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44.xml" ContentType="application/vnd.openxmlformats-officedocument.presentationml.notesSlide+xml"/>
  <Override PartName="/ppt/notesSlides/notesSlide15.xml" ContentType="application/vnd.openxmlformats-officedocument.presentationml.notesSlide+xml"/>
  <Override PartName="/ppt/notesSlides/notesSlide45.xml" ContentType="application/vnd.openxmlformats-officedocument.presentationml.notesSlide+xml"/>
  <Override PartName="/ppt/notesSlides/notesSlide53.xml" ContentType="application/vnd.openxmlformats-officedocument.presentationml.notesSlide+xml"/>
  <Override PartName="/ppt/notesSlides/notesSlide27.xml" ContentType="application/vnd.openxmlformats-officedocument.presentationml.notesSlide+xml"/>
  <Override PartName="/ppt/notesSlides/notesSlide5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notesSlides/notesSlide16.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42.xml" ContentType="application/vnd.openxmlformats-officedocument.presentationml.notesSlide+xml"/>
  <Override PartName="/ppt/notesSlides/notesSlide30.xml" ContentType="application/vnd.openxmlformats-officedocument.presentationml.notesSlide+xml"/>
  <Override PartName="/ppt/notesSlides/notesSlide34.xml" ContentType="application/vnd.openxmlformats-officedocument.presentationml.notesSlide+xml"/>
  <Override PartName="/ppt/notesSlides/notesSlide36.xml" ContentType="application/vnd.openxmlformats-officedocument.presentationml.notes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notesSlides/notesSlide31.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43.xml" ContentType="application/vnd.openxmlformats-officedocument.presentationml.notesSlide+xml"/>
  <Override PartName="/ppt/notesSlides/notesSlide35.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37.xml" ContentType="application/vnd.openxmlformats-officedocument.presentationml.notesSlide+xml"/>
  <Override PartName="/ppt/notesSlides/notesSlide28.xml" ContentType="application/vnd.openxmlformats-officedocument.presentationml.notesSlide+xml"/>
  <Override PartName="/ppt/notesSlides/notesSlide39.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8.xml" ContentType="application/vnd.openxmlformats-officedocument.presentationml.notesSlide+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3.xml" ContentType="application/vnd.openxmlformats-officedocument.presentationml.notesSlide+xml"/>
  <Override PartName="/ppt/notesSlides/notesSlide13.xml" ContentType="application/vnd.openxmlformats-officedocument.presentationml.notesSlide+xml"/>
  <Override PartName="/ppt/notesSlides/notesSlide40.xml" ContentType="application/vnd.openxmlformats-officedocument.presentationml.notesSlide+xml"/>
  <Override PartName="/ppt/notesSlides/notesSlide26.xml" ContentType="application/vnd.openxmlformats-officedocument.presentationml.notesSlide+xml"/>
  <Override PartName="/ppt/notesSlides/notesSlide29.xml" ContentType="application/vnd.openxmlformats-officedocument.presentationml.notesSlide+xml"/>
  <Override PartName="/ppt/notesSlides/notesSlide14.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1" r:id="rId2"/>
    <p:sldMasterId id="2147483657" r:id="rId3"/>
  </p:sldMasterIdLst>
  <p:notesMasterIdLst>
    <p:notesMasterId r:id="rId132"/>
  </p:notesMasterIdLst>
  <p:handoutMasterIdLst>
    <p:handoutMasterId r:id="rId133"/>
  </p:handoutMasterIdLst>
  <p:sldIdLst>
    <p:sldId id="271" r:id="rId4"/>
    <p:sldId id="500" r:id="rId5"/>
    <p:sldId id="468" r:id="rId6"/>
    <p:sldId id="571" r:id="rId7"/>
    <p:sldId id="603" r:id="rId8"/>
    <p:sldId id="604" r:id="rId9"/>
    <p:sldId id="505" r:id="rId10"/>
    <p:sldId id="318" r:id="rId11"/>
    <p:sldId id="653" r:id="rId12"/>
    <p:sldId id="320" r:id="rId13"/>
    <p:sldId id="652" r:id="rId14"/>
    <p:sldId id="623" r:id="rId15"/>
    <p:sldId id="506" r:id="rId16"/>
    <p:sldId id="544" r:id="rId17"/>
    <p:sldId id="545" r:id="rId18"/>
    <p:sldId id="546" r:id="rId19"/>
    <p:sldId id="549" r:id="rId20"/>
    <p:sldId id="551" r:id="rId21"/>
    <p:sldId id="547" r:id="rId22"/>
    <p:sldId id="548" r:id="rId23"/>
    <p:sldId id="552" r:id="rId24"/>
    <p:sldId id="607" r:id="rId25"/>
    <p:sldId id="541" r:id="rId26"/>
    <p:sldId id="542" r:id="rId27"/>
    <p:sldId id="543" r:id="rId28"/>
    <p:sldId id="553" r:id="rId29"/>
    <p:sldId id="508" r:id="rId30"/>
    <p:sldId id="510" r:id="rId31"/>
    <p:sldId id="511" r:id="rId32"/>
    <p:sldId id="555" r:id="rId33"/>
    <p:sldId id="554" r:id="rId34"/>
    <p:sldId id="482" r:id="rId35"/>
    <p:sldId id="483" r:id="rId36"/>
    <p:sldId id="486" r:id="rId37"/>
    <p:sldId id="605" r:id="rId38"/>
    <p:sldId id="484" r:id="rId39"/>
    <p:sldId id="637" r:id="rId40"/>
    <p:sldId id="644" r:id="rId41"/>
    <p:sldId id="608" r:id="rId42"/>
    <p:sldId id="536" r:id="rId43"/>
    <p:sldId id="495" r:id="rId44"/>
    <p:sldId id="488" r:id="rId45"/>
    <p:sldId id="489" r:id="rId46"/>
    <p:sldId id="513" r:id="rId47"/>
    <p:sldId id="516" r:id="rId48"/>
    <p:sldId id="517" r:id="rId49"/>
    <p:sldId id="515" r:id="rId50"/>
    <p:sldId id="341" r:id="rId51"/>
    <p:sldId id="342" r:id="rId52"/>
    <p:sldId id="487" r:id="rId53"/>
    <p:sldId id="654" r:id="rId54"/>
    <p:sldId id="662" r:id="rId55"/>
    <p:sldId id="663" r:id="rId56"/>
    <p:sldId id="664" r:id="rId57"/>
    <p:sldId id="665" r:id="rId58"/>
    <p:sldId id="666" r:id="rId59"/>
    <p:sldId id="621" r:id="rId60"/>
    <p:sldId id="622" r:id="rId61"/>
    <p:sldId id="645" r:id="rId62"/>
    <p:sldId id="646" r:id="rId63"/>
    <p:sldId id="647" r:id="rId64"/>
    <p:sldId id="648" r:id="rId65"/>
    <p:sldId id="649" r:id="rId66"/>
    <p:sldId id="650" r:id="rId67"/>
    <p:sldId id="490" r:id="rId68"/>
    <p:sldId id="518" r:id="rId69"/>
    <p:sldId id="491" r:id="rId70"/>
    <p:sldId id="388" r:id="rId71"/>
    <p:sldId id="492" r:id="rId72"/>
    <p:sldId id="651" r:id="rId73"/>
    <p:sldId id="586" r:id="rId74"/>
    <p:sldId id="519" r:id="rId75"/>
    <p:sldId id="579" r:id="rId76"/>
    <p:sldId id="580" r:id="rId77"/>
    <p:sldId id="581" r:id="rId78"/>
    <p:sldId id="582" r:id="rId79"/>
    <p:sldId id="583" r:id="rId80"/>
    <p:sldId id="584" r:id="rId81"/>
    <p:sldId id="636" r:id="rId82"/>
    <p:sldId id="658" r:id="rId83"/>
    <p:sldId id="659" r:id="rId84"/>
    <p:sldId id="660" r:id="rId85"/>
    <p:sldId id="639" r:id="rId86"/>
    <p:sldId id="640" r:id="rId87"/>
    <p:sldId id="585" r:id="rId88"/>
    <p:sldId id="634" r:id="rId89"/>
    <p:sldId id="635" r:id="rId90"/>
    <p:sldId id="558" r:id="rId91"/>
    <p:sldId id="529" r:id="rId92"/>
    <p:sldId id="565" r:id="rId93"/>
    <p:sldId id="530" r:id="rId94"/>
    <p:sldId id="534" r:id="rId95"/>
    <p:sldId id="535" r:id="rId96"/>
    <p:sldId id="577" r:id="rId97"/>
    <p:sldId id="587" r:id="rId98"/>
    <p:sldId id="588" r:id="rId99"/>
    <p:sldId id="589" r:id="rId100"/>
    <p:sldId id="590" r:id="rId101"/>
    <p:sldId id="591" r:id="rId102"/>
    <p:sldId id="592" r:id="rId103"/>
    <p:sldId id="593" r:id="rId104"/>
    <p:sldId id="594" r:id="rId105"/>
    <p:sldId id="595" r:id="rId106"/>
    <p:sldId id="596" r:id="rId107"/>
    <p:sldId id="609" r:id="rId108"/>
    <p:sldId id="610" r:id="rId109"/>
    <p:sldId id="597" r:id="rId110"/>
    <p:sldId id="598" r:id="rId111"/>
    <p:sldId id="599" r:id="rId112"/>
    <p:sldId id="611" r:id="rId113"/>
    <p:sldId id="612" r:id="rId114"/>
    <p:sldId id="613" r:id="rId115"/>
    <p:sldId id="668" r:id="rId116"/>
    <p:sldId id="669" r:id="rId117"/>
    <p:sldId id="531" r:id="rId118"/>
    <p:sldId id="496" r:id="rId119"/>
    <p:sldId id="497" r:id="rId120"/>
    <p:sldId id="498" r:id="rId121"/>
    <p:sldId id="532" r:id="rId122"/>
    <p:sldId id="567" r:id="rId123"/>
    <p:sldId id="501" r:id="rId124"/>
    <p:sldId id="600" r:id="rId125"/>
    <p:sldId id="615" r:id="rId126"/>
    <p:sldId id="624" r:id="rId127"/>
    <p:sldId id="667" r:id="rId128"/>
    <p:sldId id="670" r:id="rId129"/>
    <p:sldId id="671" r:id="rId130"/>
    <p:sldId id="503" r:id="rId131"/>
  </p:sldIdLst>
  <p:sldSz cx="6858000" cy="9906000" type="A4"/>
  <p:notesSz cx="6797675" cy="9926638"/>
  <p:defaultTextStyle>
    <a:defPPr>
      <a:defRPr lang="it-IT"/>
    </a:defPPr>
    <a:lvl1pPr algn="r" rtl="0" fontAlgn="base">
      <a:spcBef>
        <a:spcPct val="0"/>
      </a:spcBef>
      <a:spcAft>
        <a:spcPct val="0"/>
      </a:spcAft>
      <a:defRPr sz="4000" b="1" kern="1200">
        <a:solidFill>
          <a:srgbClr val="006699"/>
        </a:solidFill>
        <a:latin typeface="Arial" charset="0"/>
        <a:ea typeface="+mn-ea"/>
        <a:cs typeface="+mn-cs"/>
      </a:defRPr>
    </a:lvl1pPr>
    <a:lvl2pPr marL="457200" algn="r" rtl="0" fontAlgn="base">
      <a:spcBef>
        <a:spcPct val="0"/>
      </a:spcBef>
      <a:spcAft>
        <a:spcPct val="0"/>
      </a:spcAft>
      <a:defRPr sz="4000" b="1" kern="1200">
        <a:solidFill>
          <a:srgbClr val="006699"/>
        </a:solidFill>
        <a:latin typeface="Arial" charset="0"/>
        <a:ea typeface="+mn-ea"/>
        <a:cs typeface="+mn-cs"/>
      </a:defRPr>
    </a:lvl2pPr>
    <a:lvl3pPr marL="914400" algn="r" rtl="0" fontAlgn="base">
      <a:spcBef>
        <a:spcPct val="0"/>
      </a:spcBef>
      <a:spcAft>
        <a:spcPct val="0"/>
      </a:spcAft>
      <a:defRPr sz="4000" b="1" kern="1200">
        <a:solidFill>
          <a:srgbClr val="006699"/>
        </a:solidFill>
        <a:latin typeface="Arial" charset="0"/>
        <a:ea typeface="+mn-ea"/>
        <a:cs typeface="+mn-cs"/>
      </a:defRPr>
    </a:lvl3pPr>
    <a:lvl4pPr marL="1371600" algn="r" rtl="0" fontAlgn="base">
      <a:spcBef>
        <a:spcPct val="0"/>
      </a:spcBef>
      <a:spcAft>
        <a:spcPct val="0"/>
      </a:spcAft>
      <a:defRPr sz="4000" b="1" kern="1200">
        <a:solidFill>
          <a:srgbClr val="006699"/>
        </a:solidFill>
        <a:latin typeface="Arial" charset="0"/>
        <a:ea typeface="+mn-ea"/>
        <a:cs typeface="+mn-cs"/>
      </a:defRPr>
    </a:lvl4pPr>
    <a:lvl5pPr marL="1828800" algn="r" rtl="0" fontAlgn="base">
      <a:spcBef>
        <a:spcPct val="0"/>
      </a:spcBef>
      <a:spcAft>
        <a:spcPct val="0"/>
      </a:spcAft>
      <a:defRPr sz="4000" b="1" kern="1200">
        <a:solidFill>
          <a:srgbClr val="006699"/>
        </a:solidFill>
        <a:latin typeface="Arial" charset="0"/>
        <a:ea typeface="+mn-ea"/>
        <a:cs typeface="+mn-cs"/>
      </a:defRPr>
    </a:lvl5pPr>
    <a:lvl6pPr marL="2286000" algn="l" defTabSz="914400" rtl="0" eaLnBrk="1" latinLnBrk="0" hangingPunct="1">
      <a:defRPr sz="4000" b="1" kern="1200">
        <a:solidFill>
          <a:srgbClr val="006699"/>
        </a:solidFill>
        <a:latin typeface="Arial" charset="0"/>
        <a:ea typeface="+mn-ea"/>
        <a:cs typeface="+mn-cs"/>
      </a:defRPr>
    </a:lvl6pPr>
    <a:lvl7pPr marL="2743200" algn="l" defTabSz="914400" rtl="0" eaLnBrk="1" latinLnBrk="0" hangingPunct="1">
      <a:defRPr sz="4000" b="1" kern="1200">
        <a:solidFill>
          <a:srgbClr val="006699"/>
        </a:solidFill>
        <a:latin typeface="Arial" charset="0"/>
        <a:ea typeface="+mn-ea"/>
        <a:cs typeface="+mn-cs"/>
      </a:defRPr>
    </a:lvl7pPr>
    <a:lvl8pPr marL="3200400" algn="l" defTabSz="914400" rtl="0" eaLnBrk="1" latinLnBrk="0" hangingPunct="1">
      <a:defRPr sz="4000" b="1" kern="1200">
        <a:solidFill>
          <a:srgbClr val="006699"/>
        </a:solidFill>
        <a:latin typeface="Arial" charset="0"/>
        <a:ea typeface="+mn-ea"/>
        <a:cs typeface="+mn-cs"/>
      </a:defRPr>
    </a:lvl8pPr>
    <a:lvl9pPr marL="3657600" algn="l" defTabSz="914400" rtl="0" eaLnBrk="1" latinLnBrk="0" hangingPunct="1">
      <a:defRPr sz="4000" b="1" kern="1200">
        <a:solidFill>
          <a:srgbClr val="006699"/>
        </a:solidFill>
        <a:latin typeface="Arial" charset="0"/>
        <a:ea typeface="+mn-ea"/>
        <a:cs typeface="+mn-cs"/>
      </a:defRPr>
    </a:lvl9pPr>
  </p:defaultTextStyle>
  <p:extLst>
    <p:ext uri="{EFAFB233-063F-42B5-8137-9DF3F51BA10A}">
      <p15:sldGuideLst xmlns:p15="http://schemas.microsoft.com/office/powerpoint/2012/main">
        <p15:guide id="1" orient="horz" pos="3120">
          <p15:clr>
            <a:srgbClr val="A4A3A4"/>
          </p15:clr>
        </p15:guide>
        <p15:guide id="2" pos="2160">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46BBA"/>
    <a:srgbClr val="F56600"/>
    <a:srgbClr val="40979E"/>
    <a:srgbClr val="46A5AC"/>
    <a:srgbClr val="FEC198"/>
    <a:srgbClr val="ED1C24"/>
    <a:srgbClr val="ED1D24"/>
    <a:srgbClr val="996633"/>
    <a:srgbClr val="ED1C27"/>
    <a:srgbClr val="F8A6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729E20-CC11-41A5-A2E4-E66B96776D92}" v="58" dt="2020-10-30T16:03:09.360"/>
  </p1510:revLst>
</p1510:revInfo>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991" autoAdjust="0"/>
    <p:restoredTop sz="37148" autoAdjust="0"/>
  </p:normalViewPr>
  <p:slideViewPr>
    <p:cSldViewPr snapToGrid="0">
      <p:cViewPr>
        <p:scale>
          <a:sx n="90" d="100"/>
          <a:sy n="90" d="100"/>
        </p:scale>
        <p:origin x="1116" y="-1224"/>
      </p:cViewPr>
      <p:guideLst>
        <p:guide orient="horz" pos="3120"/>
        <p:guide pos="2160"/>
      </p:guideLst>
    </p:cSldViewPr>
  </p:slideViewPr>
  <p:outlineViewPr>
    <p:cViewPr>
      <p:scale>
        <a:sx n="33" d="100"/>
        <a:sy n="33" d="100"/>
      </p:scale>
      <p:origin x="0" y="147036"/>
    </p:cViewPr>
  </p:outlineViewPr>
  <p:notesTextViewPr>
    <p:cViewPr>
      <p:scale>
        <a:sx n="100" d="100"/>
        <a:sy n="100" d="100"/>
      </p:scale>
      <p:origin x="0" y="0"/>
    </p:cViewPr>
  </p:notesTextViewPr>
  <p:sorterViewPr>
    <p:cViewPr>
      <p:scale>
        <a:sx n="66" d="100"/>
        <a:sy n="66" d="100"/>
      </p:scale>
      <p:origin x="0" y="-18372"/>
    </p:cViewPr>
  </p:sorterViewPr>
  <p:notesViewPr>
    <p:cSldViewPr snapToGrid="0">
      <p:cViewPr varScale="1">
        <p:scale>
          <a:sx n="53" d="100"/>
          <a:sy n="53" d="100"/>
        </p:scale>
        <p:origin x="-2604" y="-90"/>
      </p:cViewPr>
      <p:guideLst>
        <p:guide orient="horz" pos="3126"/>
        <p:guide pos="2141"/>
      </p:guideLst>
    </p:cSldViewPr>
  </p:notesViewPr>
  <p:gridSpacing cx="36004" cy="36004"/>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microsoft.com/office/2016/11/relationships/changesInfo" Target="changesInfos/changesInfo1.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presProps" Target="presProps.xml"/><Relationship Id="rId139" Type="http://schemas.microsoft.com/office/2015/10/relationships/revisionInfo" Target="revisionInfo.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viewProps" Target="viewProps.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customXml" Target="../customXml/item2.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theme" Target="theme/theme1.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customXml" Target="../customXml/item3.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notesMaster" Target="notesMasters/notesMaster1.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4" Type="http://schemas.openxmlformats.org/officeDocument/2006/relationships/slide" Target="slides/slide1.xml"/><Relationship Id="rId9" Type="http://schemas.openxmlformats.org/officeDocument/2006/relationships/slide" Target="slides/slide6.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handoutMaster" Target="handoutMasters/handoutMaster1.xml"/><Relationship Id="rId16"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nrico DIANI" userId="2f6fb86d-c6ff-4704-8e50-a2585592f75c" providerId="ADAL" clId="{9FF6A47C-319C-4BF0-A7C2-022659847D09}"/>
    <pc:docChg chg="custSel modSld">
      <pc:chgData name="Enrico DIANI" userId="2f6fb86d-c6ff-4704-8e50-a2585592f75c" providerId="ADAL" clId="{9FF6A47C-319C-4BF0-A7C2-022659847D09}" dt="2019-08-28T15:35:17.064" v="72" actId="20577"/>
      <pc:docMkLst>
        <pc:docMk/>
      </pc:docMkLst>
      <pc:sldChg chg="modSp">
        <pc:chgData name="Enrico DIANI" userId="2f6fb86d-c6ff-4704-8e50-a2585592f75c" providerId="ADAL" clId="{9FF6A47C-319C-4BF0-A7C2-022659847D09}" dt="2019-08-28T15:35:17.064" v="72" actId="20577"/>
        <pc:sldMkLst>
          <pc:docMk/>
          <pc:sldMk cId="0" sldId="271"/>
        </pc:sldMkLst>
        <pc:spChg chg="mod">
          <ac:chgData name="Enrico DIANI" userId="2f6fb86d-c6ff-4704-8e50-a2585592f75c" providerId="ADAL" clId="{9FF6A47C-319C-4BF0-A7C2-022659847D09}" dt="2019-08-28T15:35:17.064" v="72" actId="20577"/>
          <ac:spMkLst>
            <pc:docMk/>
            <pc:sldMk cId="0" sldId="271"/>
            <ac:spMk id="15" creationId="{00000000-0000-0000-0000-000000000000}"/>
          </ac:spMkLst>
        </pc:spChg>
        <pc:spChg chg="mod">
          <ac:chgData name="Enrico DIANI" userId="2f6fb86d-c6ff-4704-8e50-a2585592f75c" providerId="ADAL" clId="{9FF6A47C-319C-4BF0-A7C2-022659847D09}" dt="2019-08-20T14:39:07.345" v="1" actId="6549"/>
          <ac:spMkLst>
            <pc:docMk/>
            <pc:sldMk cId="0" sldId="271"/>
            <ac:spMk id="21" creationId="{00000000-0000-0000-0000-000000000000}"/>
          </ac:spMkLst>
        </pc:spChg>
      </pc:sldChg>
      <pc:sldChg chg="modSp">
        <pc:chgData name="Enrico DIANI" userId="2f6fb86d-c6ff-4704-8e50-a2585592f75c" providerId="ADAL" clId="{9FF6A47C-319C-4BF0-A7C2-022659847D09}" dt="2019-08-28T15:28:18.493" v="21" actId="13926"/>
        <pc:sldMkLst>
          <pc:docMk/>
          <pc:sldMk cId="0" sldId="318"/>
        </pc:sldMkLst>
        <pc:spChg chg="mod">
          <ac:chgData name="Enrico DIANI" userId="2f6fb86d-c6ff-4704-8e50-a2585592f75c" providerId="ADAL" clId="{9FF6A47C-319C-4BF0-A7C2-022659847D09}" dt="2019-08-28T15:28:18.493" v="21" actId="13926"/>
          <ac:spMkLst>
            <pc:docMk/>
            <pc:sldMk cId="0" sldId="318"/>
            <ac:spMk id="4" creationId="{D1EB2613-889A-4AE9-992F-E40C85B92EAA}"/>
          </ac:spMkLst>
        </pc:spChg>
      </pc:sldChg>
      <pc:sldChg chg="modSp">
        <pc:chgData name="Enrico DIANI" userId="2f6fb86d-c6ff-4704-8e50-a2585592f75c" providerId="ADAL" clId="{9FF6A47C-319C-4BF0-A7C2-022659847D09}" dt="2019-08-28T15:28:20.727" v="22" actId="13926"/>
        <pc:sldMkLst>
          <pc:docMk/>
          <pc:sldMk cId="0" sldId="320"/>
        </pc:sldMkLst>
        <pc:spChg chg="mod">
          <ac:chgData name="Enrico DIANI" userId="2f6fb86d-c6ff-4704-8e50-a2585592f75c" providerId="ADAL" clId="{9FF6A47C-319C-4BF0-A7C2-022659847D09}" dt="2019-08-28T15:28:20.727" v="22" actId="13926"/>
          <ac:spMkLst>
            <pc:docMk/>
            <pc:sldMk cId="0" sldId="320"/>
            <ac:spMk id="4" creationId="{A5EF9ECA-B4E8-441F-BF4C-DD11CBDAE067}"/>
          </ac:spMkLst>
        </pc:spChg>
      </pc:sldChg>
      <pc:sldChg chg="modSp">
        <pc:chgData name="Enrico DIANI" userId="2f6fb86d-c6ff-4704-8e50-a2585592f75c" providerId="ADAL" clId="{9FF6A47C-319C-4BF0-A7C2-022659847D09}" dt="2019-08-28T15:28:09.514" v="19" actId="13926"/>
        <pc:sldMkLst>
          <pc:docMk/>
          <pc:sldMk cId="0" sldId="468"/>
        </pc:sldMkLst>
        <pc:spChg chg="mod">
          <ac:chgData name="Enrico DIANI" userId="2f6fb86d-c6ff-4704-8e50-a2585592f75c" providerId="ADAL" clId="{9FF6A47C-319C-4BF0-A7C2-022659847D09}" dt="2019-08-28T15:28:09.514" v="19" actId="13926"/>
          <ac:spMkLst>
            <pc:docMk/>
            <pc:sldMk cId="0" sldId="468"/>
            <ac:spMk id="6" creationId="{00000000-0000-0000-0000-000000000000}"/>
          </ac:spMkLst>
        </pc:spChg>
      </pc:sldChg>
      <pc:sldChg chg="modSp">
        <pc:chgData name="Enrico DIANI" userId="2f6fb86d-c6ff-4704-8e50-a2585592f75c" providerId="ADAL" clId="{9FF6A47C-319C-4BF0-A7C2-022659847D09}" dt="2019-08-28T15:29:37.744" v="31" actId="13926"/>
        <pc:sldMkLst>
          <pc:docMk/>
          <pc:sldMk cId="0" sldId="483"/>
        </pc:sldMkLst>
        <pc:spChg chg="mod">
          <ac:chgData name="Enrico DIANI" userId="2f6fb86d-c6ff-4704-8e50-a2585592f75c" providerId="ADAL" clId="{9FF6A47C-319C-4BF0-A7C2-022659847D09}" dt="2019-08-28T15:29:37.744" v="31" actId="13926"/>
          <ac:spMkLst>
            <pc:docMk/>
            <pc:sldMk cId="0" sldId="483"/>
            <ac:spMk id="24" creationId="{9F716301-1E3F-4C34-BCBA-17B3972E2924}"/>
          </ac:spMkLst>
        </pc:spChg>
      </pc:sldChg>
      <pc:sldChg chg="modSp">
        <pc:chgData name="Enrico DIANI" userId="2f6fb86d-c6ff-4704-8e50-a2585592f75c" providerId="ADAL" clId="{9FF6A47C-319C-4BF0-A7C2-022659847D09}" dt="2019-08-28T15:29:41.648" v="32" actId="13926"/>
        <pc:sldMkLst>
          <pc:docMk/>
          <pc:sldMk cId="0" sldId="486"/>
        </pc:sldMkLst>
        <pc:spChg chg="mod">
          <ac:chgData name="Enrico DIANI" userId="2f6fb86d-c6ff-4704-8e50-a2585592f75c" providerId="ADAL" clId="{9FF6A47C-319C-4BF0-A7C2-022659847D09}" dt="2019-08-28T15:29:41.648" v="32" actId="13926"/>
          <ac:spMkLst>
            <pc:docMk/>
            <pc:sldMk cId="0" sldId="486"/>
            <ac:spMk id="33" creationId="{00000000-0000-0000-0000-000000000000}"/>
          </ac:spMkLst>
        </pc:spChg>
      </pc:sldChg>
      <pc:sldChg chg="modSp">
        <pc:chgData name="Enrico DIANI" userId="2f6fb86d-c6ff-4704-8e50-a2585592f75c" providerId="ADAL" clId="{9FF6A47C-319C-4BF0-A7C2-022659847D09}" dt="2019-08-28T15:32:23.445" v="55" actId="13926"/>
        <pc:sldMkLst>
          <pc:docMk/>
          <pc:sldMk cId="0" sldId="492"/>
        </pc:sldMkLst>
        <pc:spChg chg="mod">
          <ac:chgData name="Enrico DIANI" userId="2f6fb86d-c6ff-4704-8e50-a2585592f75c" providerId="ADAL" clId="{9FF6A47C-319C-4BF0-A7C2-022659847D09}" dt="2019-08-28T15:32:23.445" v="55" actId="13926"/>
          <ac:spMkLst>
            <pc:docMk/>
            <pc:sldMk cId="0" sldId="492"/>
            <ac:spMk id="14" creationId="{4D63C4B0-38BB-4DCF-AF71-D96CE1F373CD}"/>
          </ac:spMkLst>
        </pc:spChg>
      </pc:sldChg>
      <pc:sldChg chg="modSp">
        <pc:chgData name="Enrico DIANI" userId="2f6fb86d-c6ff-4704-8e50-a2585592f75c" providerId="ADAL" clId="{9FF6A47C-319C-4BF0-A7C2-022659847D09}" dt="2019-08-28T15:28:14.457" v="20" actId="13926"/>
        <pc:sldMkLst>
          <pc:docMk/>
          <pc:sldMk cId="0" sldId="505"/>
        </pc:sldMkLst>
        <pc:spChg chg="mod">
          <ac:chgData name="Enrico DIANI" userId="2f6fb86d-c6ff-4704-8e50-a2585592f75c" providerId="ADAL" clId="{9FF6A47C-319C-4BF0-A7C2-022659847D09}" dt="2019-08-28T15:28:14.457" v="20" actId="13926"/>
          <ac:spMkLst>
            <pc:docMk/>
            <pc:sldMk cId="0" sldId="505"/>
            <ac:spMk id="4" creationId="{00000000-0000-0000-0000-000000000000}"/>
          </ac:spMkLst>
        </pc:spChg>
      </pc:sldChg>
      <pc:sldChg chg="modSp">
        <pc:chgData name="Enrico DIANI" userId="2f6fb86d-c6ff-4704-8e50-a2585592f75c" providerId="ADAL" clId="{9FF6A47C-319C-4BF0-A7C2-022659847D09}" dt="2019-08-28T15:30:04.870" v="36" actId="13926"/>
        <pc:sldMkLst>
          <pc:docMk/>
          <pc:sldMk cId="0" sldId="515"/>
        </pc:sldMkLst>
        <pc:spChg chg="mod">
          <ac:chgData name="Enrico DIANI" userId="2f6fb86d-c6ff-4704-8e50-a2585592f75c" providerId="ADAL" clId="{9FF6A47C-319C-4BF0-A7C2-022659847D09}" dt="2019-08-28T15:30:04.870" v="36" actId="13926"/>
          <ac:spMkLst>
            <pc:docMk/>
            <pc:sldMk cId="0" sldId="515"/>
            <ac:spMk id="30" creationId="{EAD22031-6C94-4E2F-A068-BAC3B484FC2F}"/>
          </ac:spMkLst>
        </pc:spChg>
      </pc:sldChg>
      <pc:sldChg chg="modSp">
        <pc:chgData name="Enrico DIANI" userId="2f6fb86d-c6ff-4704-8e50-a2585592f75c" providerId="ADAL" clId="{9FF6A47C-319C-4BF0-A7C2-022659847D09}" dt="2019-08-28T15:30:01.905" v="35" actId="13926"/>
        <pc:sldMkLst>
          <pc:docMk/>
          <pc:sldMk cId="0" sldId="517"/>
        </pc:sldMkLst>
        <pc:spChg chg="mod">
          <ac:chgData name="Enrico DIANI" userId="2f6fb86d-c6ff-4704-8e50-a2585592f75c" providerId="ADAL" clId="{9FF6A47C-319C-4BF0-A7C2-022659847D09}" dt="2019-08-28T15:30:01.905" v="35" actId="13926"/>
          <ac:spMkLst>
            <pc:docMk/>
            <pc:sldMk cId="0" sldId="517"/>
            <ac:spMk id="26" creationId="{5BE1AE42-9802-4FC2-B701-578A758C8AB9}"/>
          </ac:spMkLst>
        </pc:spChg>
      </pc:sldChg>
      <pc:sldChg chg="modSp">
        <pc:chgData name="Enrico DIANI" userId="2f6fb86d-c6ff-4704-8e50-a2585592f75c" providerId="ADAL" clId="{9FF6A47C-319C-4BF0-A7C2-022659847D09}" dt="2019-08-28T15:34:12.340" v="70" actId="13926"/>
        <pc:sldMkLst>
          <pc:docMk/>
          <pc:sldMk cId="0" sldId="532"/>
        </pc:sldMkLst>
        <pc:spChg chg="mod">
          <ac:chgData name="Enrico DIANI" userId="2f6fb86d-c6ff-4704-8e50-a2585592f75c" providerId="ADAL" clId="{9FF6A47C-319C-4BF0-A7C2-022659847D09}" dt="2019-08-28T15:34:12.340" v="70" actId="13926"/>
          <ac:spMkLst>
            <pc:docMk/>
            <pc:sldMk cId="0" sldId="532"/>
            <ac:spMk id="4" creationId="{00000000-0000-0000-0000-000000000000}"/>
          </ac:spMkLst>
        </pc:spChg>
      </pc:sldChg>
      <pc:sldChg chg="modSp">
        <pc:chgData name="Enrico DIANI" userId="2f6fb86d-c6ff-4704-8e50-a2585592f75c" providerId="ADAL" clId="{9FF6A47C-319C-4BF0-A7C2-022659847D09}" dt="2019-08-28T15:33:13.678" v="66" actId="13926"/>
        <pc:sldMkLst>
          <pc:docMk/>
          <pc:sldMk cId="0" sldId="534"/>
        </pc:sldMkLst>
        <pc:spChg chg="mod">
          <ac:chgData name="Enrico DIANI" userId="2f6fb86d-c6ff-4704-8e50-a2585592f75c" providerId="ADAL" clId="{9FF6A47C-319C-4BF0-A7C2-022659847D09}" dt="2019-08-28T15:33:13.678" v="66" actId="13926"/>
          <ac:spMkLst>
            <pc:docMk/>
            <pc:sldMk cId="0" sldId="534"/>
            <ac:spMk id="12" creationId="{7CA44B43-D0D4-42B8-92E9-6B5A5D5B0166}"/>
          </ac:spMkLst>
        </pc:spChg>
      </pc:sldChg>
      <pc:sldChg chg="delSp">
        <pc:chgData name="Enrico DIANI" userId="2f6fb86d-c6ff-4704-8e50-a2585592f75c" providerId="ADAL" clId="{9FF6A47C-319C-4BF0-A7C2-022659847D09}" dt="2019-08-28T15:29:27.526" v="29" actId="478"/>
        <pc:sldMkLst>
          <pc:docMk/>
          <pc:sldMk cId="0" sldId="542"/>
        </pc:sldMkLst>
        <pc:spChg chg="del">
          <ac:chgData name="Enrico DIANI" userId="2f6fb86d-c6ff-4704-8e50-a2585592f75c" providerId="ADAL" clId="{9FF6A47C-319C-4BF0-A7C2-022659847D09}" dt="2019-08-28T15:29:27.526" v="29" actId="478"/>
          <ac:spMkLst>
            <pc:docMk/>
            <pc:sldMk cId="0" sldId="542"/>
            <ac:spMk id="4" creationId="{4C8B11ED-EFAD-4ADC-956F-6F427D93EB46}"/>
          </ac:spMkLst>
        </pc:spChg>
      </pc:sldChg>
      <pc:sldChg chg="delSp">
        <pc:chgData name="Enrico DIANI" userId="2f6fb86d-c6ff-4704-8e50-a2585592f75c" providerId="ADAL" clId="{9FF6A47C-319C-4BF0-A7C2-022659847D09}" dt="2019-08-28T15:29:29.586" v="30" actId="478"/>
        <pc:sldMkLst>
          <pc:docMk/>
          <pc:sldMk cId="0" sldId="543"/>
        </pc:sldMkLst>
        <pc:spChg chg="del">
          <ac:chgData name="Enrico DIANI" userId="2f6fb86d-c6ff-4704-8e50-a2585592f75c" providerId="ADAL" clId="{9FF6A47C-319C-4BF0-A7C2-022659847D09}" dt="2019-08-28T15:29:29.586" v="30" actId="478"/>
          <ac:spMkLst>
            <pc:docMk/>
            <pc:sldMk cId="0" sldId="543"/>
            <ac:spMk id="2" creationId="{477DC854-03F6-4537-A4DB-C37B08A589BF}"/>
          </ac:spMkLst>
        </pc:spChg>
      </pc:sldChg>
      <pc:sldChg chg="delSp">
        <pc:chgData name="Enrico DIANI" userId="2f6fb86d-c6ff-4704-8e50-a2585592f75c" providerId="ADAL" clId="{9FF6A47C-319C-4BF0-A7C2-022659847D09}" dt="2019-08-28T15:28:26.164" v="23" actId="478"/>
        <pc:sldMkLst>
          <pc:docMk/>
          <pc:sldMk cId="0" sldId="546"/>
        </pc:sldMkLst>
        <pc:spChg chg="del">
          <ac:chgData name="Enrico DIANI" userId="2f6fb86d-c6ff-4704-8e50-a2585592f75c" providerId="ADAL" clId="{9FF6A47C-319C-4BF0-A7C2-022659847D09}" dt="2019-08-28T15:28:26.164" v="23" actId="478"/>
          <ac:spMkLst>
            <pc:docMk/>
            <pc:sldMk cId="0" sldId="546"/>
            <ac:spMk id="2" creationId="{DDADD3EF-8E22-4A02-AD3B-8B6553C55847}"/>
          </ac:spMkLst>
        </pc:spChg>
      </pc:sldChg>
      <pc:sldChg chg="addSp delSp modSp">
        <pc:chgData name="Enrico DIANI" userId="2f6fb86d-c6ff-4704-8e50-a2585592f75c" providerId="ADAL" clId="{9FF6A47C-319C-4BF0-A7C2-022659847D09}" dt="2019-08-28T15:29:08.185" v="27" actId="6549"/>
        <pc:sldMkLst>
          <pc:docMk/>
          <pc:sldMk cId="0" sldId="551"/>
        </pc:sldMkLst>
        <pc:spChg chg="del">
          <ac:chgData name="Enrico DIANI" userId="2f6fb86d-c6ff-4704-8e50-a2585592f75c" providerId="ADAL" clId="{9FF6A47C-319C-4BF0-A7C2-022659847D09}" dt="2019-08-28T15:29:04.500" v="24" actId="478"/>
          <ac:spMkLst>
            <pc:docMk/>
            <pc:sldMk cId="0" sldId="551"/>
            <ac:spMk id="15" creationId="{00000000-0000-0000-0000-000000000000}"/>
          </ac:spMkLst>
        </pc:spChg>
        <pc:spChg chg="add mod">
          <ac:chgData name="Enrico DIANI" userId="2f6fb86d-c6ff-4704-8e50-a2585592f75c" providerId="ADAL" clId="{9FF6A47C-319C-4BF0-A7C2-022659847D09}" dt="2019-08-28T15:29:08.185" v="27" actId="6549"/>
          <ac:spMkLst>
            <pc:docMk/>
            <pc:sldMk cId="0" sldId="551"/>
            <ac:spMk id="27" creationId="{C1459EC7-85FA-45E7-9CAB-239941184EFB}"/>
          </ac:spMkLst>
        </pc:spChg>
        <pc:grpChg chg="del">
          <ac:chgData name="Enrico DIANI" userId="2f6fb86d-c6ff-4704-8e50-a2585592f75c" providerId="ADAL" clId="{9FF6A47C-319C-4BF0-A7C2-022659847D09}" dt="2019-08-28T15:29:04.500" v="24" actId="478"/>
          <ac:grpSpMkLst>
            <pc:docMk/>
            <pc:sldMk cId="0" sldId="551"/>
            <ac:grpSpMk id="19" creationId="{00000000-0000-0000-0000-000000000000}"/>
          </ac:grpSpMkLst>
        </pc:grpChg>
        <pc:grpChg chg="del">
          <ac:chgData name="Enrico DIANI" userId="2f6fb86d-c6ff-4704-8e50-a2585592f75c" providerId="ADAL" clId="{9FF6A47C-319C-4BF0-A7C2-022659847D09}" dt="2019-08-28T15:29:04.500" v="24" actId="478"/>
          <ac:grpSpMkLst>
            <pc:docMk/>
            <pc:sldMk cId="0" sldId="551"/>
            <ac:grpSpMk id="22" creationId="{00000000-0000-0000-0000-000000000000}"/>
          </ac:grpSpMkLst>
        </pc:grpChg>
        <pc:grpChg chg="del">
          <ac:chgData name="Enrico DIANI" userId="2f6fb86d-c6ff-4704-8e50-a2585592f75c" providerId="ADAL" clId="{9FF6A47C-319C-4BF0-A7C2-022659847D09}" dt="2019-08-28T15:29:04.500" v="24" actId="478"/>
          <ac:grpSpMkLst>
            <pc:docMk/>
            <pc:sldMk cId="0" sldId="551"/>
            <ac:grpSpMk id="25" creationId="{00000000-0000-0000-0000-000000000000}"/>
          </ac:grpSpMkLst>
        </pc:grpChg>
        <pc:grpChg chg="add">
          <ac:chgData name="Enrico DIANI" userId="2f6fb86d-c6ff-4704-8e50-a2585592f75c" providerId="ADAL" clId="{9FF6A47C-319C-4BF0-A7C2-022659847D09}" dt="2019-08-28T15:29:05.505" v="25"/>
          <ac:grpSpMkLst>
            <pc:docMk/>
            <pc:sldMk cId="0" sldId="551"/>
            <ac:grpSpMk id="31" creationId="{A368481A-63B3-4426-A1FD-FEA442054204}"/>
          </ac:grpSpMkLst>
        </pc:grpChg>
        <pc:grpChg chg="add">
          <ac:chgData name="Enrico DIANI" userId="2f6fb86d-c6ff-4704-8e50-a2585592f75c" providerId="ADAL" clId="{9FF6A47C-319C-4BF0-A7C2-022659847D09}" dt="2019-08-28T15:29:05.505" v="25"/>
          <ac:grpSpMkLst>
            <pc:docMk/>
            <pc:sldMk cId="0" sldId="551"/>
            <ac:grpSpMk id="34" creationId="{3C80BBA7-5819-4C80-8079-4ADEE65CB270}"/>
          </ac:grpSpMkLst>
        </pc:grpChg>
        <pc:grpChg chg="add">
          <ac:chgData name="Enrico DIANI" userId="2f6fb86d-c6ff-4704-8e50-a2585592f75c" providerId="ADAL" clId="{9FF6A47C-319C-4BF0-A7C2-022659847D09}" dt="2019-08-28T15:29:05.505" v="25"/>
          <ac:grpSpMkLst>
            <pc:docMk/>
            <pc:sldMk cId="0" sldId="551"/>
            <ac:grpSpMk id="37" creationId="{F1CFD897-8526-4C0C-80B8-EA4B3D60824A}"/>
          </ac:grpSpMkLst>
        </pc:grpChg>
        <pc:picChg chg="del">
          <ac:chgData name="Enrico DIANI" userId="2f6fb86d-c6ff-4704-8e50-a2585592f75c" providerId="ADAL" clId="{9FF6A47C-319C-4BF0-A7C2-022659847D09}" dt="2019-08-28T15:29:04.500" v="24" actId="478"/>
          <ac:picMkLst>
            <pc:docMk/>
            <pc:sldMk cId="0" sldId="551"/>
            <ac:picMk id="16" creationId="{00000000-0000-0000-0000-000000000000}"/>
          </ac:picMkLst>
        </pc:picChg>
        <pc:picChg chg="del">
          <ac:chgData name="Enrico DIANI" userId="2f6fb86d-c6ff-4704-8e50-a2585592f75c" providerId="ADAL" clId="{9FF6A47C-319C-4BF0-A7C2-022659847D09}" dt="2019-08-28T15:29:04.500" v="24" actId="478"/>
          <ac:picMkLst>
            <pc:docMk/>
            <pc:sldMk cId="0" sldId="551"/>
            <ac:picMk id="17" creationId="{00000000-0000-0000-0000-000000000000}"/>
          </ac:picMkLst>
        </pc:picChg>
        <pc:picChg chg="del">
          <ac:chgData name="Enrico DIANI" userId="2f6fb86d-c6ff-4704-8e50-a2585592f75c" providerId="ADAL" clId="{9FF6A47C-319C-4BF0-A7C2-022659847D09}" dt="2019-08-28T15:29:04.500" v="24" actId="478"/>
          <ac:picMkLst>
            <pc:docMk/>
            <pc:sldMk cId="0" sldId="551"/>
            <ac:picMk id="18" creationId="{00000000-0000-0000-0000-000000000000}"/>
          </ac:picMkLst>
        </pc:picChg>
        <pc:picChg chg="add">
          <ac:chgData name="Enrico DIANI" userId="2f6fb86d-c6ff-4704-8e50-a2585592f75c" providerId="ADAL" clId="{9FF6A47C-319C-4BF0-A7C2-022659847D09}" dt="2019-08-28T15:29:05.505" v="25"/>
          <ac:picMkLst>
            <pc:docMk/>
            <pc:sldMk cId="0" sldId="551"/>
            <ac:picMk id="28" creationId="{A02F3D2D-8F62-4F67-99DC-8F8B43B9936A}"/>
          </ac:picMkLst>
        </pc:picChg>
        <pc:picChg chg="add">
          <ac:chgData name="Enrico DIANI" userId="2f6fb86d-c6ff-4704-8e50-a2585592f75c" providerId="ADAL" clId="{9FF6A47C-319C-4BF0-A7C2-022659847D09}" dt="2019-08-28T15:29:05.505" v="25"/>
          <ac:picMkLst>
            <pc:docMk/>
            <pc:sldMk cId="0" sldId="551"/>
            <ac:picMk id="29" creationId="{3B670261-CE39-42C3-9974-CEDA1B570508}"/>
          </ac:picMkLst>
        </pc:picChg>
        <pc:picChg chg="add">
          <ac:chgData name="Enrico DIANI" userId="2f6fb86d-c6ff-4704-8e50-a2585592f75c" providerId="ADAL" clId="{9FF6A47C-319C-4BF0-A7C2-022659847D09}" dt="2019-08-28T15:29:05.505" v="25"/>
          <ac:picMkLst>
            <pc:docMk/>
            <pc:sldMk cId="0" sldId="551"/>
            <ac:picMk id="30" creationId="{0DC477A7-F0C6-4B20-8B7E-A5B292B6F175}"/>
          </ac:picMkLst>
        </pc:picChg>
      </pc:sldChg>
      <pc:sldChg chg="delSp">
        <pc:chgData name="Enrico DIANI" userId="2f6fb86d-c6ff-4704-8e50-a2585592f75c" providerId="ADAL" clId="{9FF6A47C-319C-4BF0-A7C2-022659847D09}" dt="2019-08-28T15:29:19.172" v="28" actId="478"/>
        <pc:sldMkLst>
          <pc:docMk/>
          <pc:sldMk cId="0" sldId="552"/>
        </pc:sldMkLst>
        <pc:spChg chg="del">
          <ac:chgData name="Enrico DIANI" userId="2f6fb86d-c6ff-4704-8e50-a2585592f75c" providerId="ADAL" clId="{9FF6A47C-319C-4BF0-A7C2-022659847D09}" dt="2019-08-28T15:29:19.172" v="28" actId="478"/>
          <ac:spMkLst>
            <pc:docMk/>
            <pc:sldMk cId="0" sldId="552"/>
            <ac:spMk id="2" creationId="{CAC865A3-7DFA-4A80-A446-7FC157CF45E6}"/>
          </ac:spMkLst>
        </pc:spChg>
      </pc:sldChg>
      <pc:sldChg chg="delSp">
        <pc:chgData name="Enrico DIANI" userId="2f6fb86d-c6ff-4704-8e50-a2585592f75c" providerId="ADAL" clId="{9FF6A47C-319C-4BF0-A7C2-022659847D09}" dt="2019-08-28T15:33:05.535" v="65" actId="478"/>
        <pc:sldMkLst>
          <pc:docMk/>
          <pc:sldMk cId="0" sldId="558"/>
        </pc:sldMkLst>
        <pc:spChg chg="del">
          <ac:chgData name="Enrico DIANI" userId="2f6fb86d-c6ff-4704-8e50-a2585592f75c" providerId="ADAL" clId="{9FF6A47C-319C-4BF0-A7C2-022659847D09}" dt="2019-08-28T15:33:05.535" v="65" actId="478"/>
          <ac:spMkLst>
            <pc:docMk/>
            <pc:sldMk cId="0" sldId="558"/>
            <ac:spMk id="2" creationId="{CDA5778C-612B-4817-828D-3E972FE7B11B}"/>
          </ac:spMkLst>
        </pc:spChg>
      </pc:sldChg>
      <pc:sldChg chg="modSp">
        <pc:chgData name="Enrico DIANI" userId="2f6fb86d-c6ff-4704-8e50-a2585592f75c" providerId="ADAL" clId="{9FF6A47C-319C-4BF0-A7C2-022659847D09}" dt="2019-08-28T15:32:36.278" v="58" actId="13926"/>
        <pc:sldMkLst>
          <pc:docMk/>
          <pc:sldMk cId="0" sldId="580"/>
        </pc:sldMkLst>
        <pc:spChg chg="mod">
          <ac:chgData name="Enrico DIANI" userId="2f6fb86d-c6ff-4704-8e50-a2585592f75c" providerId="ADAL" clId="{9FF6A47C-319C-4BF0-A7C2-022659847D09}" dt="2019-08-28T15:32:36.278" v="58" actId="13926"/>
          <ac:spMkLst>
            <pc:docMk/>
            <pc:sldMk cId="0" sldId="580"/>
            <ac:spMk id="19" creationId="{E12BF83E-C6A3-4A4A-9CA7-81E9D4C4A46D}"/>
          </ac:spMkLst>
        </pc:spChg>
      </pc:sldChg>
      <pc:sldChg chg="modSp">
        <pc:chgData name="Enrico DIANI" userId="2f6fb86d-c6ff-4704-8e50-a2585592f75c" providerId="ADAL" clId="{9FF6A47C-319C-4BF0-A7C2-022659847D09}" dt="2019-08-28T15:32:39.578" v="59" actId="13926"/>
        <pc:sldMkLst>
          <pc:docMk/>
          <pc:sldMk cId="0" sldId="581"/>
        </pc:sldMkLst>
        <pc:spChg chg="mod">
          <ac:chgData name="Enrico DIANI" userId="2f6fb86d-c6ff-4704-8e50-a2585592f75c" providerId="ADAL" clId="{9FF6A47C-319C-4BF0-A7C2-022659847D09}" dt="2019-08-28T15:32:39.578" v="59" actId="13926"/>
          <ac:spMkLst>
            <pc:docMk/>
            <pc:sldMk cId="0" sldId="581"/>
            <ac:spMk id="12" creationId="{60B06C90-C2F1-4EB8-B45C-9B786B5B3756}"/>
          </ac:spMkLst>
        </pc:spChg>
      </pc:sldChg>
      <pc:sldChg chg="modSp">
        <pc:chgData name="Enrico DIANI" userId="2f6fb86d-c6ff-4704-8e50-a2585592f75c" providerId="ADAL" clId="{9FF6A47C-319C-4BF0-A7C2-022659847D09}" dt="2019-08-28T15:32:42.711" v="60" actId="13926"/>
        <pc:sldMkLst>
          <pc:docMk/>
          <pc:sldMk cId="0" sldId="582"/>
        </pc:sldMkLst>
        <pc:spChg chg="mod">
          <ac:chgData name="Enrico DIANI" userId="2f6fb86d-c6ff-4704-8e50-a2585592f75c" providerId="ADAL" clId="{9FF6A47C-319C-4BF0-A7C2-022659847D09}" dt="2019-08-28T15:32:42.711" v="60" actId="13926"/>
          <ac:spMkLst>
            <pc:docMk/>
            <pc:sldMk cId="0" sldId="582"/>
            <ac:spMk id="14" creationId="{EA63823D-7031-4590-BD4C-EE1459309A75}"/>
          </ac:spMkLst>
        </pc:spChg>
      </pc:sldChg>
      <pc:sldChg chg="modSp">
        <pc:chgData name="Enrico DIANI" userId="2f6fb86d-c6ff-4704-8e50-a2585592f75c" providerId="ADAL" clId="{9FF6A47C-319C-4BF0-A7C2-022659847D09}" dt="2019-08-28T15:32:46.401" v="61" actId="13926"/>
        <pc:sldMkLst>
          <pc:docMk/>
          <pc:sldMk cId="0" sldId="583"/>
        </pc:sldMkLst>
        <pc:spChg chg="mod">
          <ac:chgData name="Enrico DIANI" userId="2f6fb86d-c6ff-4704-8e50-a2585592f75c" providerId="ADAL" clId="{9FF6A47C-319C-4BF0-A7C2-022659847D09}" dt="2019-08-28T15:32:46.401" v="61" actId="13926"/>
          <ac:spMkLst>
            <pc:docMk/>
            <pc:sldMk cId="0" sldId="583"/>
            <ac:spMk id="48" creationId="{5533FF35-B83A-45B6-A908-D9BECC925A3C}"/>
          </ac:spMkLst>
        </pc:spChg>
      </pc:sldChg>
      <pc:sldChg chg="modSp">
        <pc:chgData name="Enrico DIANI" userId="2f6fb86d-c6ff-4704-8e50-a2585592f75c" providerId="ADAL" clId="{9FF6A47C-319C-4BF0-A7C2-022659847D09}" dt="2019-08-28T15:32:49.411" v="62" actId="13926"/>
        <pc:sldMkLst>
          <pc:docMk/>
          <pc:sldMk cId="0" sldId="584"/>
        </pc:sldMkLst>
        <pc:spChg chg="mod">
          <ac:chgData name="Enrico DIANI" userId="2f6fb86d-c6ff-4704-8e50-a2585592f75c" providerId="ADAL" clId="{9FF6A47C-319C-4BF0-A7C2-022659847D09}" dt="2019-08-28T15:32:49.411" v="62" actId="13926"/>
          <ac:spMkLst>
            <pc:docMk/>
            <pc:sldMk cId="0" sldId="584"/>
            <ac:spMk id="16" creationId="{679C8F6F-C63C-4439-A7EE-CB2300928786}"/>
          </ac:spMkLst>
        </pc:spChg>
      </pc:sldChg>
      <pc:sldChg chg="modSp">
        <pc:chgData name="Enrico DIANI" userId="2f6fb86d-c6ff-4704-8e50-a2585592f75c" providerId="ADAL" clId="{9FF6A47C-319C-4BF0-A7C2-022659847D09}" dt="2019-08-28T15:32:57.367" v="64" actId="13926"/>
        <pc:sldMkLst>
          <pc:docMk/>
          <pc:sldMk cId="0" sldId="585"/>
        </pc:sldMkLst>
        <pc:spChg chg="mod">
          <ac:chgData name="Enrico DIANI" userId="2f6fb86d-c6ff-4704-8e50-a2585592f75c" providerId="ADAL" clId="{9FF6A47C-319C-4BF0-A7C2-022659847D09}" dt="2019-08-28T15:32:57.367" v="64" actId="13926"/>
          <ac:spMkLst>
            <pc:docMk/>
            <pc:sldMk cId="0" sldId="585"/>
            <ac:spMk id="24" creationId="{27AE34DC-9BB3-40F4-9A7F-E44A2630ADA6}"/>
          </ac:spMkLst>
        </pc:spChg>
      </pc:sldChg>
      <pc:sldChg chg="modSp">
        <pc:chgData name="Enrico DIANI" userId="2f6fb86d-c6ff-4704-8e50-a2585592f75c" providerId="ADAL" clId="{9FF6A47C-319C-4BF0-A7C2-022659847D09}" dt="2019-08-28T15:32:31.211" v="57" actId="13926"/>
        <pc:sldMkLst>
          <pc:docMk/>
          <pc:sldMk cId="0" sldId="586"/>
        </pc:sldMkLst>
        <pc:spChg chg="mod">
          <ac:chgData name="Enrico DIANI" userId="2f6fb86d-c6ff-4704-8e50-a2585592f75c" providerId="ADAL" clId="{9FF6A47C-319C-4BF0-A7C2-022659847D09}" dt="2019-08-28T15:32:31.211" v="57" actId="13926"/>
          <ac:spMkLst>
            <pc:docMk/>
            <pc:sldMk cId="0" sldId="586"/>
            <ac:spMk id="24" creationId="{56F21D3A-BC63-49FE-8286-38324F9BE613}"/>
          </ac:spMkLst>
        </pc:spChg>
      </pc:sldChg>
      <pc:sldChg chg="modSp">
        <pc:chgData name="Enrico DIANI" userId="2f6fb86d-c6ff-4704-8e50-a2585592f75c" providerId="ADAL" clId="{9FF6A47C-319C-4BF0-A7C2-022659847D09}" dt="2019-08-28T15:33:18.046" v="67" actId="13926"/>
        <pc:sldMkLst>
          <pc:docMk/>
          <pc:sldMk cId="0" sldId="588"/>
        </pc:sldMkLst>
        <pc:spChg chg="mod">
          <ac:chgData name="Enrico DIANI" userId="2f6fb86d-c6ff-4704-8e50-a2585592f75c" providerId="ADAL" clId="{9FF6A47C-319C-4BF0-A7C2-022659847D09}" dt="2019-08-28T15:33:18.046" v="67" actId="13926"/>
          <ac:spMkLst>
            <pc:docMk/>
            <pc:sldMk cId="0" sldId="588"/>
            <ac:spMk id="36" creationId="{31F43600-6B51-4EE3-A742-3F6F862DD300}"/>
          </ac:spMkLst>
        </pc:spChg>
      </pc:sldChg>
      <pc:sldChg chg="modSp">
        <pc:chgData name="Enrico DIANI" userId="2f6fb86d-c6ff-4704-8e50-a2585592f75c" providerId="ADAL" clId="{9FF6A47C-319C-4BF0-A7C2-022659847D09}" dt="2019-08-28T15:33:22.989" v="68" actId="13926"/>
        <pc:sldMkLst>
          <pc:docMk/>
          <pc:sldMk cId="0" sldId="592"/>
        </pc:sldMkLst>
        <pc:spChg chg="mod">
          <ac:chgData name="Enrico DIANI" userId="2f6fb86d-c6ff-4704-8e50-a2585592f75c" providerId="ADAL" clId="{9FF6A47C-319C-4BF0-A7C2-022659847D09}" dt="2019-08-28T15:33:22.989" v="68" actId="13926"/>
          <ac:spMkLst>
            <pc:docMk/>
            <pc:sldMk cId="0" sldId="592"/>
            <ac:spMk id="24" creationId="{EBF9B1A3-1685-4014-8AE2-F5B282C64A9A}"/>
          </ac:spMkLst>
        </pc:spChg>
      </pc:sldChg>
      <pc:sldChg chg="modSp">
        <pc:chgData name="Enrico DIANI" userId="2f6fb86d-c6ff-4704-8e50-a2585592f75c" providerId="ADAL" clId="{9FF6A47C-319C-4BF0-A7C2-022659847D09}" dt="2019-08-28T15:33:30.005" v="69" actId="13926"/>
        <pc:sldMkLst>
          <pc:docMk/>
          <pc:sldMk cId="0" sldId="598"/>
        </pc:sldMkLst>
        <pc:spChg chg="mod">
          <ac:chgData name="Enrico DIANI" userId="2f6fb86d-c6ff-4704-8e50-a2585592f75c" providerId="ADAL" clId="{9FF6A47C-319C-4BF0-A7C2-022659847D09}" dt="2019-08-28T15:33:30.005" v="69" actId="13926"/>
          <ac:spMkLst>
            <pc:docMk/>
            <pc:sldMk cId="0" sldId="598"/>
            <ac:spMk id="48" creationId="{689FBB70-8519-4C77-8CF7-7DB20ABEFADB}"/>
          </ac:spMkLst>
        </pc:spChg>
      </pc:sldChg>
      <pc:sldChg chg="addSp delSp modSp">
        <pc:chgData name="Enrico DIANI" userId="2f6fb86d-c6ff-4704-8e50-a2585592f75c" providerId="ADAL" clId="{9FF6A47C-319C-4BF0-A7C2-022659847D09}" dt="2019-08-28T15:29:51.179" v="34" actId="13926"/>
        <pc:sldMkLst>
          <pc:docMk/>
          <pc:sldMk cId="0" sldId="608"/>
        </pc:sldMkLst>
        <pc:spChg chg="del">
          <ac:chgData name="Enrico DIANI" userId="2f6fb86d-c6ff-4704-8e50-a2585592f75c" providerId="ADAL" clId="{9FF6A47C-319C-4BF0-A7C2-022659847D09}" dt="2019-08-27T14:22:25.190" v="4" actId="478"/>
          <ac:spMkLst>
            <pc:docMk/>
            <pc:sldMk cId="0" sldId="608"/>
            <ac:spMk id="5" creationId="{00000000-0000-0000-0000-000000000000}"/>
          </ac:spMkLst>
        </pc:spChg>
        <pc:spChg chg="add mod">
          <ac:chgData name="Enrico DIANI" userId="2f6fb86d-c6ff-4704-8e50-a2585592f75c" providerId="ADAL" clId="{9FF6A47C-319C-4BF0-A7C2-022659847D09}" dt="2019-08-28T15:29:51.179" v="34" actId="13926"/>
          <ac:spMkLst>
            <pc:docMk/>
            <pc:sldMk cId="0" sldId="608"/>
            <ac:spMk id="20" creationId="{05192C37-FF40-4B74-8B8A-6E4A45C653EE}"/>
          </ac:spMkLst>
        </pc:spChg>
        <pc:grpChg chg="add">
          <ac:chgData name="Enrico DIANI" userId="2f6fb86d-c6ff-4704-8e50-a2585592f75c" providerId="ADAL" clId="{9FF6A47C-319C-4BF0-A7C2-022659847D09}" dt="2019-08-27T14:22:26.072" v="5"/>
          <ac:grpSpMkLst>
            <pc:docMk/>
            <pc:sldMk cId="0" sldId="608"/>
            <ac:grpSpMk id="21" creationId="{AAA01F6F-7E12-4FB9-8CC8-329C21E7DEFD}"/>
          </ac:grpSpMkLst>
        </pc:grpChg>
        <pc:grpChg chg="del">
          <ac:chgData name="Enrico DIANI" userId="2f6fb86d-c6ff-4704-8e50-a2585592f75c" providerId="ADAL" clId="{9FF6A47C-319C-4BF0-A7C2-022659847D09}" dt="2019-08-27T14:22:25.190" v="4" actId="478"/>
          <ac:grpSpMkLst>
            <pc:docMk/>
            <pc:sldMk cId="0" sldId="608"/>
            <ac:grpSpMk id="26" creationId="{00000000-0000-0000-0000-000000000000}"/>
          </ac:grpSpMkLst>
        </pc:grpChg>
        <pc:grpChg chg="add">
          <ac:chgData name="Enrico DIANI" userId="2f6fb86d-c6ff-4704-8e50-a2585592f75c" providerId="ADAL" clId="{9FF6A47C-319C-4BF0-A7C2-022659847D09}" dt="2019-08-27T14:22:26.072" v="5"/>
          <ac:grpSpMkLst>
            <pc:docMk/>
            <pc:sldMk cId="0" sldId="608"/>
            <ac:grpSpMk id="29" creationId="{185532B7-5EEA-46A4-A68C-B02C5BC9CBCF}"/>
          </ac:grpSpMkLst>
        </pc:grpChg>
        <pc:grpChg chg="del">
          <ac:chgData name="Enrico DIANI" userId="2f6fb86d-c6ff-4704-8e50-a2585592f75c" providerId="ADAL" clId="{9FF6A47C-319C-4BF0-A7C2-022659847D09}" dt="2019-08-27T14:22:25.190" v="4" actId="478"/>
          <ac:grpSpMkLst>
            <pc:docMk/>
            <pc:sldMk cId="0" sldId="608"/>
            <ac:grpSpMk id="31" creationId="{00000000-0000-0000-0000-000000000000}"/>
          </ac:grpSpMkLst>
        </pc:grpChg>
        <pc:grpChg chg="add">
          <ac:chgData name="Enrico DIANI" userId="2f6fb86d-c6ff-4704-8e50-a2585592f75c" providerId="ADAL" clId="{9FF6A47C-319C-4BF0-A7C2-022659847D09}" dt="2019-08-27T14:22:26.072" v="5"/>
          <ac:grpSpMkLst>
            <pc:docMk/>
            <pc:sldMk cId="0" sldId="608"/>
            <ac:grpSpMk id="35" creationId="{BD50B20A-BB7F-4134-BADB-9B2BE1AB2FFC}"/>
          </ac:grpSpMkLst>
        </pc:grpChg>
        <pc:grpChg chg="add">
          <ac:chgData name="Enrico DIANI" userId="2f6fb86d-c6ff-4704-8e50-a2585592f75c" providerId="ADAL" clId="{9FF6A47C-319C-4BF0-A7C2-022659847D09}" dt="2019-08-27T14:22:26.072" v="5"/>
          <ac:grpSpMkLst>
            <pc:docMk/>
            <pc:sldMk cId="0" sldId="608"/>
            <ac:grpSpMk id="38" creationId="{1ED4576F-A996-4EFB-ADDD-85A47D3ED0DA}"/>
          </ac:grpSpMkLst>
        </pc:grpChg>
        <pc:grpChg chg="del">
          <ac:chgData name="Enrico DIANI" userId="2f6fb86d-c6ff-4704-8e50-a2585592f75c" providerId="ADAL" clId="{9FF6A47C-319C-4BF0-A7C2-022659847D09}" dt="2019-08-27T14:22:25.190" v="4" actId="478"/>
          <ac:grpSpMkLst>
            <pc:docMk/>
            <pc:sldMk cId="0" sldId="608"/>
            <ac:grpSpMk id="40" creationId="{00000000-0000-0000-0000-000000000000}"/>
          </ac:grpSpMkLst>
        </pc:grpChg>
        <pc:grpChg chg="del">
          <ac:chgData name="Enrico DIANI" userId="2f6fb86d-c6ff-4704-8e50-a2585592f75c" providerId="ADAL" clId="{9FF6A47C-319C-4BF0-A7C2-022659847D09}" dt="2019-08-27T14:22:25.190" v="4" actId="478"/>
          <ac:grpSpMkLst>
            <pc:docMk/>
            <pc:sldMk cId="0" sldId="608"/>
            <ac:grpSpMk id="43" creationId="{00000000-0000-0000-0000-000000000000}"/>
          </ac:grpSpMkLst>
        </pc:grpChg>
        <pc:grpChg chg="del">
          <ac:chgData name="Enrico DIANI" userId="2f6fb86d-c6ff-4704-8e50-a2585592f75c" providerId="ADAL" clId="{9FF6A47C-319C-4BF0-A7C2-022659847D09}" dt="2019-08-27T14:22:25.190" v="4" actId="478"/>
          <ac:grpSpMkLst>
            <pc:docMk/>
            <pc:sldMk cId="0" sldId="608"/>
            <ac:grpSpMk id="46" creationId="{00000000-0000-0000-0000-000000000000}"/>
          </ac:grpSpMkLst>
        </pc:grpChg>
        <pc:grpChg chg="add">
          <ac:chgData name="Enrico DIANI" userId="2f6fb86d-c6ff-4704-8e50-a2585592f75c" providerId="ADAL" clId="{9FF6A47C-319C-4BF0-A7C2-022659847D09}" dt="2019-08-27T14:22:26.072" v="5"/>
          <ac:grpSpMkLst>
            <pc:docMk/>
            <pc:sldMk cId="0" sldId="608"/>
            <ac:grpSpMk id="52" creationId="{7C4096D7-39EB-4FF2-B6DF-79F457E2E688}"/>
          </ac:grpSpMkLst>
        </pc:grpChg>
        <pc:picChg chg="add">
          <ac:chgData name="Enrico DIANI" userId="2f6fb86d-c6ff-4704-8e50-a2585592f75c" providerId="ADAL" clId="{9FF6A47C-319C-4BF0-A7C2-022659847D09}" dt="2019-08-27T14:22:26.072" v="5"/>
          <ac:picMkLst>
            <pc:docMk/>
            <pc:sldMk cId="0" sldId="608"/>
            <ac:picMk id="24" creationId="{8F60FCA4-205D-4657-96B8-9E226AFE6025}"/>
          </ac:picMkLst>
        </pc:picChg>
        <pc:picChg chg="del">
          <ac:chgData name="Enrico DIANI" userId="2f6fb86d-c6ff-4704-8e50-a2585592f75c" providerId="ADAL" clId="{9FF6A47C-319C-4BF0-A7C2-022659847D09}" dt="2019-08-27T14:22:25.190" v="4" actId="478"/>
          <ac:picMkLst>
            <pc:docMk/>
            <pc:sldMk cId="0" sldId="608"/>
            <ac:picMk id="25" creationId="{00000000-0000-0000-0000-000000000000}"/>
          </ac:picMkLst>
        </pc:picChg>
        <pc:picChg chg="add">
          <ac:chgData name="Enrico DIANI" userId="2f6fb86d-c6ff-4704-8e50-a2585592f75c" providerId="ADAL" clId="{9FF6A47C-319C-4BF0-A7C2-022659847D09}" dt="2019-08-27T14:22:26.072" v="5"/>
          <ac:picMkLst>
            <pc:docMk/>
            <pc:sldMk cId="0" sldId="608"/>
            <ac:picMk id="34" creationId="{7BCE9BC5-79EB-4891-9C1D-9E6E6DEF5C03}"/>
          </ac:picMkLst>
        </pc:picChg>
        <pc:picChg chg="del">
          <ac:chgData name="Enrico DIANI" userId="2f6fb86d-c6ff-4704-8e50-a2585592f75c" providerId="ADAL" clId="{9FF6A47C-319C-4BF0-A7C2-022659847D09}" dt="2019-08-27T14:22:25.190" v="4" actId="478"/>
          <ac:picMkLst>
            <pc:docMk/>
            <pc:sldMk cId="0" sldId="608"/>
            <ac:picMk id="81922" creationId="{00000000-0000-0000-0000-000000000000}"/>
          </ac:picMkLst>
        </pc:picChg>
      </pc:sldChg>
      <pc:sldChg chg="delSp">
        <pc:chgData name="Enrico DIANI" userId="2f6fb86d-c6ff-4704-8e50-a2585592f75c" providerId="ADAL" clId="{9FF6A47C-319C-4BF0-A7C2-022659847D09}" dt="2019-08-28T15:30:12.906" v="37" actId="478"/>
        <pc:sldMkLst>
          <pc:docMk/>
          <pc:sldMk cId="0" sldId="622"/>
        </pc:sldMkLst>
        <pc:spChg chg="del">
          <ac:chgData name="Enrico DIANI" userId="2f6fb86d-c6ff-4704-8e50-a2585592f75c" providerId="ADAL" clId="{9FF6A47C-319C-4BF0-A7C2-022659847D09}" dt="2019-08-28T15:30:12.906" v="37" actId="478"/>
          <ac:spMkLst>
            <pc:docMk/>
            <pc:sldMk cId="0" sldId="622"/>
            <ac:spMk id="2" creationId="{ACDAC8E1-47DB-47A5-8B79-A493C0EB7843}"/>
          </ac:spMkLst>
        </pc:spChg>
      </pc:sldChg>
      <pc:sldChg chg="addSp delSp modSp">
        <pc:chgData name="Enrico DIANI" userId="2f6fb86d-c6ff-4704-8e50-a2585592f75c" providerId="ADAL" clId="{9FF6A47C-319C-4BF0-A7C2-022659847D09}" dt="2019-08-28T15:32:51.804" v="63" actId="207"/>
        <pc:sldMkLst>
          <pc:docMk/>
          <pc:sldMk cId="3817742704" sldId="636"/>
        </pc:sldMkLst>
        <pc:spChg chg="add mod">
          <ac:chgData name="Enrico DIANI" userId="2f6fb86d-c6ff-4704-8e50-a2585592f75c" providerId="ADAL" clId="{9FF6A47C-319C-4BF0-A7C2-022659847D09}" dt="2019-08-28T15:32:51.804" v="63" actId="207"/>
          <ac:spMkLst>
            <pc:docMk/>
            <pc:sldMk cId="3817742704" sldId="636"/>
            <ac:spMk id="14" creationId="{35815313-7540-4A53-9905-1ADC618D5670}"/>
          </ac:spMkLst>
        </pc:spChg>
        <pc:spChg chg="del">
          <ac:chgData name="Enrico DIANI" userId="2f6fb86d-c6ff-4704-8e50-a2585592f75c" providerId="ADAL" clId="{9FF6A47C-319C-4BF0-A7C2-022659847D09}" dt="2019-08-20T14:39:26.794" v="2" actId="478"/>
          <ac:spMkLst>
            <pc:docMk/>
            <pc:sldMk cId="3817742704" sldId="636"/>
            <ac:spMk id="15" creationId="{1E3E858D-9BBB-4C99-9D49-C5670D190C59}"/>
          </ac:spMkLst>
        </pc:spChg>
        <pc:spChg chg="del">
          <ac:chgData name="Enrico DIANI" userId="2f6fb86d-c6ff-4704-8e50-a2585592f75c" providerId="ADAL" clId="{9FF6A47C-319C-4BF0-A7C2-022659847D09}" dt="2019-08-20T14:39:26.794" v="2" actId="478"/>
          <ac:spMkLst>
            <pc:docMk/>
            <pc:sldMk cId="3817742704" sldId="636"/>
            <ac:spMk id="21" creationId="{2D085232-4BB3-4676-AB6D-DFDDA44A29F5}"/>
          </ac:spMkLst>
        </pc:spChg>
        <pc:spChg chg="del">
          <ac:chgData name="Enrico DIANI" userId="2f6fb86d-c6ff-4704-8e50-a2585592f75c" providerId="ADAL" clId="{9FF6A47C-319C-4BF0-A7C2-022659847D09}" dt="2019-08-20T14:39:26.794" v="2" actId="478"/>
          <ac:spMkLst>
            <pc:docMk/>
            <pc:sldMk cId="3817742704" sldId="636"/>
            <ac:spMk id="22" creationId="{4369814A-2E93-47E1-AAD5-8F78188A153D}"/>
          </ac:spMkLst>
        </pc:spChg>
        <pc:spChg chg="del">
          <ac:chgData name="Enrico DIANI" userId="2f6fb86d-c6ff-4704-8e50-a2585592f75c" providerId="ADAL" clId="{9FF6A47C-319C-4BF0-A7C2-022659847D09}" dt="2019-08-20T14:39:26.794" v="2" actId="478"/>
          <ac:spMkLst>
            <pc:docMk/>
            <pc:sldMk cId="3817742704" sldId="636"/>
            <ac:spMk id="23" creationId="{30737AFA-AEEE-43E0-B3E7-3C6C4323688E}"/>
          </ac:spMkLst>
        </pc:spChg>
        <pc:spChg chg="del">
          <ac:chgData name="Enrico DIANI" userId="2f6fb86d-c6ff-4704-8e50-a2585592f75c" providerId="ADAL" clId="{9FF6A47C-319C-4BF0-A7C2-022659847D09}" dt="2019-08-20T14:39:26.794" v="2" actId="478"/>
          <ac:spMkLst>
            <pc:docMk/>
            <pc:sldMk cId="3817742704" sldId="636"/>
            <ac:spMk id="24" creationId="{A75D1BA5-A925-4206-A301-D3FA98906FA4}"/>
          </ac:spMkLst>
        </pc:spChg>
        <pc:spChg chg="del">
          <ac:chgData name="Enrico DIANI" userId="2f6fb86d-c6ff-4704-8e50-a2585592f75c" providerId="ADAL" clId="{9FF6A47C-319C-4BF0-A7C2-022659847D09}" dt="2019-08-20T14:39:26.794" v="2" actId="478"/>
          <ac:spMkLst>
            <pc:docMk/>
            <pc:sldMk cId="3817742704" sldId="636"/>
            <ac:spMk id="25" creationId="{0C988AC6-7F88-44A0-BE55-F9232A2BD98E}"/>
          </ac:spMkLst>
        </pc:spChg>
        <pc:spChg chg="del">
          <ac:chgData name="Enrico DIANI" userId="2f6fb86d-c6ff-4704-8e50-a2585592f75c" providerId="ADAL" clId="{9FF6A47C-319C-4BF0-A7C2-022659847D09}" dt="2019-08-20T14:39:26.794" v="2" actId="478"/>
          <ac:spMkLst>
            <pc:docMk/>
            <pc:sldMk cId="3817742704" sldId="636"/>
            <ac:spMk id="26" creationId="{6636267A-E098-4FB0-91EA-4A49620C534B}"/>
          </ac:spMkLst>
        </pc:spChg>
        <pc:spChg chg="add">
          <ac:chgData name="Enrico DIANI" userId="2f6fb86d-c6ff-4704-8e50-a2585592f75c" providerId="ADAL" clId="{9FF6A47C-319C-4BF0-A7C2-022659847D09}" dt="2019-08-20T14:39:27.373" v="3"/>
          <ac:spMkLst>
            <pc:docMk/>
            <pc:sldMk cId="3817742704" sldId="636"/>
            <ac:spMk id="30" creationId="{7BC4A779-B315-4026-898E-6AAA2E1F9F43}"/>
          </ac:spMkLst>
        </pc:spChg>
        <pc:spChg chg="add">
          <ac:chgData name="Enrico DIANI" userId="2f6fb86d-c6ff-4704-8e50-a2585592f75c" providerId="ADAL" clId="{9FF6A47C-319C-4BF0-A7C2-022659847D09}" dt="2019-08-20T14:39:27.373" v="3"/>
          <ac:spMkLst>
            <pc:docMk/>
            <pc:sldMk cId="3817742704" sldId="636"/>
            <ac:spMk id="31" creationId="{89D684F5-12DA-42D1-8833-DFDE471185C8}"/>
          </ac:spMkLst>
        </pc:spChg>
        <pc:spChg chg="add">
          <ac:chgData name="Enrico DIANI" userId="2f6fb86d-c6ff-4704-8e50-a2585592f75c" providerId="ADAL" clId="{9FF6A47C-319C-4BF0-A7C2-022659847D09}" dt="2019-08-20T14:39:27.373" v="3"/>
          <ac:spMkLst>
            <pc:docMk/>
            <pc:sldMk cId="3817742704" sldId="636"/>
            <ac:spMk id="32" creationId="{39416D8F-EF50-4898-8023-F542572649FD}"/>
          </ac:spMkLst>
        </pc:spChg>
        <pc:spChg chg="add">
          <ac:chgData name="Enrico DIANI" userId="2f6fb86d-c6ff-4704-8e50-a2585592f75c" providerId="ADAL" clId="{9FF6A47C-319C-4BF0-A7C2-022659847D09}" dt="2019-08-20T14:39:27.373" v="3"/>
          <ac:spMkLst>
            <pc:docMk/>
            <pc:sldMk cId="3817742704" sldId="636"/>
            <ac:spMk id="34" creationId="{C4BB001A-0B94-4C3A-B59E-B416ACE31286}"/>
          </ac:spMkLst>
        </pc:spChg>
        <pc:spChg chg="add">
          <ac:chgData name="Enrico DIANI" userId="2f6fb86d-c6ff-4704-8e50-a2585592f75c" providerId="ADAL" clId="{9FF6A47C-319C-4BF0-A7C2-022659847D09}" dt="2019-08-20T14:39:27.373" v="3"/>
          <ac:spMkLst>
            <pc:docMk/>
            <pc:sldMk cId="3817742704" sldId="636"/>
            <ac:spMk id="35" creationId="{5798B32C-F757-41DF-8363-9880082CB07F}"/>
          </ac:spMkLst>
        </pc:spChg>
        <pc:spChg chg="add">
          <ac:chgData name="Enrico DIANI" userId="2f6fb86d-c6ff-4704-8e50-a2585592f75c" providerId="ADAL" clId="{9FF6A47C-319C-4BF0-A7C2-022659847D09}" dt="2019-08-20T14:39:27.373" v="3"/>
          <ac:spMkLst>
            <pc:docMk/>
            <pc:sldMk cId="3817742704" sldId="636"/>
            <ac:spMk id="36" creationId="{A09FE0EF-6DEE-48F2-BE55-3ED6EBB1E537}"/>
          </ac:spMkLst>
        </pc:spChg>
        <pc:grpChg chg="del">
          <ac:chgData name="Enrico DIANI" userId="2f6fb86d-c6ff-4704-8e50-a2585592f75c" providerId="ADAL" clId="{9FF6A47C-319C-4BF0-A7C2-022659847D09}" dt="2019-08-20T14:39:26.794" v="2" actId="478"/>
          <ac:grpSpMkLst>
            <pc:docMk/>
            <pc:sldMk cId="3817742704" sldId="636"/>
            <ac:grpSpMk id="18" creationId="{931AFB9B-AFC2-4D48-9725-83241AB08049}"/>
          </ac:grpSpMkLst>
        </pc:grpChg>
        <pc:grpChg chg="add">
          <ac:chgData name="Enrico DIANI" userId="2f6fb86d-c6ff-4704-8e50-a2585592f75c" providerId="ADAL" clId="{9FF6A47C-319C-4BF0-A7C2-022659847D09}" dt="2019-08-20T14:39:27.373" v="3"/>
          <ac:grpSpMkLst>
            <pc:docMk/>
            <pc:sldMk cId="3817742704" sldId="636"/>
            <ac:grpSpMk id="27" creationId="{683F51BE-9F7F-422A-A00B-298462F3BBC5}"/>
          </ac:grpSpMkLst>
        </pc:grpChg>
        <pc:picChg chg="del">
          <ac:chgData name="Enrico DIANI" userId="2f6fb86d-c6ff-4704-8e50-a2585592f75c" providerId="ADAL" clId="{9FF6A47C-319C-4BF0-A7C2-022659847D09}" dt="2019-08-20T14:39:26.794" v="2" actId="478"/>
          <ac:picMkLst>
            <pc:docMk/>
            <pc:sldMk cId="3817742704" sldId="636"/>
            <ac:picMk id="3" creationId="{B136CA28-D96B-4888-988D-65333A94AF9B}"/>
          </ac:picMkLst>
        </pc:picChg>
        <pc:picChg chg="del">
          <ac:chgData name="Enrico DIANI" userId="2f6fb86d-c6ff-4704-8e50-a2585592f75c" providerId="ADAL" clId="{9FF6A47C-319C-4BF0-A7C2-022659847D09}" dt="2019-08-20T14:39:26.794" v="2" actId="478"/>
          <ac:picMkLst>
            <pc:docMk/>
            <pc:sldMk cId="3817742704" sldId="636"/>
            <ac:picMk id="16" creationId="{686AA01B-1950-4EF8-BB0D-43E97D9F0901}"/>
          </ac:picMkLst>
        </pc:picChg>
        <pc:picChg chg="add">
          <ac:chgData name="Enrico DIANI" userId="2f6fb86d-c6ff-4704-8e50-a2585592f75c" providerId="ADAL" clId="{9FF6A47C-319C-4BF0-A7C2-022659847D09}" dt="2019-08-20T14:39:27.373" v="3"/>
          <ac:picMkLst>
            <pc:docMk/>
            <pc:sldMk cId="3817742704" sldId="636"/>
            <ac:picMk id="17" creationId="{1E7C9EC5-E9DB-4543-B7EA-F3EC5714F752}"/>
          </ac:picMkLst>
        </pc:picChg>
        <pc:picChg chg="add">
          <ac:chgData name="Enrico DIANI" userId="2f6fb86d-c6ff-4704-8e50-a2585592f75c" providerId="ADAL" clId="{9FF6A47C-319C-4BF0-A7C2-022659847D09}" dt="2019-08-20T14:39:27.373" v="3"/>
          <ac:picMkLst>
            <pc:docMk/>
            <pc:sldMk cId="3817742704" sldId="636"/>
            <ac:picMk id="33" creationId="{9608F159-6EA1-4140-ABCA-E885F9AC481A}"/>
          </ac:picMkLst>
        </pc:picChg>
      </pc:sldChg>
      <pc:sldChg chg="modSp">
        <pc:chgData name="Enrico DIANI" userId="2f6fb86d-c6ff-4704-8e50-a2585592f75c" providerId="ADAL" clId="{9FF6A47C-319C-4BF0-A7C2-022659847D09}" dt="2019-08-28T15:29:47.407" v="33" actId="207"/>
        <pc:sldMkLst>
          <pc:docMk/>
          <pc:sldMk cId="1777808084" sldId="644"/>
        </pc:sldMkLst>
        <pc:spChg chg="mod">
          <ac:chgData name="Enrico DIANI" userId="2f6fb86d-c6ff-4704-8e50-a2585592f75c" providerId="ADAL" clId="{9FF6A47C-319C-4BF0-A7C2-022659847D09}" dt="2019-08-28T15:29:47.407" v="33" actId="207"/>
          <ac:spMkLst>
            <pc:docMk/>
            <pc:sldMk cId="1777808084" sldId="644"/>
            <ac:spMk id="45" creationId="{30055361-94FD-4F50-A600-7DACE30DB9EA}"/>
          </ac:spMkLst>
        </pc:spChg>
      </pc:sldChg>
      <pc:sldChg chg="addSp delSp modSp">
        <pc:chgData name="Enrico DIANI" userId="2f6fb86d-c6ff-4704-8e50-a2585592f75c" providerId="ADAL" clId="{9FF6A47C-319C-4BF0-A7C2-022659847D09}" dt="2019-08-28T15:31:04.648" v="40" actId="207"/>
        <pc:sldMkLst>
          <pc:docMk/>
          <pc:sldMk cId="3356925690" sldId="645"/>
        </pc:sldMkLst>
        <pc:spChg chg="mod">
          <ac:chgData name="Enrico DIANI" userId="2f6fb86d-c6ff-4704-8e50-a2585592f75c" providerId="ADAL" clId="{9FF6A47C-319C-4BF0-A7C2-022659847D09}" dt="2019-08-28T15:31:04.648" v="40" actId="207"/>
          <ac:spMkLst>
            <pc:docMk/>
            <pc:sldMk cId="3356925690" sldId="645"/>
            <ac:spMk id="36" creationId="{F5A1FEDA-F748-4C38-9F53-9982AE3E2FF9}"/>
          </ac:spMkLst>
        </pc:spChg>
        <pc:grpChg chg="del">
          <ac:chgData name="Enrico DIANI" userId="2f6fb86d-c6ff-4704-8e50-a2585592f75c" providerId="ADAL" clId="{9FF6A47C-319C-4BF0-A7C2-022659847D09}" dt="2019-08-28T15:30:46.170" v="38" actId="478"/>
          <ac:grpSpMkLst>
            <pc:docMk/>
            <pc:sldMk cId="3356925690" sldId="645"/>
            <ac:grpSpMk id="2" creationId="{D3DDDFC0-D7B5-4DC0-B61D-6B946304E9BA}"/>
          </ac:grpSpMkLst>
        </pc:grpChg>
        <pc:grpChg chg="del">
          <ac:chgData name="Enrico DIANI" userId="2f6fb86d-c6ff-4704-8e50-a2585592f75c" providerId="ADAL" clId="{9FF6A47C-319C-4BF0-A7C2-022659847D09}" dt="2019-08-28T15:30:46.170" v="38" actId="478"/>
          <ac:grpSpMkLst>
            <pc:docMk/>
            <pc:sldMk cId="3356925690" sldId="645"/>
            <ac:grpSpMk id="3" creationId="{AC2FB3E1-C96C-4420-8B56-82DD56A7F745}"/>
          </ac:grpSpMkLst>
        </pc:grpChg>
        <pc:grpChg chg="add">
          <ac:chgData name="Enrico DIANI" userId="2f6fb86d-c6ff-4704-8e50-a2585592f75c" providerId="ADAL" clId="{9FF6A47C-319C-4BF0-A7C2-022659847D09}" dt="2019-08-28T15:30:46.743" v="39"/>
          <ac:grpSpMkLst>
            <pc:docMk/>
            <pc:sldMk cId="3356925690" sldId="645"/>
            <ac:grpSpMk id="100" creationId="{DCB3053F-4D6A-451B-9CB9-247313C20156}"/>
          </ac:grpSpMkLst>
        </pc:grpChg>
        <pc:grpChg chg="add">
          <ac:chgData name="Enrico DIANI" userId="2f6fb86d-c6ff-4704-8e50-a2585592f75c" providerId="ADAL" clId="{9FF6A47C-319C-4BF0-A7C2-022659847D09}" dt="2019-08-28T15:30:46.743" v="39"/>
          <ac:grpSpMkLst>
            <pc:docMk/>
            <pc:sldMk cId="3356925690" sldId="645"/>
            <ac:grpSpMk id="154" creationId="{2378EA3E-8C68-4219-BB0A-984DE4DEF497}"/>
          </ac:grpSpMkLst>
        </pc:grpChg>
        <pc:cxnChg chg="mod">
          <ac:chgData name="Enrico DIANI" userId="2f6fb86d-c6ff-4704-8e50-a2585592f75c" providerId="ADAL" clId="{9FF6A47C-319C-4BF0-A7C2-022659847D09}" dt="2019-08-28T15:30:46.170" v="38" actId="478"/>
          <ac:cxnSpMkLst>
            <pc:docMk/>
            <pc:sldMk cId="3356925690" sldId="645"/>
            <ac:cxnSpMk id="140" creationId="{C90B076D-72E3-4F32-B6C0-8B70C42D966B}"/>
          </ac:cxnSpMkLst>
        </pc:cxnChg>
        <pc:cxnChg chg="mod">
          <ac:chgData name="Enrico DIANI" userId="2f6fb86d-c6ff-4704-8e50-a2585592f75c" providerId="ADAL" clId="{9FF6A47C-319C-4BF0-A7C2-022659847D09}" dt="2019-08-28T15:30:46.170" v="38" actId="478"/>
          <ac:cxnSpMkLst>
            <pc:docMk/>
            <pc:sldMk cId="3356925690" sldId="645"/>
            <ac:cxnSpMk id="191" creationId="{89A3F9DB-DDD7-4ACE-BC78-A9049B2D00A0}"/>
          </ac:cxnSpMkLst>
        </pc:cxnChg>
      </pc:sldChg>
      <pc:sldChg chg="modSp">
        <pc:chgData name="Enrico DIANI" userId="2f6fb86d-c6ff-4704-8e50-a2585592f75c" providerId="ADAL" clId="{9FF6A47C-319C-4BF0-A7C2-022659847D09}" dt="2019-08-28T15:31:07.762" v="41" actId="207"/>
        <pc:sldMkLst>
          <pc:docMk/>
          <pc:sldMk cId="304926671" sldId="646"/>
        </pc:sldMkLst>
        <pc:spChg chg="mod">
          <ac:chgData name="Enrico DIANI" userId="2f6fb86d-c6ff-4704-8e50-a2585592f75c" providerId="ADAL" clId="{9FF6A47C-319C-4BF0-A7C2-022659847D09}" dt="2019-08-28T15:31:07.762" v="41" actId="207"/>
          <ac:spMkLst>
            <pc:docMk/>
            <pc:sldMk cId="304926671" sldId="646"/>
            <ac:spMk id="28" creationId="{0AB8B24F-3D2A-421D-811C-12D2B877B225}"/>
          </ac:spMkLst>
        </pc:spChg>
      </pc:sldChg>
      <pc:sldChg chg="addSp delSp modSp">
        <pc:chgData name="Enrico DIANI" userId="2f6fb86d-c6ff-4704-8e50-a2585592f75c" providerId="ADAL" clId="{9FF6A47C-319C-4BF0-A7C2-022659847D09}" dt="2019-08-28T15:31:40.479" v="51" actId="165"/>
        <pc:sldMkLst>
          <pc:docMk/>
          <pc:sldMk cId="1366324101" sldId="647"/>
        </pc:sldMkLst>
        <pc:spChg chg="add mod">
          <ac:chgData name="Enrico DIANI" userId="2f6fb86d-c6ff-4704-8e50-a2585592f75c" providerId="ADAL" clId="{9FF6A47C-319C-4BF0-A7C2-022659847D09}" dt="2019-08-28T15:31:29.167" v="48" actId="20577"/>
          <ac:spMkLst>
            <pc:docMk/>
            <pc:sldMk cId="1366324101" sldId="647"/>
            <ac:spMk id="18" creationId="{C9CA201E-5D34-419D-9DDA-B72DF837B4C5}"/>
          </ac:spMkLst>
        </pc:spChg>
        <pc:spChg chg="del mod">
          <ac:chgData name="Enrico DIANI" userId="2f6fb86d-c6ff-4704-8e50-a2585592f75c" providerId="ADAL" clId="{9FF6A47C-319C-4BF0-A7C2-022659847D09}" dt="2019-08-28T15:31:16.268" v="43" actId="478"/>
          <ac:spMkLst>
            <pc:docMk/>
            <pc:sldMk cId="1366324101" sldId="647"/>
            <ac:spMk id="21" creationId="{21435F86-BC83-4588-8FA6-FF65EFDF8588}"/>
          </ac:spMkLst>
        </pc:spChg>
        <pc:grpChg chg="add del mod">
          <ac:chgData name="Enrico DIANI" userId="2f6fb86d-c6ff-4704-8e50-a2585592f75c" providerId="ADAL" clId="{9FF6A47C-319C-4BF0-A7C2-022659847D09}" dt="2019-08-28T15:31:40.479" v="51" actId="165"/>
          <ac:grpSpMkLst>
            <pc:docMk/>
            <pc:sldMk cId="1366324101" sldId="647"/>
            <ac:grpSpMk id="2" creationId="{2EE43D80-A0DD-4EDF-897B-D92B1F09927D}"/>
          </ac:grpSpMkLst>
        </pc:grpChg>
        <pc:grpChg chg="add mod topLvl">
          <ac:chgData name="Enrico DIANI" userId="2f6fb86d-c6ff-4704-8e50-a2585592f75c" providerId="ADAL" clId="{9FF6A47C-319C-4BF0-A7C2-022659847D09}" dt="2019-08-28T15:31:40.479" v="51" actId="165"/>
          <ac:grpSpMkLst>
            <pc:docMk/>
            <pc:sldMk cId="1366324101" sldId="647"/>
            <ac:grpSpMk id="20" creationId="{11E8B968-D385-442C-BDEF-6C6CE88BE9E1}"/>
          </ac:grpSpMkLst>
        </pc:grpChg>
        <pc:grpChg chg="add">
          <ac:chgData name="Enrico DIANI" userId="2f6fb86d-c6ff-4704-8e50-a2585592f75c" providerId="ADAL" clId="{9FF6A47C-319C-4BF0-A7C2-022659847D09}" dt="2019-08-28T15:31:26.569" v="46"/>
          <ac:grpSpMkLst>
            <pc:docMk/>
            <pc:sldMk cId="1366324101" sldId="647"/>
            <ac:grpSpMk id="26" creationId="{56FC1047-AD72-45D5-A26B-3F8D764BA367}"/>
          </ac:grpSpMkLst>
        </pc:grpChg>
        <pc:grpChg chg="add">
          <ac:chgData name="Enrico DIANI" userId="2f6fb86d-c6ff-4704-8e50-a2585592f75c" providerId="ADAL" clId="{9FF6A47C-319C-4BF0-A7C2-022659847D09}" dt="2019-08-28T15:31:26.569" v="46"/>
          <ac:grpSpMkLst>
            <pc:docMk/>
            <pc:sldMk cId="1366324101" sldId="647"/>
            <ac:grpSpMk id="30" creationId="{086A8C5B-E681-4501-8E70-ABD6AB140B52}"/>
          </ac:grpSpMkLst>
        </pc:grpChg>
        <pc:grpChg chg="del">
          <ac:chgData name="Enrico DIANI" userId="2f6fb86d-c6ff-4704-8e50-a2585592f75c" providerId="ADAL" clId="{9FF6A47C-319C-4BF0-A7C2-022659847D09}" dt="2019-08-28T15:31:25.915" v="45"/>
          <ac:grpSpMkLst>
            <pc:docMk/>
            <pc:sldMk cId="1366324101" sldId="647"/>
            <ac:grpSpMk id="34" creationId="{D2A7FC9D-FCDC-437B-81EF-8BEC0DF9CEF6}"/>
          </ac:grpSpMkLst>
        </pc:grpChg>
        <pc:grpChg chg="del">
          <ac:chgData name="Enrico DIANI" userId="2f6fb86d-c6ff-4704-8e50-a2585592f75c" providerId="ADAL" clId="{9FF6A47C-319C-4BF0-A7C2-022659847D09}" dt="2019-08-28T15:31:25.915" v="45"/>
          <ac:grpSpMkLst>
            <pc:docMk/>
            <pc:sldMk cId="1366324101" sldId="647"/>
            <ac:grpSpMk id="36" creationId="{C10DB8C3-5CEC-42A3-8D03-71B61EFDD361}"/>
          </ac:grpSpMkLst>
        </pc:grpChg>
        <pc:grpChg chg="del">
          <ac:chgData name="Enrico DIANI" userId="2f6fb86d-c6ff-4704-8e50-a2585592f75c" providerId="ADAL" clId="{9FF6A47C-319C-4BF0-A7C2-022659847D09}" dt="2019-08-28T15:31:25.915" v="45"/>
          <ac:grpSpMkLst>
            <pc:docMk/>
            <pc:sldMk cId="1366324101" sldId="647"/>
            <ac:grpSpMk id="41" creationId="{8BBF7091-A479-4FE0-BD0D-8492CAAC9457}"/>
          </ac:grpSpMkLst>
        </pc:grpChg>
        <pc:grpChg chg="del">
          <ac:chgData name="Enrico DIANI" userId="2f6fb86d-c6ff-4704-8e50-a2585592f75c" providerId="ADAL" clId="{9FF6A47C-319C-4BF0-A7C2-022659847D09}" dt="2019-08-28T15:31:25.915" v="45"/>
          <ac:grpSpMkLst>
            <pc:docMk/>
            <pc:sldMk cId="1366324101" sldId="647"/>
            <ac:grpSpMk id="44" creationId="{1669C742-1FB8-42DE-A8C9-DA8BB943D3D9}"/>
          </ac:grpSpMkLst>
        </pc:grpChg>
        <pc:grpChg chg="add mod topLvl">
          <ac:chgData name="Enrico DIANI" userId="2f6fb86d-c6ff-4704-8e50-a2585592f75c" providerId="ADAL" clId="{9FF6A47C-319C-4BF0-A7C2-022659847D09}" dt="2019-08-28T15:31:40.479" v="51" actId="165"/>
          <ac:grpSpMkLst>
            <pc:docMk/>
            <pc:sldMk cId="1366324101" sldId="647"/>
            <ac:grpSpMk id="47" creationId="{894B812E-A054-4ADC-AEAC-0A1F7D678715}"/>
          </ac:grpSpMkLst>
        </pc:grpChg>
        <pc:picChg chg="add mod topLvl">
          <ac:chgData name="Enrico DIANI" userId="2f6fb86d-c6ff-4704-8e50-a2585592f75c" providerId="ADAL" clId="{9FF6A47C-319C-4BF0-A7C2-022659847D09}" dt="2019-08-28T15:31:40.479" v="51" actId="165"/>
          <ac:picMkLst>
            <pc:docMk/>
            <pc:sldMk cId="1366324101" sldId="647"/>
            <ac:picMk id="19" creationId="{797859F4-ABB2-4228-B0B7-1AF03C62B1E8}"/>
          </ac:picMkLst>
        </pc:picChg>
        <pc:picChg chg="add mod topLvl">
          <ac:chgData name="Enrico DIANI" userId="2f6fb86d-c6ff-4704-8e50-a2585592f75c" providerId="ADAL" clId="{9FF6A47C-319C-4BF0-A7C2-022659847D09}" dt="2019-08-28T15:31:40.479" v="51" actId="165"/>
          <ac:picMkLst>
            <pc:docMk/>
            <pc:sldMk cId="1366324101" sldId="647"/>
            <ac:picMk id="24" creationId="{0BA617D0-DB45-4C1A-B9D5-805D765CD472}"/>
          </ac:picMkLst>
        </pc:picChg>
        <pc:picChg chg="add">
          <ac:chgData name="Enrico DIANI" userId="2f6fb86d-c6ff-4704-8e50-a2585592f75c" providerId="ADAL" clId="{9FF6A47C-319C-4BF0-A7C2-022659847D09}" dt="2019-08-28T15:31:26.569" v="46"/>
          <ac:picMkLst>
            <pc:docMk/>
            <pc:sldMk cId="1366324101" sldId="647"/>
            <ac:picMk id="25" creationId="{DE2999C5-C2D7-427B-BE27-DB499A081F97}"/>
          </ac:picMkLst>
        </pc:picChg>
        <pc:picChg chg="del">
          <ac:chgData name="Enrico DIANI" userId="2f6fb86d-c6ff-4704-8e50-a2585592f75c" providerId="ADAL" clId="{9FF6A47C-319C-4BF0-A7C2-022659847D09}" dt="2019-08-28T15:31:25.915" v="45"/>
          <ac:picMkLst>
            <pc:docMk/>
            <pc:sldMk cId="1366324101" sldId="647"/>
            <ac:picMk id="28" creationId="{A92C08E1-D2A3-465D-B20F-6D3ED81404DB}"/>
          </ac:picMkLst>
        </pc:picChg>
        <pc:picChg chg="del">
          <ac:chgData name="Enrico DIANI" userId="2f6fb86d-c6ff-4704-8e50-a2585592f75c" providerId="ADAL" clId="{9FF6A47C-319C-4BF0-A7C2-022659847D09}" dt="2019-08-28T15:31:25.915" v="45"/>
          <ac:picMkLst>
            <pc:docMk/>
            <pc:sldMk cId="1366324101" sldId="647"/>
            <ac:picMk id="31" creationId="{1F7E9CB7-8E14-4D5C-B156-1E852DDE4DF0}"/>
          </ac:picMkLst>
        </pc:picChg>
        <pc:picChg chg="del">
          <ac:chgData name="Enrico DIANI" userId="2f6fb86d-c6ff-4704-8e50-a2585592f75c" providerId="ADAL" clId="{9FF6A47C-319C-4BF0-A7C2-022659847D09}" dt="2019-08-28T15:31:25.915" v="45"/>
          <ac:picMkLst>
            <pc:docMk/>
            <pc:sldMk cId="1366324101" sldId="647"/>
            <ac:picMk id="35" creationId="{3BA4EE32-1B76-4EC0-907C-7363D1B31860}"/>
          </ac:picMkLst>
        </pc:picChg>
      </pc:sldChg>
      <pc:sldChg chg="modSp">
        <pc:chgData name="Enrico DIANI" userId="2f6fb86d-c6ff-4704-8e50-a2585592f75c" providerId="ADAL" clId="{9FF6A47C-319C-4BF0-A7C2-022659847D09}" dt="2019-08-28T15:32:09.642" v="52" actId="207"/>
        <pc:sldMkLst>
          <pc:docMk/>
          <pc:sldMk cId="2388752490" sldId="648"/>
        </pc:sldMkLst>
        <pc:spChg chg="mod">
          <ac:chgData name="Enrico DIANI" userId="2f6fb86d-c6ff-4704-8e50-a2585592f75c" providerId="ADAL" clId="{9FF6A47C-319C-4BF0-A7C2-022659847D09}" dt="2019-08-28T15:32:09.642" v="52" actId="207"/>
          <ac:spMkLst>
            <pc:docMk/>
            <pc:sldMk cId="2388752490" sldId="648"/>
            <ac:spMk id="46" creationId="{8E2FDF9C-F4D4-453C-814E-D5E71DA0CF54}"/>
          </ac:spMkLst>
        </pc:spChg>
      </pc:sldChg>
      <pc:sldChg chg="modSp">
        <pc:chgData name="Enrico DIANI" userId="2f6fb86d-c6ff-4704-8e50-a2585592f75c" providerId="ADAL" clId="{9FF6A47C-319C-4BF0-A7C2-022659847D09}" dt="2019-08-28T15:32:13.413" v="53" actId="207"/>
        <pc:sldMkLst>
          <pc:docMk/>
          <pc:sldMk cId="273893665" sldId="649"/>
        </pc:sldMkLst>
        <pc:spChg chg="mod">
          <ac:chgData name="Enrico DIANI" userId="2f6fb86d-c6ff-4704-8e50-a2585592f75c" providerId="ADAL" clId="{9FF6A47C-319C-4BF0-A7C2-022659847D09}" dt="2019-08-28T15:32:13.413" v="53" actId="207"/>
          <ac:spMkLst>
            <pc:docMk/>
            <pc:sldMk cId="273893665" sldId="649"/>
            <ac:spMk id="5" creationId="{FC8D93AE-3F9B-4799-863E-79954B0D2908}"/>
          </ac:spMkLst>
        </pc:spChg>
      </pc:sldChg>
      <pc:sldChg chg="modSp">
        <pc:chgData name="Enrico DIANI" userId="2f6fb86d-c6ff-4704-8e50-a2585592f75c" providerId="ADAL" clId="{9FF6A47C-319C-4BF0-A7C2-022659847D09}" dt="2019-08-28T15:32:15.945" v="54" actId="207"/>
        <pc:sldMkLst>
          <pc:docMk/>
          <pc:sldMk cId="324736572" sldId="650"/>
        </pc:sldMkLst>
        <pc:spChg chg="mod">
          <ac:chgData name="Enrico DIANI" userId="2f6fb86d-c6ff-4704-8e50-a2585592f75c" providerId="ADAL" clId="{9FF6A47C-319C-4BF0-A7C2-022659847D09}" dt="2019-08-28T15:32:15.945" v="54" actId="207"/>
          <ac:spMkLst>
            <pc:docMk/>
            <pc:sldMk cId="324736572" sldId="650"/>
            <ac:spMk id="75" creationId="{FCCD9FF3-E9CB-47A5-864B-A5EB26B368CE}"/>
          </ac:spMkLst>
        </pc:spChg>
      </pc:sldChg>
      <pc:sldChg chg="modSp">
        <pc:chgData name="Enrico DIANI" userId="2f6fb86d-c6ff-4704-8e50-a2585592f75c" providerId="ADAL" clId="{9FF6A47C-319C-4BF0-A7C2-022659847D09}" dt="2019-08-28T15:32:27.788" v="56" actId="207"/>
        <pc:sldMkLst>
          <pc:docMk/>
          <pc:sldMk cId="0" sldId="651"/>
        </pc:sldMkLst>
        <pc:spChg chg="mod">
          <ac:chgData name="Enrico DIANI" userId="2f6fb86d-c6ff-4704-8e50-a2585592f75c" providerId="ADAL" clId="{9FF6A47C-319C-4BF0-A7C2-022659847D09}" dt="2019-08-28T15:32:27.788" v="56" actId="207"/>
          <ac:spMkLst>
            <pc:docMk/>
            <pc:sldMk cId="0" sldId="651"/>
            <ac:spMk id="14" creationId="{86757E83-CFAA-444D-9A14-BD00DC19D905}"/>
          </ac:spMkLst>
        </pc:spChg>
      </pc:sldChg>
    </pc:docChg>
  </pc:docChgLst>
  <pc:docChgLst>
    <pc:chgData name="Enrico DIANI" userId="2f6fb86d-c6ff-4704-8e50-a2585592f75c" providerId="ADAL" clId="{C5705C83-9235-4475-AE87-716D8CB7EE9F}"/>
    <pc:docChg chg="undo custSel addSld delSld modSld sldOrd">
      <pc:chgData name="Enrico DIANI" userId="2f6fb86d-c6ff-4704-8e50-a2585592f75c" providerId="ADAL" clId="{C5705C83-9235-4475-AE87-716D8CB7EE9F}" dt="2019-07-19T12:02:17.642" v="371" actId="113"/>
      <pc:docMkLst>
        <pc:docMk/>
      </pc:docMkLst>
      <pc:sldChg chg="modSp">
        <pc:chgData name="Enrico DIANI" userId="2f6fb86d-c6ff-4704-8e50-a2585592f75c" providerId="ADAL" clId="{C5705C83-9235-4475-AE87-716D8CB7EE9F}" dt="2019-07-18T11:24:14.386" v="256" actId="20577"/>
        <pc:sldMkLst>
          <pc:docMk/>
          <pc:sldMk cId="0" sldId="271"/>
        </pc:sldMkLst>
        <pc:spChg chg="mod">
          <ac:chgData name="Enrico DIANI" userId="2f6fb86d-c6ff-4704-8e50-a2585592f75c" providerId="ADAL" clId="{C5705C83-9235-4475-AE87-716D8CB7EE9F}" dt="2019-07-18T08:56:17.706" v="3" actId="20577"/>
          <ac:spMkLst>
            <pc:docMk/>
            <pc:sldMk cId="0" sldId="271"/>
            <ac:spMk id="11" creationId="{00000000-0000-0000-0000-000000000000}"/>
          </ac:spMkLst>
        </pc:spChg>
        <pc:spChg chg="mod">
          <ac:chgData name="Enrico DIANI" userId="2f6fb86d-c6ff-4704-8e50-a2585592f75c" providerId="ADAL" clId="{C5705C83-9235-4475-AE87-716D8CB7EE9F}" dt="2019-07-18T11:24:14.386" v="256" actId="20577"/>
          <ac:spMkLst>
            <pc:docMk/>
            <pc:sldMk cId="0" sldId="271"/>
            <ac:spMk id="15" creationId="{00000000-0000-0000-0000-000000000000}"/>
          </ac:spMkLst>
        </pc:spChg>
        <pc:spChg chg="mod">
          <ac:chgData name="Enrico DIANI" userId="2f6fb86d-c6ff-4704-8e50-a2585592f75c" providerId="ADAL" clId="{C5705C83-9235-4475-AE87-716D8CB7EE9F}" dt="2019-07-18T08:56:14.421" v="1" actId="20577"/>
          <ac:spMkLst>
            <pc:docMk/>
            <pc:sldMk cId="0" sldId="271"/>
            <ac:spMk id="21" creationId="{00000000-0000-0000-0000-000000000000}"/>
          </ac:spMkLst>
        </pc:spChg>
      </pc:sldChg>
      <pc:sldChg chg="addSp delSp">
        <pc:chgData name="Enrico DIANI" userId="2f6fb86d-c6ff-4704-8e50-a2585592f75c" providerId="ADAL" clId="{C5705C83-9235-4475-AE87-716D8CB7EE9F}" dt="2019-07-18T08:58:06.886" v="29"/>
        <pc:sldMkLst>
          <pc:docMk/>
          <pc:sldMk cId="0" sldId="318"/>
        </pc:sldMkLst>
        <pc:spChg chg="del">
          <ac:chgData name="Enrico DIANI" userId="2f6fb86d-c6ff-4704-8e50-a2585592f75c" providerId="ADAL" clId="{C5705C83-9235-4475-AE87-716D8CB7EE9F}" dt="2019-07-18T08:58:06.286" v="28" actId="478"/>
          <ac:spMkLst>
            <pc:docMk/>
            <pc:sldMk cId="0" sldId="318"/>
            <ac:spMk id="3" creationId="{F04D8A69-6CBA-4DCF-9984-49F56D895B7C}"/>
          </ac:spMkLst>
        </pc:spChg>
        <pc:spChg chg="add">
          <ac:chgData name="Enrico DIANI" userId="2f6fb86d-c6ff-4704-8e50-a2585592f75c" providerId="ADAL" clId="{C5705C83-9235-4475-AE87-716D8CB7EE9F}" dt="2019-07-18T08:58:06.886" v="29"/>
          <ac:spMkLst>
            <pc:docMk/>
            <pc:sldMk cId="0" sldId="318"/>
            <ac:spMk id="4" creationId="{D1EB2613-889A-4AE9-992F-E40C85B92EAA}"/>
          </ac:spMkLst>
        </pc:spChg>
      </pc:sldChg>
      <pc:sldChg chg="addSp delSp modSp">
        <pc:chgData name="Enrico DIANI" userId="2f6fb86d-c6ff-4704-8e50-a2585592f75c" providerId="ADAL" clId="{C5705C83-9235-4475-AE87-716D8CB7EE9F}" dt="2019-07-19T12:02:17.642" v="371" actId="113"/>
        <pc:sldMkLst>
          <pc:docMk/>
          <pc:sldMk cId="0" sldId="320"/>
        </pc:sldMkLst>
        <pc:spChg chg="del">
          <ac:chgData name="Enrico DIANI" userId="2f6fb86d-c6ff-4704-8e50-a2585592f75c" providerId="ADAL" clId="{C5705C83-9235-4475-AE87-716D8CB7EE9F}" dt="2019-07-18T08:58:16.738" v="30" actId="478"/>
          <ac:spMkLst>
            <pc:docMk/>
            <pc:sldMk cId="0" sldId="320"/>
            <ac:spMk id="3" creationId="{C64A790C-9B49-4586-94B9-918D8F091BFB}"/>
          </ac:spMkLst>
        </pc:spChg>
        <pc:spChg chg="add mod">
          <ac:chgData name="Enrico DIANI" userId="2f6fb86d-c6ff-4704-8e50-a2585592f75c" providerId="ADAL" clId="{C5705C83-9235-4475-AE87-716D8CB7EE9F}" dt="2019-07-19T12:02:17.642" v="371" actId="113"/>
          <ac:spMkLst>
            <pc:docMk/>
            <pc:sldMk cId="0" sldId="320"/>
            <ac:spMk id="4" creationId="{A5EF9ECA-B4E8-441F-BF4C-DD11CBDAE067}"/>
          </ac:spMkLst>
        </pc:spChg>
      </pc:sldChg>
      <pc:sldChg chg="modSp">
        <pc:chgData name="Enrico DIANI" userId="2f6fb86d-c6ff-4704-8e50-a2585592f75c" providerId="ADAL" clId="{C5705C83-9235-4475-AE87-716D8CB7EE9F}" dt="2019-07-19T09:55:28.550" v="269" actId="20577"/>
        <pc:sldMkLst>
          <pc:docMk/>
          <pc:sldMk cId="0" sldId="468"/>
        </pc:sldMkLst>
        <pc:spChg chg="mod">
          <ac:chgData name="Enrico DIANI" userId="2f6fb86d-c6ff-4704-8e50-a2585592f75c" providerId="ADAL" clId="{C5705C83-9235-4475-AE87-716D8CB7EE9F}" dt="2019-07-19T09:55:28.550" v="269" actId="20577"/>
          <ac:spMkLst>
            <pc:docMk/>
            <pc:sldMk cId="0" sldId="468"/>
            <ac:spMk id="6" creationId="{00000000-0000-0000-0000-000000000000}"/>
          </ac:spMkLst>
        </pc:spChg>
      </pc:sldChg>
      <pc:sldChg chg="addSp delSp modSp">
        <pc:chgData name="Enrico DIANI" userId="2f6fb86d-c6ff-4704-8e50-a2585592f75c" providerId="ADAL" clId="{C5705C83-9235-4475-AE87-716D8CB7EE9F}" dt="2019-07-18T09:05:17.545" v="129" actId="6549"/>
        <pc:sldMkLst>
          <pc:docMk/>
          <pc:sldMk cId="0" sldId="483"/>
        </pc:sldMkLst>
        <pc:spChg chg="add mod">
          <ac:chgData name="Enrico DIANI" userId="2f6fb86d-c6ff-4704-8e50-a2585592f75c" providerId="ADAL" clId="{C5705C83-9235-4475-AE87-716D8CB7EE9F}" dt="2019-07-18T09:05:17.545" v="129" actId="6549"/>
          <ac:spMkLst>
            <pc:docMk/>
            <pc:sldMk cId="0" sldId="483"/>
            <ac:spMk id="24" creationId="{9F716301-1E3F-4C34-BCBA-17B3972E2924}"/>
          </ac:spMkLst>
        </pc:spChg>
        <pc:spChg chg="del">
          <ac:chgData name="Enrico DIANI" userId="2f6fb86d-c6ff-4704-8e50-a2585592f75c" providerId="ADAL" clId="{C5705C83-9235-4475-AE87-716D8CB7EE9F}" dt="2019-07-18T09:05:13.299" v="126" actId="478"/>
          <ac:spMkLst>
            <pc:docMk/>
            <pc:sldMk cId="0" sldId="483"/>
            <ac:spMk id="26" creationId="{00000000-0000-0000-0000-000000000000}"/>
          </ac:spMkLst>
        </pc:spChg>
        <pc:spChg chg="add">
          <ac:chgData name="Enrico DIANI" userId="2f6fb86d-c6ff-4704-8e50-a2585592f75c" providerId="ADAL" clId="{C5705C83-9235-4475-AE87-716D8CB7EE9F}" dt="2019-07-18T09:05:14.243" v="127"/>
          <ac:spMkLst>
            <pc:docMk/>
            <pc:sldMk cId="0" sldId="483"/>
            <ac:spMk id="27" creationId="{FB338177-4B03-47D2-8D77-C7D89F3ECE68}"/>
          </ac:spMkLst>
        </pc:spChg>
        <pc:spChg chg="add">
          <ac:chgData name="Enrico DIANI" userId="2f6fb86d-c6ff-4704-8e50-a2585592f75c" providerId="ADAL" clId="{C5705C83-9235-4475-AE87-716D8CB7EE9F}" dt="2019-07-18T09:05:14.243" v="127"/>
          <ac:spMkLst>
            <pc:docMk/>
            <pc:sldMk cId="0" sldId="483"/>
            <ac:spMk id="28" creationId="{E0E34E65-7EA4-413D-B70A-17606691ABF4}"/>
          </ac:spMkLst>
        </pc:spChg>
        <pc:spChg chg="del">
          <ac:chgData name="Enrico DIANI" userId="2f6fb86d-c6ff-4704-8e50-a2585592f75c" providerId="ADAL" clId="{C5705C83-9235-4475-AE87-716D8CB7EE9F}" dt="2019-07-18T09:05:13.299" v="126" actId="478"/>
          <ac:spMkLst>
            <pc:docMk/>
            <pc:sldMk cId="0" sldId="483"/>
            <ac:spMk id="29" creationId="{00000000-0000-0000-0000-000000000000}"/>
          </ac:spMkLst>
        </pc:spChg>
        <pc:spChg chg="del">
          <ac:chgData name="Enrico DIANI" userId="2f6fb86d-c6ff-4704-8e50-a2585592f75c" providerId="ADAL" clId="{C5705C83-9235-4475-AE87-716D8CB7EE9F}" dt="2019-07-18T09:05:13.299" v="126" actId="478"/>
          <ac:spMkLst>
            <pc:docMk/>
            <pc:sldMk cId="0" sldId="483"/>
            <ac:spMk id="30" creationId="{00000000-0000-0000-0000-000000000000}"/>
          </ac:spMkLst>
        </pc:spChg>
        <pc:spChg chg="del">
          <ac:chgData name="Enrico DIANI" userId="2f6fb86d-c6ff-4704-8e50-a2585592f75c" providerId="ADAL" clId="{C5705C83-9235-4475-AE87-716D8CB7EE9F}" dt="2019-07-18T09:05:13.299" v="126" actId="478"/>
          <ac:spMkLst>
            <pc:docMk/>
            <pc:sldMk cId="0" sldId="483"/>
            <ac:spMk id="33" creationId="{00000000-0000-0000-0000-000000000000}"/>
          </ac:spMkLst>
        </pc:spChg>
        <pc:spChg chg="del">
          <ac:chgData name="Enrico DIANI" userId="2f6fb86d-c6ff-4704-8e50-a2585592f75c" providerId="ADAL" clId="{C5705C83-9235-4475-AE87-716D8CB7EE9F}" dt="2019-07-18T09:05:13.299" v="126" actId="478"/>
          <ac:spMkLst>
            <pc:docMk/>
            <pc:sldMk cId="0" sldId="483"/>
            <ac:spMk id="34" creationId="{00000000-0000-0000-0000-000000000000}"/>
          </ac:spMkLst>
        </pc:spChg>
        <pc:spChg chg="add">
          <ac:chgData name="Enrico DIANI" userId="2f6fb86d-c6ff-4704-8e50-a2585592f75c" providerId="ADAL" clId="{C5705C83-9235-4475-AE87-716D8CB7EE9F}" dt="2019-07-18T09:05:14.243" v="127"/>
          <ac:spMkLst>
            <pc:docMk/>
            <pc:sldMk cId="0" sldId="483"/>
            <ac:spMk id="37" creationId="{6509E609-57DB-4231-B9D4-55F58AF08D38}"/>
          </ac:spMkLst>
        </pc:spChg>
        <pc:spChg chg="add">
          <ac:chgData name="Enrico DIANI" userId="2f6fb86d-c6ff-4704-8e50-a2585592f75c" providerId="ADAL" clId="{C5705C83-9235-4475-AE87-716D8CB7EE9F}" dt="2019-07-18T09:05:14.243" v="127"/>
          <ac:spMkLst>
            <pc:docMk/>
            <pc:sldMk cId="0" sldId="483"/>
            <ac:spMk id="38" creationId="{9C393A19-B2ED-4853-99F2-30F06D30D51B}"/>
          </ac:spMkLst>
        </pc:spChg>
        <pc:grpChg chg="del">
          <ac:chgData name="Enrico DIANI" userId="2f6fb86d-c6ff-4704-8e50-a2585592f75c" providerId="ADAL" clId="{C5705C83-9235-4475-AE87-716D8CB7EE9F}" dt="2019-07-18T09:05:13.299" v="126" actId="478"/>
          <ac:grpSpMkLst>
            <pc:docMk/>
            <pc:sldMk cId="0" sldId="483"/>
            <ac:grpSpMk id="35" creationId="{00000000-0000-0000-0000-000000000000}"/>
          </ac:grpSpMkLst>
        </pc:grpChg>
        <pc:grpChg chg="del">
          <ac:chgData name="Enrico DIANI" userId="2f6fb86d-c6ff-4704-8e50-a2585592f75c" providerId="ADAL" clId="{C5705C83-9235-4475-AE87-716D8CB7EE9F}" dt="2019-07-18T09:05:13.299" v="126" actId="478"/>
          <ac:grpSpMkLst>
            <pc:docMk/>
            <pc:sldMk cId="0" sldId="483"/>
            <ac:grpSpMk id="40" creationId="{00000000-0000-0000-0000-000000000000}"/>
          </ac:grpSpMkLst>
        </pc:grpChg>
        <pc:grpChg chg="del">
          <ac:chgData name="Enrico DIANI" userId="2f6fb86d-c6ff-4704-8e50-a2585592f75c" providerId="ADAL" clId="{C5705C83-9235-4475-AE87-716D8CB7EE9F}" dt="2019-07-18T09:05:13.299" v="126" actId="478"/>
          <ac:grpSpMkLst>
            <pc:docMk/>
            <pc:sldMk cId="0" sldId="483"/>
            <ac:grpSpMk id="43" creationId="{00000000-0000-0000-0000-000000000000}"/>
          </ac:grpSpMkLst>
        </pc:grpChg>
        <pc:grpChg chg="del">
          <ac:chgData name="Enrico DIANI" userId="2f6fb86d-c6ff-4704-8e50-a2585592f75c" providerId="ADAL" clId="{C5705C83-9235-4475-AE87-716D8CB7EE9F}" dt="2019-07-18T09:05:13.299" v="126" actId="478"/>
          <ac:grpSpMkLst>
            <pc:docMk/>
            <pc:sldMk cId="0" sldId="483"/>
            <ac:grpSpMk id="46" creationId="{00000000-0000-0000-0000-000000000000}"/>
          </ac:grpSpMkLst>
        </pc:grpChg>
        <pc:grpChg chg="add">
          <ac:chgData name="Enrico DIANI" userId="2f6fb86d-c6ff-4704-8e50-a2585592f75c" providerId="ADAL" clId="{C5705C83-9235-4475-AE87-716D8CB7EE9F}" dt="2019-07-18T09:05:14.243" v="127"/>
          <ac:grpSpMkLst>
            <pc:docMk/>
            <pc:sldMk cId="0" sldId="483"/>
            <ac:grpSpMk id="49" creationId="{FF73194F-7196-4F42-8D3E-69B04DD4AEDD}"/>
          </ac:grpSpMkLst>
        </pc:grpChg>
        <pc:grpChg chg="add">
          <ac:chgData name="Enrico DIANI" userId="2f6fb86d-c6ff-4704-8e50-a2585592f75c" providerId="ADAL" clId="{C5705C83-9235-4475-AE87-716D8CB7EE9F}" dt="2019-07-18T09:05:14.243" v="127"/>
          <ac:grpSpMkLst>
            <pc:docMk/>
            <pc:sldMk cId="0" sldId="483"/>
            <ac:grpSpMk id="52" creationId="{A1838DB9-F600-4072-9786-76408531BC89}"/>
          </ac:grpSpMkLst>
        </pc:grpChg>
        <pc:grpChg chg="add">
          <ac:chgData name="Enrico DIANI" userId="2f6fb86d-c6ff-4704-8e50-a2585592f75c" providerId="ADAL" clId="{C5705C83-9235-4475-AE87-716D8CB7EE9F}" dt="2019-07-18T09:05:14.243" v="127"/>
          <ac:grpSpMkLst>
            <pc:docMk/>
            <pc:sldMk cId="0" sldId="483"/>
            <ac:grpSpMk id="55" creationId="{3A94FC7D-2713-4FEA-A67B-42C5CB36D24D}"/>
          </ac:grpSpMkLst>
        </pc:grpChg>
        <pc:grpChg chg="add">
          <ac:chgData name="Enrico DIANI" userId="2f6fb86d-c6ff-4704-8e50-a2585592f75c" providerId="ADAL" clId="{C5705C83-9235-4475-AE87-716D8CB7EE9F}" dt="2019-07-18T09:05:14.243" v="127"/>
          <ac:grpSpMkLst>
            <pc:docMk/>
            <pc:sldMk cId="0" sldId="483"/>
            <ac:grpSpMk id="58" creationId="{459C9B56-7FEE-40FB-9487-FD406B313735}"/>
          </ac:grpSpMkLst>
        </pc:grpChg>
        <pc:grpChg chg="del">
          <ac:chgData name="Enrico DIANI" userId="2f6fb86d-c6ff-4704-8e50-a2585592f75c" providerId="ADAL" clId="{C5705C83-9235-4475-AE87-716D8CB7EE9F}" dt="2019-07-18T09:05:13.299" v="126" actId="478"/>
          <ac:grpSpMkLst>
            <pc:docMk/>
            <pc:sldMk cId="0" sldId="483"/>
            <ac:grpSpMk id="61" creationId="{00000000-0000-0000-0000-000000000000}"/>
          </ac:grpSpMkLst>
        </pc:grpChg>
        <pc:grpChg chg="add">
          <ac:chgData name="Enrico DIANI" userId="2f6fb86d-c6ff-4704-8e50-a2585592f75c" providerId="ADAL" clId="{C5705C83-9235-4475-AE87-716D8CB7EE9F}" dt="2019-07-18T09:05:14.243" v="127"/>
          <ac:grpSpMkLst>
            <pc:docMk/>
            <pc:sldMk cId="0" sldId="483"/>
            <ac:grpSpMk id="64" creationId="{7973DFBE-70E3-4FD2-BCF2-F2FB387F608D}"/>
          </ac:grpSpMkLst>
        </pc:grpChg>
        <pc:picChg chg="add">
          <ac:chgData name="Enrico DIANI" userId="2f6fb86d-c6ff-4704-8e50-a2585592f75c" providerId="ADAL" clId="{C5705C83-9235-4475-AE87-716D8CB7EE9F}" dt="2019-07-18T09:05:14.243" v="127"/>
          <ac:picMkLst>
            <pc:docMk/>
            <pc:sldMk cId="0" sldId="483"/>
            <ac:picMk id="25" creationId="{6E953D30-75A1-4C06-A3AD-96B605AA2008}"/>
          </ac:picMkLst>
        </pc:picChg>
        <pc:picChg chg="add">
          <ac:chgData name="Enrico DIANI" userId="2f6fb86d-c6ff-4704-8e50-a2585592f75c" providerId="ADAL" clId="{C5705C83-9235-4475-AE87-716D8CB7EE9F}" dt="2019-07-18T09:05:14.243" v="127"/>
          <ac:picMkLst>
            <pc:docMk/>
            <pc:sldMk cId="0" sldId="483"/>
            <ac:picMk id="31" creationId="{B13F2F73-186C-47F3-BFEF-49309751EBAA}"/>
          </ac:picMkLst>
        </pc:picChg>
        <pc:picChg chg="del">
          <ac:chgData name="Enrico DIANI" userId="2f6fb86d-c6ff-4704-8e50-a2585592f75c" providerId="ADAL" clId="{C5705C83-9235-4475-AE87-716D8CB7EE9F}" dt="2019-07-18T09:05:13.299" v="126" actId="478"/>
          <ac:picMkLst>
            <pc:docMk/>
            <pc:sldMk cId="0" sldId="483"/>
            <ac:picMk id="32" creationId="{00000000-0000-0000-0000-000000000000}"/>
          </ac:picMkLst>
        </pc:picChg>
        <pc:picChg chg="del">
          <ac:chgData name="Enrico DIANI" userId="2f6fb86d-c6ff-4704-8e50-a2585592f75c" providerId="ADAL" clId="{C5705C83-9235-4475-AE87-716D8CB7EE9F}" dt="2019-07-18T09:05:13.299" v="126" actId="478"/>
          <ac:picMkLst>
            <pc:docMk/>
            <pc:sldMk cId="0" sldId="483"/>
            <ac:picMk id="77826" creationId="{00000000-0000-0000-0000-000000000000}"/>
          </ac:picMkLst>
        </pc:picChg>
      </pc:sldChg>
      <pc:sldChg chg="modSp">
        <pc:chgData name="Enrico DIANI" userId="2f6fb86d-c6ff-4704-8e50-a2585592f75c" providerId="ADAL" clId="{C5705C83-9235-4475-AE87-716D8CB7EE9F}" dt="2019-07-18T09:10:46.958" v="165" actId="20577"/>
        <pc:sldMkLst>
          <pc:docMk/>
          <pc:sldMk cId="0" sldId="484"/>
        </pc:sldMkLst>
        <pc:spChg chg="mod">
          <ac:chgData name="Enrico DIANI" userId="2f6fb86d-c6ff-4704-8e50-a2585592f75c" providerId="ADAL" clId="{C5705C83-9235-4475-AE87-716D8CB7EE9F}" dt="2019-07-18T09:10:46.958" v="165" actId="20577"/>
          <ac:spMkLst>
            <pc:docMk/>
            <pc:sldMk cId="0" sldId="484"/>
            <ac:spMk id="28" creationId="{00000000-0000-0000-0000-000000000000}"/>
          </ac:spMkLst>
        </pc:spChg>
      </pc:sldChg>
      <pc:sldChg chg="modSp">
        <pc:chgData name="Enrico DIANI" userId="2f6fb86d-c6ff-4704-8e50-a2585592f75c" providerId="ADAL" clId="{C5705C83-9235-4475-AE87-716D8CB7EE9F}" dt="2019-07-18T09:10:35.353" v="161" actId="20577"/>
        <pc:sldMkLst>
          <pc:docMk/>
          <pc:sldMk cId="0" sldId="486"/>
        </pc:sldMkLst>
        <pc:spChg chg="mod">
          <ac:chgData name="Enrico DIANI" userId="2f6fb86d-c6ff-4704-8e50-a2585592f75c" providerId="ADAL" clId="{C5705C83-9235-4475-AE87-716D8CB7EE9F}" dt="2019-07-18T09:10:35.353" v="161" actId="20577"/>
          <ac:spMkLst>
            <pc:docMk/>
            <pc:sldMk cId="0" sldId="486"/>
            <ac:spMk id="33" creationId="{00000000-0000-0000-0000-000000000000}"/>
          </ac:spMkLst>
        </pc:spChg>
      </pc:sldChg>
      <pc:sldChg chg="addSp delSp modSp">
        <pc:chgData name="Enrico DIANI" userId="2f6fb86d-c6ff-4704-8e50-a2585592f75c" providerId="ADAL" clId="{C5705C83-9235-4475-AE87-716D8CB7EE9F}" dt="2019-07-18T09:40:12.297" v="215" actId="166"/>
        <pc:sldMkLst>
          <pc:docMk/>
          <pc:sldMk cId="0" sldId="492"/>
        </pc:sldMkLst>
        <pc:spChg chg="add">
          <ac:chgData name="Enrico DIANI" userId="2f6fb86d-c6ff-4704-8e50-a2585592f75c" providerId="ADAL" clId="{C5705C83-9235-4475-AE87-716D8CB7EE9F}" dt="2019-07-18T09:40:07.455" v="214"/>
          <ac:spMkLst>
            <pc:docMk/>
            <pc:sldMk cId="0" sldId="492"/>
            <ac:spMk id="14" creationId="{4D63C4B0-38BB-4DCF-AF71-D96CE1F373CD}"/>
          </ac:spMkLst>
        </pc:spChg>
        <pc:spChg chg="del">
          <ac:chgData name="Enrico DIANI" userId="2f6fb86d-c6ff-4704-8e50-a2585592f75c" providerId="ADAL" clId="{C5705C83-9235-4475-AE87-716D8CB7EE9F}" dt="2019-07-18T09:40:04.153" v="212" actId="478"/>
          <ac:spMkLst>
            <pc:docMk/>
            <pc:sldMk cId="0" sldId="492"/>
            <ac:spMk id="15" creationId="{E0ADA3CB-70DD-4957-BCC6-971BEF38FA53}"/>
          </ac:spMkLst>
        </pc:spChg>
        <pc:spChg chg="add">
          <ac:chgData name="Enrico DIANI" userId="2f6fb86d-c6ff-4704-8e50-a2585592f75c" providerId="ADAL" clId="{C5705C83-9235-4475-AE87-716D8CB7EE9F}" dt="2019-07-18T09:40:07.455" v="214"/>
          <ac:spMkLst>
            <pc:docMk/>
            <pc:sldMk cId="0" sldId="492"/>
            <ac:spMk id="16" creationId="{BA9DA792-D1D5-40C9-A466-A94E4A27C563}"/>
          </ac:spMkLst>
        </pc:spChg>
        <pc:spChg chg="ord">
          <ac:chgData name="Enrico DIANI" userId="2f6fb86d-c6ff-4704-8e50-a2585592f75c" providerId="ADAL" clId="{C5705C83-9235-4475-AE87-716D8CB7EE9F}" dt="2019-07-18T09:40:12.297" v="215" actId="166"/>
          <ac:spMkLst>
            <pc:docMk/>
            <pc:sldMk cId="0" sldId="492"/>
            <ac:spMk id="28" creationId="{7E001B1A-E372-4828-8342-C52337CFA7E0}"/>
          </ac:spMkLst>
        </pc:spChg>
        <pc:spChg chg="ord">
          <ac:chgData name="Enrico DIANI" userId="2f6fb86d-c6ff-4704-8e50-a2585592f75c" providerId="ADAL" clId="{C5705C83-9235-4475-AE87-716D8CB7EE9F}" dt="2019-07-18T09:40:12.297" v="215" actId="166"/>
          <ac:spMkLst>
            <pc:docMk/>
            <pc:sldMk cId="0" sldId="492"/>
            <ac:spMk id="29" creationId="{64DC4CD7-170D-4BD3-8D7D-BAC333BAF540}"/>
          </ac:spMkLst>
        </pc:spChg>
        <pc:spChg chg="ord">
          <ac:chgData name="Enrico DIANI" userId="2f6fb86d-c6ff-4704-8e50-a2585592f75c" providerId="ADAL" clId="{C5705C83-9235-4475-AE87-716D8CB7EE9F}" dt="2019-07-18T09:40:12.297" v="215" actId="166"/>
          <ac:spMkLst>
            <pc:docMk/>
            <pc:sldMk cId="0" sldId="492"/>
            <ac:spMk id="31" creationId="{CD735AC4-F300-40FC-8C27-3F4CD0DC45E2}"/>
          </ac:spMkLst>
        </pc:spChg>
        <pc:spChg chg="ord">
          <ac:chgData name="Enrico DIANI" userId="2f6fb86d-c6ff-4704-8e50-a2585592f75c" providerId="ADAL" clId="{C5705C83-9235-4475-AE87-716D8CB7EE9F}" dt="2019-07-18T09:40:12.297" v="215" actId="166"/>
          <ac:spMkLst>
            <pc:docMk/>
            <pc:sldMk cId="0" sldId="492"/>
            <ac:spMk id="32" creationId="{9ACE73B0-0BEA-4496-929F-7D964D0D2ED4}"/>
          </ac:spMkLst>
        </pc:spChg>
        <pc:spChg chg="ord">
          <ac:chgData name="Enrico DIANI" userId="2f6fb86d-c6ff-4704-8e50-a2585592f75c" providerId="ADAL" clId="{C5705C83-9235-4475-AE87-716D8CB7EE9F}" dt="2019-07-18T09:40:12.297" v="215" actId="166"/>
          <ac:spMkLst>
            <pc:docMk/>
            <pc:sldMk cId="0" sldId="492"/>
            <ac:spMk id="33" creationId="{CAAEDCFC-1F2E-4F9A-8D57-52BD232D72B3}"/>
          </ac:spMkLst>
        </pc:spChg>
        <pc:spChg chg="del">
          <ac:chgData name="Enrico DIANI" userId="2f6fb86d-c6ff-4704-8e50-a2585592f75c" providerId="ADAL" clId="{C5705C83-9235-4475-AE87-716D8CB7EE9F}" dt="2019-07-18T09:40:06.411" v="213" actId="478"/>
          <ac:spMkLst>
            <pc:docMk/>
            <pc:sldMk cId="0" sldId="492"/>
            <ac:spMk id="38" creationId="{89DE92A6-7888-470C-A74B-A1FF0CE3A429}"/>
          </ac:spMkLst>
        </pc:spChg>
        <pc:grpChg chg="ord">
          <ac:chgData name="Enrico DIANI" userId="2f6fb86d-c6ff-4704-8e50-a2585592f75c" providerId="ADAL" clId="{C5705C83-9235-4475-AE87-716D8CB7EE9F}" dt="2019-07-18T09:40:12.297" v="215" actId="166"/>
          <ac:grpSpMkLst>
            <pc:docMk/>
            <pc:sldMk cId="0" sldId="492"/>
            <ac:grpSpMk id="35" creationId="{3F8EBF09-9770-4900-ABE0-7AC253B36F2E}"/>
          </ac:grpSpMkLst>
        </pc:grpChg>
        <pc:picChg chg="ord">
          <ac:chgData name="Enrico DIANI" userId="2f6fb86d-c6ff-4704-8e50-a2585592f75c" providerId="ADAL" clId="{C5705C83-9235-4475-AE87-716D8CB7EE9F}" dt="2019-07-18T09:40:12.297" v="215" actId="166"/>
          <ac:picMkLst>
            <pc:docMk/>
            <pc:sldMk cId="0" sldId="492"/>
            <ac:picMk id="30" creationId="{3D5D612C-E7FA-4D28-A5B3-01FC022DC3CD}"/>
          </ac:picMkLst>
        </pc:picChg>
        <pc:picChg chg="ord">
          <ac:chgData name="Enrico DIANI" userId="2f6fb86d-c6ff-4704-8e50-a2585592f75c" providerId="ADAL" clId="{C5705C83-9235-4475-AE87-716D8CB7EE9F}" dt="2019-07-18T09:40:12.297" v="215" actId="166"/>
          <ac:picMkLst>
            <pc:docMk/>
            <pc:sldMk cId="0" sldId="492"/>
            <ac:picMk id="34" creationId="{0975DB54-B2AD-4898-A1A4-3E0E78F310DC}"/>
          </ac:picMkLst>
        </pc:picChg>
      </pc:sldChg>
      <pc:sldChg chg="modSp">
        <pc:chgData name="Enrico DIANI" userId="2f6fb86d-c6ff-4704-8e50-a2585592f75c" providerId="ADAL" clId="{C5705C83-9235-4475-AE87-716D8CB7EE9F}" dt="2019-07-18T08:57:51.535" v="27" actId="13926"/>
        <pc:sldMkLst>
          <pc:docMk/>
          <pc:sldMk cId="0" sldId="505"/>
        </pc:sldMkLst>
        <pc:spChg chg="mod">
          <ac:chgData name="Enrico DIANI" userId="2f6fb86d-c6ff-4704-8e50-a2585592f75c" providerId="ADAL" clId="{C5705C83-9235-4475-AE87-716D8CB7EE9F}" dt="2019-07-18T08:57:51.535" v="27" actId="13926"/>
          <ac:spMkLst>
            <pc:docMk/>
            <pc:sldMk cId="0" sldId="505"/>
            <ac:spMk id="4" creationId="{00000000-0000-0000-0000-000000000000}"/>
          </ac:spMkLst>
        </pc:spChg>
      </pc:sldChg>
      <pc:sldChg chg="addSp delSp modSp">
        <pc:chgData name="Enrico DIANI" userId="2f6fb86d-c6ff-4704-8e50-a2585592f75c" providerId="ADAL" clId="{C5705C83-9235-4475-AE87-716D8CB7EE9F}" dt="2019-07-18T09:10:24.821" v="159" actId="20577"/>
        <pc:sldMkLst>
          <pc:docMk/>
          <pc:sldMk cId="0" sldId="515"/>
        </pc:sldMkLst>
        <pc:spChg chg="del">
          <ac:chgData name="Enrico DIANI" userId="2f6fb86d-c6ff-4704-8e50-a2585592f75c" providerId="ADAL" clId="{C5705C83-9235-4475-AE87-716D8CB7EE9F}" dt="2019-07-18T09:10:19.498" v="156" actId="478"/>
          <ac:spMkLst>
            <pc:docMk/>
            <pc:sldMk cId="0" sldId="515"/>
            <ac:spMk id="27" creationId="{46328DD8-9FE6-4830-928D-A55519426FED}"/>
          </ac:spMkLst>
        </pc:spChg>
        <pc:spChg chg="add mod">
          <ac:chgData name="Enrico DIANI" userId="2f6fb86d-c6ff-4704-8e50-a2585592f75c" providerId="ADAL" clId="{C5705C83-9235-4475-AE87-716D8CB7EE9F}" dt="2019-07-18T09:10:24.821" v="159" actId="20577"/>
          <ac:spMkLst>
            <pc:docMk/>
            <pc:sldMk cId="0" sldId="515"/>
            <ac:spMk id="30" creationId="{EAD22031-6C94-4E2F-A068-BAC3B484FC2F}"/>
          </ac:spMkLst>
        </pc:spChg>
        <pc:grpChg chg="del">
          <ac:chgData name="Enrico DIANI" userId="2f6fb86d-c6ff-4704-8e50-a2585592f75c" providerId="ADAL" clId="{C5705C83-9235-4475-AE87-716D8CB7EE9F}" dt="2019-07-18T09:10:19.498" v="156" actId="478"/>
          <ac:grpSpMkLst>
            <pc:docMk/>
            <pc:sldMk cId="0" sldId="515"/>
            <ac:grpSpMk id="28" creationId="{18F267DE-3E3C-4095-A367-02F8AF9E676D}"/>
          </ac:grpSpMkLst>
        </pc:grpChg>
        <pc:grpChg chg="add">
          <ac:chgData name="Enrico DIANI" userId="2f6fb86d-c6ff-4704-8e50-a2585592f75c" providerId="ADAL" clId="{C5705C83-9235-4475-AE87-716D8CB7EE9F}" dt="2019-07-18T09:10:20.636" v="157"/>
          <ac:grpSpMkLst>
            <pc:docMk/>
            <pc:sldMk cId="0" sldId="515"/>
            <ac:grpSpMk id="32" creationId="{E214F3CF-9E0C-4CBA-9AD3-E0B9B3A762EA}"/>
          </ac:grpSpMkLst>
        </pc:grpChg>
        <pc:grpChg chg="add">
          <ac:chgData name="Enrico DIANI" userId="2f6fb86d-c6ff-4704-8e50-a2585592f75c" providerId="ADAL" clId="{C5705C83-9235-4475-AE87-716D8CB7EE9F}" dt="2019-07-18T09:10:20.636" v="157"/>
          <ac:grpSpMkLst>
            <pc:docMk/>
            <pc:sldMk cId="0" sldId="515"/>
            <ac:grpSpMk id="65" creationId="{306288A3-2A3A-4203-BCA1-89BC6C401580}"/>
          </ac:grpSpMkLst>
        </pc:grpChg>
        <pc:picChg chg="add">
          <ac:chgData name="Enrico DIANI" userId="2f6fb86d-c6ff-4704-8e50-a2585592f75c" providerId="ADAL" clId="{C5705C83-9235-4475-AE87-716D8CB7EE9F}" dt="2019-07-18T09:10:20.636" v="157"/>
          <ac:picMkLst>
            <pc:docMk/>
            <pc:sldMk cId="0" sldId="515"/>
            <ac:picMk id="31" creationId="{794260C0-0D2D-464A-B795-17321D565B24}"/>
          </ac:picMkLst>
        </pc:picChg>
      </pc:sldChg>
      <pc:sldChg chg="modSp">
        <pc:chgData name="Enrico DIANI" userId="2f6fb86d-c6ff-4704-8e50-a2585592f75c" providerId="ADAL" clId="{C5705C83-9235-4475-AE87-716D8CB7EE9F}" dt="2019-07-18T09:08:21.085" v="155" actId="20577"/>
        <pc:sldMkLst>
          <pc:docMk/>
          <pc:sldMk cId="0" sldId="516"/>
        </pc:sldMkLst>
        <pc:spChg chg="mod">
          <ac:chgData name="Enrico DIANI" userId="2f6fb86d-c6ff-4704-8e50-a2585592f75c" providerId="ADAL" clId="{C5705C83-9235-4475-AE87-716D8CB7EE9F}" dt="2019-07-18T09:08:21.085" v="155" actId="20577"/>
          <ac:spMkLst>
            <pc:docMk/>
            <pc:sldMk cId="0" sldId="516"/>
            <ac:spMk id="24" creationId="{698C3E15-4778-4A57-A8FA-C2B41763767B}"/>
          </ac:spMkLst>
        </pc:spChg>
      </pc:sldChg>
      <pc:sldChg chg="addSp delSp modSp">
        <pc:chgData name="Enrico DIANI" userId="2f6fb86d-c6ff-4704-8e50-a2585592f75c" providerId="ADAL" clId="{C5705C83-9235-4475-AE87-716D8CB7EE9F}" dt="2019-07-18T09:08:09.335" v="153" actId="6549"/>
        <pc:sldMkLst>
          <pc:docMk/>
          <pc:sldMk cId="0" sldId="517"/>
        </pc:sldMkLst>
        <pc:spChg chg="add mod">
          <ac:chgData name="Enrico DIANI" userId="2f6fb86d-c6ff-4704-8e50-a2585592f75c" providerId="ADAL" clId="{C5705C83-9235-4475-AE87-716D8CB7EE9F}" dt="2019-07-18T09:08:09.335" v="153" actId="6549"/>
          <ac:spMkLst>
            <pc:docMk/>
            <pc:sldMk cId="0" sldId="517"/>
            <ac:spMk id="26" creationId="{5BE1AE42-9802-4FC2-B701-578A758C8AB9}"/>
          </ac:spMkLst>
        </pc:spChg>
        <pc:spChg chg="del">
          <ac:chgData name="Enrico DIANI" userId="2f6fb86d-c6ff-4704-8e50-a2585592f75c" providerId="ADAL" clId="{C5705C83-9235-4475-AE87-716D8CB7EE9F}" dt="2019-07-18T09:08:00.035" v="148" actId="478"/>
          <ac:spMkLst>
            <pc:docMk/>
            <pc:sldMk cId="0" sldId="517"/>
            <ac:spMk id="27" creationId="{AE0D278A-43AC-486C-95D9-064101BE868E}"/>
          </ac:spMkLst>
        </pc:spChg>
        <pc:grpChg chg="add">
          <ac:chgData name="Enrico DIANI" userId="2f6fb86d-c6ff-4704-8e50-a2585592f75c" providerId="ADAL" clId="{C5705C83-9235-4475-AE87-716D8CB7EE9F}" dt="2019-07-18T09:08:00.928" v="149"/>
          <ac:grpSpMkLst>
            <pc:docMk/>
            <pc:sldMk cId="0" sldId="517"/>
            <ac:grpSpMk id="29" creationId="{51B53219-C7FD-438C-83D9-66CAABD8B074}"/>
          </ac:grpSpMkLst>
        </pc:grpChg>
        <pc:grpChg chg="add">
          <ac:chgData name="Enrico DIANI" userId="2f6fb86d-c6ff-4704-8e50-a2585592f75c" providerId="ADAL" clId="{C5705C83-9235-4475-AE87-716D8CB7EE9F}" dt="2019-07-18T09:08:00.928" v="149"/>
          <ac:grpSpMkLst>
            <pc:docMk/>
            <pc:sldMk cId="0" sldId="517"/>
            <ac:grpSpMk id="32" creationId="{4CA89410-63D1-4260-8A3F-E033F11092C4}"/>
          </ac:grpSpMkLst>
        </pc:grpChg>
        <pc:grpChg chg="add">
          <ac:chgData name="Enrico DIANI" userId="2f6fb86d-c6ff-4704-8e50-a2585592f75c" providerId="ADAL" clId="{C5705C83-9235-4475-AE87-716D8CB7EE9F}" dt="2019-07-18T09:08:00.928" v="149"/>
          <ac:grpSpMkLst>
            <pc:docMk/>
            <pc:sldMk cId="0" sldId="517"/>
            <ac:grpSpMk id="35" creationId="{89BEDF13-9EBF-4BB5-8313-A37345CB9045}"/>
          </ac:grpSpMkLst>
        </pc:grpChg>
        <pc:grpChg chg="add">
          <ac:chgData name="Enrico DIANI" userId="2f6fb86d-c6ff-4704-8e50-a2585592f75c" providerId="ADAL" clId="{C5705C83-9235-4475-AE87-716D8CB7EE9F}" dt="2019-07-18T09:08:00.928" v="149"/>
          <ac:grpSpMkLst>
            <pc:docMk/>
            <pc:sldMk cId="0" sldId="517"/>
            <ac:grpSpMk id="38" creationId="{CAADAF00-0443-4BB3-A053-C7EC1F399F91}"/>
          </ac:grpSpMkLst>
        </pc:grpChg>
        <pc:grpChg chg="del">
          <ac:chgData name="Enrico DIANI" userId="2f6fb86d-c6ff-4704-8e50-a2585592f75c" providerId="ADAL" clId="{C5705C83-9235-4475-AE87-716D8CB7EE9F}" dt="2019-07-18T09:08:00.035" v="148" actId="478"/>
          <ac:grpSpMkLst>
            <pc:docMk/>
            <pc:sldMk cId="0" sldId="517"/>
            <ac:grpSpMk id="41" creationId="{FF74CF0F-E1BD-406F-9FCD-5CA39C90ADF9}"/>
          </ac:grpSpMkLst>
        </pc:grpChg>
        <pc:grpChg chg="del">
          <ac:chgData name="Enrico DIANI" userId="2f6fb86d-c6ff-4704-8e50-a2585592f75c" providerId="ADAL" clId="{C5705C83-9235-4475-AE87-716D8CB7EE9F}" dt="2019-07-18T09:08:00.035" v="148" actId="478"/>
          <ac:grpSpMkLst>
            <pc:docMk/>
            <pc:sldMk cId="0" sldId="517"/>
            <ac:grpSpMk id="44" creationId="{479411FC-6A51-4DB4-B316-EA2183C6E724}"/>
          </ac:grpSpMkLst>
        </pc:grpChg>
        <pc:grpChg chg="del">
          <ac:chgData name="Enrico DIANI" userId="2f6fb86d-c6ff-4704-8e50-a2585592f75c" providerId="ADAL" clId="{C5705C83-9235-4475-AE87-716D8CB7EE9F}" dt="2019-07-18T09:08:00.035" v="148" actId="478"/>
          <ac:grpSpMkLst>
            <pc:docMk/>
            <pc:sldMk cId="0" sldId="517"/>
            <ac:grpSpMk id="47" creationId="{6CDCC808-5BE0-4A92-A776-7788AFD84824}"/>
          </ac:grpSpMkLst>
        </pc:grpChg>
        <pc:grpChg chg="del">
          <ac:chgData name="Enrico DIANI" userId="2f6fb86d-c6ff-4704-8e50-a2585592f75c" providerId="ADAL" clId="{C5705C83-9235-4475-AE87-716D8CB7EE9F}" dt="2019-07-18T09:08:00.035" v="148" actId="478"/>
          <ac:grpSpMkLst>
            <pc:docMk/>
            <pc:sldMk cId="0" sldId="517"/>
            <ac:grpSpMk id="50" creationId="{C3A3BC9D-73DA-4842-8088-B47FA2F259F8}"/>
          </ac:grpSpMkLst>
        </pc:grpChg>
        <pc:grpChg chg="del">
          <ac:chgData name="Enrico DIANI" userId="2f6fb86d-c6ff-4704-8e50-a2585592f75c" providerId="ADAL" clId="{C5705C83-9235-4475-AE87-716D8CB7EE9F}" dt="2019-07-18T09:08:00.035" v="148" actId="478"/>
          <ac:grpSpMkLst>
            <pc:docMk/>
            <pc:sldMk cId="0" sldId="517"/>
            <ac:grpSpMk id="53" creationId="{8C2A4F88-9F3E-400A-BCC8-F7795B01DF6C}"/>
          </ac:grpSpMkLst>
        </pc:grpChg>
        <pc:grpChg chg="del">
          <ac:chgData name="Enrico DIANI" userId="2f6fb86d-c6ff-4704-8e50-a2585592f75c" providerId="ADAL" clId="{C5705C83-9235-4475-AE87-716D8CB7EE9F}" dt="2019-07-18T09:08:00.035" v="148" actId="478"/>
          <ac:grpSpMkLst>
            <pc:docMk/>
            <pc:sldMk cId="0" sldId="517"/>
            <ac:grpSpMk id="56" creationId="{A181A082-EC69-4BC6-BAD4-C9210DEC58FE}"/>
          </ac:grpSpMkLst>
        </pc:grpChg>
        <pc:grpChg chg="del">
          <ac:chgData name="Enrico DIANI" userId="2f6fb86d-c6ff-4704-8e50-a2585592f75c" providerId="ADAL" clId="{C5705C83-9235-4475-AE87-716D8CB7EE9F}" dt="2019-07-18T09:08:00.035" v="148" actId="478"/>
          <ac:grpSpMkLst>
            <pc:docMk/>
            <pc:sldMk cId="0" sldId="517"/>
            <ac:grpSpMk id="59" creationId="{753B2635-1BAB-439E-A4CF-2CBD9645C42B}"/>
          </ac:grpSpMkLst>
        </pc:grpChg>
        <pc:picChg chg="add">
          <ac:chgData name="Enrico DIANI" userId="2f6fb86d-c6ff-4704-8e50-a2585592f75c" providerId="ADAL" clId="{C5705C83-9235-4475-AE87-716D8CB7EE9F}" dt="2019-07-18T09:08:00.928" v="149"/>
          <ac:picMkLst>
            <pc:docMk/>
            <pc:sldMk cId="0" sldId="517"/>
            <ac:picMk id="28" creationId="{D823E258-6864-4333-B9A1-FD024E40A30D}"/>
          </ac:picMkLst>
        </pc:picChg>
        <pc:picChg chg="del">
          <ac:chgData name="Enrico DIANI" userId="2f6fb86d-c6ff-4704-8e50-a2585592f75c" providerId="ADAL" clId="{C5705C83-9235-4475-AE87-716D8CB7EE9F}" dt="2019-07-18T09:08:00.035" v="148" actId="478"/>
          <ac:picMkLst>
            <pc:docMk/>
            <pc:sldMk cId="0" sldId="517"/>
            <ac:picMk id="39" creationId="{752D4F0D-4874-41D2-8B1A-62EFAAA8A0B1}"/>
          </ac:picMkLst>
        </pc:picChg>
        <pc:picChg chg="del">
          <ac:chgData name="Enrico DIANI" userId="2f6fb86d-c6ff-4704-8e50-a2585592f75c" providerId="ADAL" clId="{C5705C83-9235-4475-AE87-716D8CB7EE9F}" dt="2019-07-18T09:08:00.035" v="148" actId="478"/>
          <ac:picMkLst>
            <pc:docMk/>
            <pc:sldMk cId="0" sldId="517"/>
            <ac:picMk id="40" creationId="{120B8B2D-64D6-49E6-97C1-E9CFFC055893}"/>
          </ac:picMkLst>
        </pc:picChg>
      </pc:sldChg>
      <pc:sldChg chg="modSp">
        <pc:chgData name="Enrico DIANI" userId="2f6fb86d-c6ff-4704-8e50-a2585592f75c" providerId="ADAL" clId="{C5705C83-9235-4475-AE87-716D8CB7EE9F}" dt="2019-07-18T09:52:44.082" v="252"/>
        <pc:sldMkLst>
          <pc:docMk/>
          <pc:sldMk cId="0" sldId="532"/>
        </pc:sldMkLst>
        <pc:spChg chg="mod">
          <ac:chgData name="Enrico DIANI" userId="2f6fb86d-c6ff-4704-8e50-a2585592f75c" providerId="ADAL" clId="{C5705C83-9235-4475-AE87-716D8CB7EE9F}" dt="2019-07-18T09:52:44.082" v="252"/>
          <ac:spMkLst>
            <pc:docMk/>
            <pc:sldMk cId="0" sldId="532"/>
            <ac:spMk id="4" creationId="{00000000-0000-0000-0000-000000000000}"/>
          </ac:spMkLst>
        </pc:spChg>
      </pc:sldChg>
      <pc:sldChg chg="addSp delSp">
        <pc:chgData name="Enrico DIANI" userId="2f6fb86d-c6ff-4704-8e50-a2585592f75c" providerId="ADAL" clId="{C5705C83-9235-4475-AE87-716D8CB7EE9F}" dt="2019-07-18T09:51:09.258" v="245"/>
        <pc:sldMkLst>
          <pc:docMk/>
          <pc:sldMk cId="0" sldId="534"/>
        </pc:sldMkLst>
        <pc:spChg chg="del">
          <ac:chgData name="Enrico DIANI" userId="2f6fb86d-c6ff-4704-8e50-a2585592f75c" providerId="ADAL" clId="{C5705C83-9235-4475-AE87-716D8CB7EE9F}" dt="2019-07-18T09:51:08.392" v="244" actId="478"/>
          <ac:spMkLst>
            <pc:docMk/>
            <pc:sldMk cId="0" sldId="534"/>
            <ac:spMk id="7" creationId="{D01EE50B-2C36-4000-8524-470DB82F0355}"/>
          </ac:spMkLst>
        </pc:spChg>
        <pc:spChg chg="del">
          <ac:chgData name="Enrico DIANI" userId="2f6fb86d-c6ff-4704-8e50-a2585592f75c" providerId="ADAL" clId="{C5705C83-9235-4475-AE87-716D8CB7EE9F}" dt="2019-07-18T09:51:08.392" v="244" actId="478"/>
          <ac:spMkLst>
            <pc:docMk/>
            <pc:sldMk cId="0" sldId="534"/>
            <ac:spMk id="11" creationId="{6C4C644E-DD8F-462D-A5BC-B690C6573299}"/>
          </ac:spMkLst>
        </pc:spChg>
        <pc:spChg chg="add">
          <ac:chgData name="Enrico DIANI" userId="2f6fb86d-c6ff-4704-8e50-a2585592f75c" providerId="ADAL" clId="{C5705C83-9235-4475-AE87-716D8CB7EE9F}" dt="2019-07-18T09:51:09.258" v="245"/>
          <ac:spMkLst>
            <pc:docMk/>
            <pc:sldMk cId="0" sldId="534"/>
            <ac:spMk id="12" creationId="{7CA44B43-D0D4-42B8-92E9-6B5A5D5B0166}"/>
          </ac:spMkLst>
        </pc:spChg>
        <pc:spChg chg="add">
          <ac:chgData name="Enrico DIANI" userId="2f6fb86d-c6ff-4704-8e50-a2585592f75c" providerId="ADAL" clId="{C5705C83-9235-4475-AE87-716D8CB7EE9F}" dt="2019-07-18T09:51:09.258" v="245"/>
          <ac:spMkLst>
            <pc:docMk/>
            <pc:sldMk cId="0" sldId="534"/>
            <ac:spMk id="16" creationId="{75EE258B-6E18-4A66-BEE9-F94926FD42CD}"/>
          </ac:spMkLst>
        </pc:spChg>
        <pc:picChg chg="del">
          <ac:chgData name="Enrico DIANI" userId="2f6fb86d-c6ff-4704-8e50-a2585592f75c" providerId="ADAL" clId="{C5705C83-9235-4475-AE87-716D8CB7EE9F}" dt="2019-07-18T09:51:08.392" v="244" actId="478"/>
          <ac:picMkLst>
            <pc:docMk/>
            <pc:sldMk cId="0" sldId="534"/>
            <ac:picMk id="8" creationId="{6FA5428F-2D4A-49E5-B105-158A88577601}"/>
          </ac:picMkLst>
        </pc:picChg>
        <pc:picChg chg="del">
          <ac:chgData name="Enrico DIANI" userId="2f6fb86d-c6ff-4704-8e50-a2585592f75c" providerId="ADAL" clId="{C5705C83-9235-4475-AE87-716D8CB7EE9F}" dt="2019-07-18T09:51:08.392" v="244" actId="478"/>
          <ac:picMkLst>
            <pc:docMk/>
            <pc:sldMk cId="0" sldId="534"/>
            <ac:picMk id="9" creationId="{94AED861-CAB8-4F10-84C8-B8B9F2BB7366}"/>
          </ac:picMkLst>
        </pc:picChg>
        <pc:picChg chg="del">
          <ac:chgData name="Enrico DIANI" userId="2f6fb86d-c6ff-4704-8e50-a2585592f75c" providerId="ADAL" clId="{C5705C83-9235-4475-AE87-716D8CB7EE9F}" dt="2019-07-18T09:51:08.392" v="244" actId="478"/>
          <ac:picMkLst>
            <pc:docMk/>
            <pc:sldMk cId="0" sldId="534"/>
            <ac:picMk id="10" creationId="{925B99E9-212A-4B29-BF7A-77A7F38FFBDF}"/>
          </ac:picMkLst>
        </pc:picChg>
        <pc:picChg chg="add">
          <ac:chgData name="Enrico DIANI" userId="2f6fb86d-c6ff-4704-8e50-a2585592f75c" providerId="ADAL" clId="{C5705C83-9235-4475-AE87-716D8CB7EE9F}" dt="2019-07-18T09:51:09.258" v="245"/>
          <ac:picMkLst>
            <pc:docMk/>
            <pc:sldMk cId="0" sldId="534"/>
            <ac:picMk id="13" creationId="{534FBA13-04DD-4832-B35C-5A2707AB2EC4}"/>
          </ac:picMkLst>
        </pc:picChg>
        <pc:picChg chg="add">
          <ac:chgData name="Enrico DIANI" userId="2f6fb86d-c6ff-4704-8e50-a2585592f75c" providerId="ADAL" clId="{C5705C83-9235-4475-AE87-716D8CB7EE9F}" dt="2019-07-18T09:51:09.258" v="245"/>
          <ac:picMkLst>
            <pc:docMk/>
            <pc:sldMk cId="0" sldId="534"/>
            <ac:picMk id="14" creationId="{4F447826-3EB4-46C4-984A-1C1347C04E55}"/>
          </ac:picMkLst>
        </pc:picChg>
        <pc:picChg chg="add">
          <ac:chgData name="Enrico DIANI" userId="2f6fb86d-c6ff-4704-8e50-a2585592f75c" providerId="ADAL" clId="{C5705C83-9235-4475-AE87-716D8CB7EE9F}" dt="2019-07-18T09:51:09.258" v="245"/>
          <ac:picMkLst>
            <pc:docMk/>
            <pc:sldMk cId="0" sldId="534"/>
            <ac:picMk id="15" creationId="{3619FC91-CA84-4373-B049-9E3D0D4517AD}"/>
          </ac:picMkLst>
        </pc:picChg>
      </pc:sldChg>
      <pc:sldChg chg="addSp delSp modSp">
        <pc:chgData name="Enrico DIANI" userId="2f6fb86d-c6ff-4704-8e50-a2585592f75c" providerId="ADAL" clId="{C5705C83-9235-4475-AE87-716D8CB7EE9F}" dt="2019-07-18T09:04:24.393" v="125" actId="11529"/>
        <pc:sldMkLst>
          <pc:docMk/>
          <pc:sldMk cId="0" sldId="542"/>
        </pc:sldMkLst>
        <pc:spChg chg="add mod">
          <ac:chgData name="Enrico DIANI" userId="2f6fb86d-c6ff-4704-8e50-a2585592f75c" providerId="ADAL" clId="{C5705C83-9235-4475-AE87-716D8CB7EE9F}" dt="2019-07-18T09:04:24.393" v="125" actId="11529"/>
          <ac:spMkLst>
            <pc:docMk/>
            <pc:sldMk cId="0" sldId="542"/>
            <ac:spMk id="4" creationId="{4C8B11ED-EFAD-4ADC-956F-6F427D93EB46}"/>
          </ac:spMkLst>
        </pc:spChg>
        <pc:spChg chg="mod ord">
          <ac:chgData name="Enrico DIANI" userId="2f6fb86d-c6ff-4704-8e50-a2585592f75c" providerId="ADAL" clId="{C5705C83-9235-4475-AE87-716D8CB7EE9F}" dt="2019-07-18T09:04:19.643" v="124" actId="1038"/>
          <ac:spMkLst>
            <pc:docMk/>
            <pc:sldMk cId="0" sldId="542"/>
            <ac:spMk id="19" creationId="{3863E7C8-9DFD-44F5-B22B-5DF5FB7F7AB7}"/>
          </ac:spMkLst>
        </pc:spChg>
        <pc:spChg chg="mod ord">
          <ac:chgData name="Enrico DIANI" userId="2f6fb86d-c6ff-4704-8e50-a2585592f75c" providerId="ADAL" clId="{C5705C83-9235-4475-AE87-716D8CB7EE9F}" dt="2019-07-18T09:04:19.643" v="124" actId="1038"/>
          <ac:spMkLst>
            <pc:docMk/>
            <pc:sldMk cId="0" sldId="542"/>
            <ac:spMk id="20" creationId="{D1B09B76-CCA7-421F-A641-1FCE08561A45}"/>
          </ac:spMkLst>
        </pc:spChg>
        <pc:picChg chg="add del mod modCrop">
          <ac:chgData name="Enrico DIANI" userId="2f6fb86d-c6ff-4704-8e50-a2585592f75c" providerId="ADAL" clId="{C5705C83-9235-4475-AE87-716D8CB7EE9F}" dt="2019-07-18T09:04:07.983" v="115"/>
          <ac:picMkLst>
            <pc:docMk/>
            <pc:sldMk cId="0" sldId="542"/>
            <ac:picMk id="3" creationId="{18909C3E-E304-47BD-8F9C-B27407EFC3D3}"/>
          </ac:picMkLst>
        </pc:picChg>
        <pc:picChg chg="del">
          <ac:chgData name="Enrico DIANI" userId="2f6fb86d-c6ff-4704-8e50-a2585592f75c" providerId="ADAL" clId="{C5705C83-9235-4475-AE87-716D8CB7EE9F}" dt="2019-07-18T09:04:09.094" v="116" actId="478"/>
          <ac:picMkLst>
            <pc:docMk/>
            <pc:sldMk cId="0" sldId="542"/>
            <ac:picMk id="18" creationId="{E11992C9-3537-4EE6-B401-D78738033A2D}"/>
          </ac:picMkLst>
        </pc:picChg>
        <pc:picChg chg="add">
          <ac:chgData name="Enrico DIANI" userId="2f6fb86d-c6ff-4704-8e50-a2585592f75c" providerId="ADAL" clId="{C5705C83-9235-4475-AE87-716D8CB7EE9F}" dt="2019-07-18T09:04:10.158" v="117"/>
          <ac:picMkLst>
            <pc:docMk/>
            <pc:sldMk cId="0" sldId="542"/>
            <ac:picMk id="24" creationId="{D83ABC6E-FC15-4D0F-97DB-73446F930E1C}"/>
          </ac:picMkLst>
        </pc:picChg>
      </pc:sldChg>
      <pc:sldChg chg="addSp delSp modSp">
        <pc:chgData name="Enrico DIANI" userId="2f6fb86d-c6ff-4704-8e50-a2585592f75c" providerId="ADAL" clId="{C5705C83-9235-4475-AE87-716D8CB7EE9F}" dt="2019-07-18T09:03:28.962" v="109" actId="11529"/>
        <pc:sldMkLst>
          <pc:docMk/>
          <pc:sldMk cId="0" sldId="543"/>
        </pc:sldMkLst>
        <pc:spChg chg="add mod">
          <ac:chgData name="Enrico DIANI" userId="2f6fb86d-c6ff-4704-8e50-a2585592f75c" providerId="ADAL" clId="{C5705C83-9235-4475-AE87-716D8CB7EE9F}" dt="2019-07-18T09:03:28.962" v="109" actId="11529"/>
          <ac:spMkLst>
            <pc:docMk/>
            <pc:sldMk cId="0" sldId="543"/>
            <ac:spMk id="2" creationId="{477DC854-03F6-4537-A4DB-C37B08A589BF}"/>
          </ac:spMkLst>
        </pc:spChg>
        <pc:grpChg chg="ord">
          <ac:chgData name="Enrico DIANI" userId="2f6fb86d-c6ff-4704-8e50-a2585592f75c" providerId="ADAL" clId="{C5705C83-9235-4475-AE87-716D8CB7EE9F}" dt="2019-07-18T09:00:07.894" v="66" actId="166"/>
          <ac:grpSpMkLst>
            <pc:docMk/>
            <pc:sldMk cId="0" sldId="543"/>
            <ac:grpSpMk id="39" creationId="{00000000-0000-0000-0000-000000000000}"/>
          </ac:grpSpMkLst>
        </pc:grpChg>
        <pc:picChg chg="add del mod">
          <ac:chgData name="Enrico DIANI" userId="2f6fb86d-c6ff-4704-8e50-a2585592f75c" providerId="ADAL" clId="{C5705C83-9235-4475-AE87-716D8CB7EE9F}" dt="2019-07-18T09:00:02.061" v="63"/>
          <ac:picMkLst>
            <pc:docMk/>
            <pc:sldMk cId="0" sldId="543"/>
            <ac:picMk id="15" creationId="{159C8885-91CF-4A66-83CF-AB351D913D60}"/>
          </ac:picMkLst>
        </pc:picChg>
        <pc:picChg chg="add">
          <ac:chgData name="Enrico DIANI" userId="2f6fb86d-c6ff-4704-8e50-a2585592f75c" providerId="ADAL" clId="{C5705C83-9235-4475-AE87-716D8CB7EE9F}" dt="2019-07-18T09:00:04.909" v="65"/>
          <ac:picMkLst>
            <pc:docMk/>
            <pc:sldMk cId="0" sldId="543"/>
            <ac:picMk id="16" creationId="{E76E6F74-AFF3-4497-BE24-D882FCCF1D2F}"/>
          </ac:picMkLst>
        </pc:picChg>
        <pc:picChg chg="del">
          <ac:chgData name="Enrico DIANI" userId="2f6fb86d-c6ff-4704-8e50-a2585592f75c" providerId="ADAL" clId="{C5705C83-9235-4475-AE87-716D8CB7EE9F}" dt="2019-07-18T09:00:03.751" v="64" actId="478"/>
          <ac:picMkLst>
            <pc:docMk/>
            <pc:sldMk cId="0" sldId="543"/>
            <ac:picMk id="23" creationId="{00000000-0000-0000-0000-000000000000}"/>
          </ac:picMkLst>
        </pc:picChg>
      </pc:sldChg>
      <pc:sldChg chg="addSp delSp modSp">
        <pc:chgData name="Enrico DIANI" userId="2f6fb86d-c6ff-4704-8e50-a2585592f75c" providerId="ADAL" clId="{C5705C83-9235-4475-AE87-716D8CB7EE9F}" dt="2019-07-18T08:59:12.102" v="38" actId="11529"/>
        <pc:sldMkLst>
          <pc:docMk/>
          <pc:sldMk cId="0" sldId="546"/>
        </pc:sldMkLst>
        <pc:spChg chg="add mod">
          <ac:chgData name="Enrico DIANI" userId="2f6fb86d-c6ff-4704-8e50-a2585592f75c" providerId="ADAL" clId="{C5705C83-9235-4475-AE87-716D8CB7EE9F}" dt="2019-07-18T08:59:12.102" v="38" actId="11529"/>
          <ac:spMkLst>
            <pc:docMk/>
            <pc:sldMk cId="0" sldId="546"/>
            <ac:spMk id="2" creationId="{DDADD3EF-8E22-4A02-AD3B-8B6553C55847}"/>
          </ac:spMkLst>
        </pc:spChg>
        <pc:grpChg chg="ord">
          <ac:chgData name="Enrico DIANI" userId="2f6fb86d-c6ff-4704-8e50-a2585592f75c" providerId="ADAL" clId="{C5705C83-9235-4475-AE87-716D8CB7EE9F}" dt="2019-07-18T08:59:08.151" v="37" actId="166"/>
          <ac:grpSpMkLst>
            <pc:docMk/>
            <pc:sldMk cId="0" sldId="546"/>
            <ac:grpSpMk id="23" creationId="{00000000-0000-0000-0000-000000000000}"/>
          </ac:grpSpMkLst>
        </pc:grpChg>
        <pc:picChg chg="add del">
          <ac:chgData name="Enrico DIANI" userId="2f6fb86d-c6ff-4704-8e50-a2585592f75c" providerId="ADAL" clId="{C5705C83-9235-4475-AE87-716D8CB7EE9F}" dt="2019-07-18T08:58:49.099" v="33"/>
          <ac:picMkLst>
            <pc:docMk/>
            <pc:sldMk cId="0" sldId="546"/>
            <ac:picMk id="15" creationId="{FF1E54B6-FB2B-4C54-949C-2C47B1DC3EF3}"/>
          </ac:picMkLst>
        </pc:picChg>
        <pc:picChg chg="add mod">
          <ac:chgData name="Enrico DIANI" userId="2f6fb86d-c6ff-4704-8e50-a2585592f75c" providerId="ADAL" clId="{C5705C83-9235-4475-AE87-716D8CB7EE9F}" dt="2019-07-18T08:59:04.052" v="36" actId="1076"/>
          <ac:picMkLst>
            <pc:docMk/>
            <pc:sldMk cId="0" sldId="546"/>
            <ac:picMk id="16" creationId="{04EA3561-53D5-46CB-81E7-9024DD4BCA15}"/>
          </ac:picMkLst>
        </pc:picChg>
        <pc:picChg chg="del">
          <ac:chgData name="Enrico DIANI" userId="2f6fb86d-c6ff-4704-8e50-a2585592f75c" providerId="ADAL" clId="{C5705C83-9235-4475-AE87-716D8CB7EE9F}" dt="2019-07-18T08:59:00.602" v="34" actId="478"/>
          <ac:picMkLst>
            <pc:docMk/>
            <pc:sldMk cId="0" sldId="546"/>
            <ac:picMk id="66563" creationId="{00000000-0000-0000-0000-000000000000}"/>
          </ac:picMkLst>
        </pc:picChg>
      </pc:sldChg>
      <pc:sldChg chg="addSp delSp modSp">
        <pc:chgData name="Enrico DIANI" userId="2f6fb86d-c6ff-4704-8e50-a2585592f75c" providerId="ADAL" clId="{C5705C83-9235-4475-AE87-716D8CB7EE9F}" dt="2019-07-18T08:59:44.118" v="55" actId="11529"/>
        <pc:sldMkLst>
          <pc:docMk/>
          <pc:sldMk cId="0" sldId="552"/>
        </pc:sldMkLst>
        <pc:spChg chg="add mod">
          <ac:chgData name="Enrico DIANI" userId="2f6fb86d-c6ff-4704-8e50-a2585592f75c" providerId="ADAL" clId="{C5705C83-9235-4475-AE87-716D8CB7EE9F}" dt="2019-07-18T08:59:44.118" v="55" actId="11529"/>
          <ac:spMkLst>
            <pc:docMk/>
            <pc:sldMk cId="0" sldId="552"/>
            <ac:spMk id="2" creationId="{CAC865A3-7DFA-4A80-A446-7FC157CF45E6}"/>
          </ac:spMkLst>
        </pc:spChg>
        <pc:grpChg chg="add">
          <ac:chgData name="Enrico DIANI" userId="2f6fb86d-c6ff-4704-8e50-a2585592f75c" providerId="ADAL" clId="{C5705C83-9235-4475-AE87-716D8CB7EE9F}" dt="2019-07-18T08:59:40.513" v="54"/>
          <ac:grpSpMkLst>
            <pc:docMk/>
            <pc:sldMk cId="0" sldId="552"/>
            <ac:grpSpMk id="17" creationId="{0B4D200A-CB89-4050-930C-0B93A7B7DD4D}"/>
          </ac:grpSpMkLst>
        </pc:grpChg>
        <pc:grpChg chg="del">
          <ac:chgData name="Enrico DIANI" userId="2f6fb86d-c6ff-4704-8e50-a2585592f75c" providerId="ADAL" clId="{C5705C83-9235-4475-AE87-716D8CB7EE9F}" dt="2019-07-18T08:59:40.372" v="53"/>
          <ac:grpSpMkLst>
            <pc:docMk/>
            <pc:sldMk cId="0" sldId="552"/>
            <ac:grpSpMk id="22" creationId="{00000000-0000-0000-0000-000000000000}"/>
          </ac:grpSpMkLst>
        </pc:grpChg>
        <pc:picChg chg="add del mod">
          <ac:chgData name="Enrico DIANI" userId="2f6fb86d-c6ff-4704-8e50-a2585592f75c" providerId="ADAL" clId="{C5705C83-9235-4475-AE87-716D8CB7EE9F}" dt="2019-07-18T08:59:36.447" v="50"/>
          <ac:picMkLst>
            <pc:docMk/>
            <pc:sldMk cId="0" sldId="552"/>
            <ac:picMk id="15" creationId="{42D3EB1D-CBA9-459C-959D-7720605CEC9F}"/>
          </ac:picMkLst>
        </pc:picChg>
        <pc:picChg chg="add">
          <ac:chgData name="Enrico DIANI" userId="2f6fb86d-c6ff-4704-8e50-a2585592f75c" providerId="ADAL" clId="{C5705C83-9235-4475-AE87-716D8CB7EE9F}" dt="2019-07-18T08:59:37.887" v="52"/>
          <ac:picMkLst>
            <pc:docMk/>
            <pc:sldMk cId="0" sldId="552"/>
            <ac:picMk id="16" creationId="{A05D7493-F0CB-4951-8925-14449149D72B}"/>
          </ac:picMkLst>
        </pc:picChg>
        <pc:picChg chg="del">
          <ac:chgData name="Enrico DIANI" userId="2f6fb86d-c6ff-4704-8e50-a2585592f75c" providerId="ADAL" clId="{C5705C83-9235-4475-AE87-716D8CB7EE9F}" dt="2019-07-18T08:59:37.336" v="51" actId="478"/>
          <ac:picMkLst>
            <pc:docMk/>
            <pc:sldMk cId="0" sldId="552"/>
            <ac:picMk id="20" creationId="{00000000-0000-0000-0000-000000000000}"/>
          </ac:picMkLst>
        </pc:picChg>
      </pc:sldChg>
      <pc:sldChg chg="addSp delSp modSp">
        <pc:chgData name="Enrico DIANI" userId="2f6fb86d-c6ff-4704-8e50-a2585592f75c" providerId="ADAL" clId="{C5705C83-9235-4475-AE87-716D8CB7EE9F}" dt="2019-07-18T09:02:49.897" v="107" actId="11529"/>
        <pc:sldMkLst>
          <pc:docMk/>
          <pc:sldMk cId="0" sldId="558"/>
        </pc:sldMkLst>
        <pc:spChg chg="add mod">
          <ac:chgData name="Enrico DIANI" userId="2f6fb86d-c6ff-4704-8e50-a2585592f75c" providerId="ADAL" clId="{C5705C83-9235-4475-AE87-716D8CB7EE9F}" dt="2019-07-18T09:02:49.897" v="107" actId="11529"/>
          <ac:spMkLst>
            <pc:docMk/>
            <pc:sldMk cId="0" sldId="558"/>
            <ac:spMk id="2" creationId="{CDA5778C-612B-4817-828D-3E972FE7B11B}"/>
          </ac:spMkLst>
        </pc:spChg>
        <pc:grpChg chg="add del mod">
          <ac:chgData name="Enrico DIANI" userId="2f6fb86d-c6ff-4704-8e50-a2585592f75c" providerId="ADAL" clId="{C5705C83-9235-4475-AE87-716D8CB7EE9F}" dt="2019-07-18T09:01:45.058" v="105" actId="478"/>
          <ac:grpSpMkLst>
            <pc:docMk/>
            <pc:sldMk cId="0" sldId="558"/>
            <ac:grpSpMk id="24" creationId="{ADAB0CB1-ECEF-4224-8394-EB2DA768F20E}"/>
          </ac:grpSpMkLst>
        </pc:grpChg>
        <pc:grpChg chg="ord">
          <ac:chgData name="Enrico DIANI" userId="2f6fb86d-c6ff-4704-8e50-a2585592f75c" providerId="ADAL" clId="{C5705C83-9235-4475-AE87-716D8CB7EE9F}" dt="2019-07-18T09:01:54.465" v="106" actId="166"/>
          <ac:grpSpMkLst>
            <pc:docMk/>
            <pc:sldMk cId="0" sldId="558"/>
            <ac:grpSpMk id="37" creationId="{00000000-0000-0000-0000-000000000000}"/>
          </ac:grpSpMkLst>
        </pc:grpChg>
        <pc:picChg chg="add del mod">
          <ac:chgData name="Enrico DIANI" userId="2f6fb86d-c6ff-4704-8e50-a2585592f75c" providerId="ADAL" clId="{C5705C83-9235-4475-AE87-716D8CB7EE9F}" dt="2019-07-18T09:01:38.394" v="101"/>
          <ac:picMkLst>
            <pc:docMk/>
            <pc:sldMk cId="0" sldId="558"/>
            <ac:picMk id="15" creationId="{5EC7D6D6-4AC2-4740-8178-2A53D884A70A}"/>
          </ac:picMkLst>
        </pc:picChg>
        <pc:picChg chg="add">
          <ac:chgData name="Enrico DIANI" userId="2f6fb86d-c6ff-4704-8e50-a2585592f75c" providerId="ADAL" clId="{C5705C83-9235-4475-AE87-716D8CB7EE9F}" dt="2019-07-18T09:01:39.941" v="103"/>
          <ac:picMkLst>
            <pc:docMk/>
            <pc:sldMk cId="0" sldId="558"/>
            <ac:picMk id="16" creationId="{ACB76332-7FB0-42EF-9102-36C867033CB2}"/>
          </ac:picMkLst>
        </pc:picChg>
        <pc:picChg chg="del">
          <ac:chgData name="Enrico DIANI" userId="2f6fb86d-c6ff-4704-8e50-a2585592f75c" providerId="ADAL" clId="{C5705C83-9235-4475-AE87-716D8CB7EE9F}" dt="2019-07-18T09:01:39.282" v="102" actId="478"/>
          <ac:picMkLst>
            <pc:docMk/>
            <pc:sldMk cId="0" sldId="558"/>
            <ac:picMk id="18" creationId="{00000000-0000-0000-0000-000000000000}"/>
          </ac:picMkLst>
        </pc:picChg>
      </pc:sldChg>
      <pc:sldChg chg="modSp">
        <pc:chgData name="Enrico DIANI" userId="2f6fb86d-c6ff-4704-8e50-a2585592f75c" providerId="ADAL" clId="{C5705C83-9235-4475-AE87-716D8CB7EE9F}" dt="2019-07-19T09:58:21.789" v="370" actId="20577"/>
        <pc:sldMkLst>
          <pc:docMk/>
          <pc:sldMk cId="0" sldId="571"/>
        </pc:sldMkLst>
        <pc:spChg chg="mod">
          <ac:chgData name="Enrico DIANI" userId="2f6fb86d-c6ff-4704-8e50-a2585592f75c" providerId="ADAL" clId="{C5705C83-9235-4475-AE87-716D8CB7EE9F}" dt="2019-07-19T09:58:21.789" v="370" actId="20577"/>
          <ac:spMkLst>
            <pc:docMk/>
            <pc:sldMk cId="0" sldId="571"/>
            <ac:spMk id="6" creationId="{00000000-0000-0000-0000-000000000000}"/>
          </ac:spMkLst>
        </pc:spChg>
      </pc:sldChg>
      <pc:sldChg chg="addSp delSp">
        <pc:chgData name="Enrico DIANI" userId="2f6fb86d-c6ff-4704-8e50-a2585592f75c" providerId="ADAL" clId="{C5705C83-9235-4475-AE87-716D8CB7EE9F}" dt="2019-07-18T09:44:53.370" v="232"/>
        <pc:sldMkLst>
          <pc:docMk/>
          <pc:sldMk cId="0" sldId="580"/>
        </pc:sldMkLst>
        <pc:spChg chg="add">
          <ac:chgData name="Enrico DIANI" userId="2f6fb86d-c6ff-4704-8e50-a2585592f75c" providerId="ADAL" clId="{C5705C83-9235-4475-AE87-716D8CB7EE9F}" dt="2019-07-18T09:44:53.370" v="232"/>
          <ac:spMkLst>
            <pc:docMk/>
            <pc:sldMk cId="0" sldId="580"/>
            <ac:spMk id="19" creationId="{E12BF83E-C6A3-4A4A-9CA7-81E9D4C4A46D}"/>
          </ac:spMkLst>
        </pc:spChg>
        <pc:spChg chg="add">
          <ac:chgData name="Enrico DIANI" userId="2f6fb86d-c6ff-4704-8e50-a2585592f75c" providerId="ADAL" clId="{C5705C83-9235-4475-AE87-716D8CB7EE9F}" dt="2019-07-18T09:44:53.370" v="232"/>
          <ac:spMkLst>
            <pc:docMk/>
            <pc:sldMk cId="0" sldId="580"/>
            <ac:spMk id="20" creationId="{3565F4D6-A9DA-4CA3-9B0F-FDF5F725C243}"/>
          </ac:spMkLst>
        </pc:spChg>
        <pc:spChg chg="del">
          <ac:chgData name="Enrico DIANI" userId="2f6fb86d-c6ff-4704-8e50-a2585592f75c" providerId="ADAL" clId="{C5705C83-9235-4475-AE87-716D8CB7EE9F}" dt="2019-07-18T09:44:52.270" v="231" actId="478"/>
          <ac:spMkLst>
            <pc:docMk/>
            <pc:sldMk cId="0" sldId="580"/>
            <ac:spMk id="21" creationId="{2209D0BA-721F-454E-88DE-2CE47355C210}"/>
          </ac:spMkLst>
        </pc:spChg>
        <pc:spChg chg="del">
          <ac:chgData name="Enrico DIANI" userId="2f6fb86d-c6ff-4704-8e50-a2585592f75c" providerId="ADAL" clId="{C5705C83-9235-4475-AE87-716D8CB7EE9F}" dt="2019-07-18T09:44:52.270" v="231" actId="478"/>
          <ac:spMkLst>
            <pc:docMk/>
            <pc:sldMk cId="0" sldId="580"/>
            <ac:spMk id="22" creationId="{0186E869-2084-4DF8-94DC-FB66EF8AB57D}"/>
          </ac:spMkLst>
        </pc:spChg>
        <pc:grpChg chg="del">
          <ac:chgData name="Enrico DIANI" userId="2f6fb86d-c6ff-4704-8e50-a2585592f75c" providerId="ADAL" clId="{C5705C83-9235-4475-AE87-716D8CB7EE9F}" dt="2019-07-18T09:44:52.270" v="231" actId="478"/>
          <ac:grpSpMkLst>
            <pc:docMk/>
            <pc:sldMk cId="0" sldId="580"/>
            <ac:grpSpMk id="25" creationId="{2D1D6227-9656-4EF2-AA75-C1A5E5901AB9}"/>
          </ac:grpSpMkLst>
        </pc:grpChg>
        <pc:grpChg chg="del">
          <ac:chgData name="Enrico DIANI" userId="2f6fb86d-c6ff-4704-8e50-a2585592f75c" providerId="ADAL" clId="{C5705C83-9235-4475-AE87-716D8CB7EE9F}" dt="2019-07-18T09:44:52.270" v="231" actId="478"/>
          <ac:grpSpMkLst>
            <pc:docMk/>
            <pc:sldMk cId="0" sldId="580"/>
            <ac:grpSpMk id="29" creationId="{6F1790A1-36E8-47F6-B451-7EA61B7F79D7}"/>
          </ac:grpSpMkLst>
        </pc:grpChg>
        <pc:grpChg chg="del">
          <ac:chgData name="Enrico DIANI" userId="2f6fb86d-c6ff-4704-8e50-a2585592f75c" providerId="ADAL" clId="{C5705C83-9235-4475-AE87-716D8CB7EE9F}" dt="2019-07-18T09:44:52.270" v="231" actId="478"/>
          <ac:grpSpMkLst>
            <pc:docMk/>
            <pc:sldMk cId="0" sldId="580"/>
            <ac:grpSpMk id="34" creationId="{29830FA1-4664-4A1E-B15F-9C3AAEDE5920}"/>
          </ac:grpSpMkLst>
        </pc:grpChg>
        <pc:grpChg chg="del">
          <ac:chgData name="Enrico DIANI" userId="2f6fb86d-c6ff-4704-8e50-a2585592f75c" providerId="ADAL" clId="{C5705C83-9235-4475-AE87-716D8CB7EE9F}" dt="2019-07-18T09:44:52.270" v="231" actId="478"/>
          <ac:grpSpMkLst>
            <pc:docMk/>
            <pc:sldMk cId="0" sldId="580"/>
            <ac:grpSpMk id="37" creationId="{680331D1-9B5C-476A-AD8B-4109CF830AF9}"/>
          </ac:grpSpMkLst>
        </pc:grpChg>
        <pc:grpChg chg="add">
          <ac:chgData name="Enrico DIANI" userId="2f6fb86d-c6ff-4704-8e50-a2585592f75c" providerId="ADAL" clId="{C5705C83-9235-4475-AE87-716D8CB7EE9F}" dt="2019-07-18T09:44:53.370" v="232"/>
          <ac:grpSpMkLst>
            <pc:docMk/>
            <pc:sldMk cId="0" sldId="580"/>
            <ac:grpSpMk id="40" creationId="{12542F4E-4B74-4CBA-BD8E-D74CF1DA820B}"/>
          </ac:grpSpMkLst>
        </pc:grpChg>
        <pc:grpChg chg="add">
          <ac:chgData name="Enrico DIANI" userId="2f6fb86d-c6ff-4704-8e50-a2585592f75c" providerId="ADAL" clId="{C5705C83-9235-4475-AE87-716D8CB7EE9F}" dt="2019-07-18T09:44:53.370" v="232"/>
          <ac:grpSpMkLst>
            <pc:docMk/>
            <pc:sldMk cId="0" sldId="580"/>
            <ac:grpSpMk id="44" creationId="{4A608735-1DFE-4951-8014-80576CEF0A72}"/>
          </ac:grpSpMkLst>
        </pc:grpChg>
        <pc:grpChg chg="add">
          <ac:chgData name="Enrico DIANI" userId="2f6fb86d-c6ff-4704-8e50-a2585592f75c" providerId="ADAL" clId="{C5705C83-9235-4475-AE87-716D8CB7EE9F}" dt="2019-07-18T09:44:53.370" v="232"/>
          <ac:grpSpMkLst>
            <pc:docMk/>
            <pc:sldMk cId="0" sldId="580"/>
            <ac:grpSpMk id="47" creationId="{8CB37253-B12F-4D27-BDB6-79778EB75AA9}"/>
          </ac:grpSpMkLst>
        </pc:grpChg>
        <pc:grpChg chg="add">
          <ac:chgData name="Enrico DIANI" userId="2f6fb86d-c6ff-4704-8e50-a2585592f75c" providerId="ADAL" clId="{C5705C83-9235-4475-AE87-716D8CB7EE9F}" dt="2019-07-18T09:44:53.370" v="232"/>
          <ac:grpSpMkLst>
            <pc:docMk/>
            <pc:sldMk cId="0" sldId="580"/>
            <ac:grpSpMk id="50" creationId="{A0580507-EDA5-401E-83E9-C85F6291EF76}"/>
          </ac:grpSpMkLst>
        </pc:grpChg>
        <pc:picChg chg="del">
          <ac:chgData name="Enrico DIANI" userId="2f6fb86d-c6ff-4704-8e50-a2585592f75c" providerId="ADAL" clId="{C5705C83-9235-4475-AE87-716D8CB7EE9F}" dt="2019-07-18T09:44:52.270" v="231" actId="478"/>
          <ac:picMkLst>
            <pc:docMk/>
            <pc:sldMk cId="0" sldId="580"/>
            <ac:picMk id="23" creationId="{4A97368F-72B1-41A8-9A99-06F0F4543F77}"/>
          </ac:picMkLst>
        </pc:picChg>
        <pc:picChg chg="del">
          <ac:chgData name="Enrico DIANI" userId="2f6fb86d-c6ff-4704-8e50-a2585592f75c" providerId="ADAL" clId="{C5705C83-9235-4475-AE87-716D8CB7EE9F}" dt="2019-07-18T09:44:52.270" v="231" actId="478"/>
          <ac:picMkLst>
            <pc:docMk/>
            <pc:sldMk cId="0" sldId="580"/>
            <ac:picMk id="24" creationId="{CAA121A1-1D85-4C28-8C72-FC5A030BB93C}"/>
          </ac:picMkLst>
        </pc:picChg>
        <pc:picChg chg="add">
          <ac:chgData name="Enrico DIANI" userId="2f6fb86d-c6ff-4704-8e50-a2585592f75c" providerId="ADAL" clId="{C5705C83-9235-4475-AE87-716D8CB7EE9F}" dt="2019-07-18T09:44:53.370" v="232"/>
          <ac:picMkLst>
            <pc:docMk/>
            <pc:sldMk cId="0" sldId="580"/>
            <ac:picMk id="32" creationId="{F509F9C5-E8AE-411A-ACD6-2EE53D5493CC}"/>
          </ac:picMkLst>
        </pc:picChg>
        <pc:picChg chg="add">
          <ac:chgData name="Enrico DIANI" userId="2f6fb86d-c6ff-4704-8e50-a2585592f75c" providerId="ADAL" clId="{C5705C83-9235-4475-AE87-716D8CB7EE9F}" dt="2019-07-18T09:44:53.370" v="232"/>
          <ac:picMkLst>
            <pc:docMk/>
            <pc:sldMk cId="0" sldId="580"/>
            <ac:picMk id="33" creationId="{328B52C6-BAD7-4333-B23B-BEEFB9CEAF4D}"/>
          </ac:picMkLst>
        </pc:picChg>
      </pc:sldChg>
      <pc:sldChg chg="addSp delSp">
        <pc:chgData name="Enrico DIANI" userId="2f6fb86d-c6ff-4704-8e50-a2585592f75c" providerId="ADAL" clId="{C5705C83-9235-4475-AE87-716D8CB7EE9F}" dt="2019-07-18T09:45:36.194" v="234"/>
        <pc:sldMkLst>
          <pc:docMk/>
          <pc:sldMk cId="0" sldId="581"/>
        </pc:sldMkLst>
        <pc:spChg chg="del">
          <ac:chgData name="Enrico DIANI" userId="2f6fb86d-c6ff-4704-8e50-a2585592f75c" providerId="ADAL" clId="{C5705C83-9235-4475-AE87-716D8CB7EE9F}" dt="2019-07-18T09:45:35.293" v="233" actId="478"/>
          <ac:spMkLst>
            <pc:docMk/>
            <pc:sldMk cId="0" sldId="581"/>
            <ac:spMk id="11" creationId="{00000000-0000-0000-0000-000000000000}"/>
          </ac:spMkLst>
        </pc:spChg>
        <pc:spChg chg="add">
          <ac:chgData name="Enrico DIANI" userId="2f6fb86d-c6ff-4704-8e50-a2585592f75c" providerId="ADAL" clId="{C5705C83-9235-4475-AE87-716D8CB7EE9F}" dt="2019-07-18T09:45:36.194" v="234"/>
          <ac:spMkLst>
            <pc:docMk/>
            <pc:sldMk cId="0" sldId="581"/>
            <ac:spMk id="12" creationId="{60B06C90-C2F1-4EB8-B45C-9B786B5B3756}"/>
          </ac:spMkLst>
        </pc:spChg>
        <pc:grpChg chg="add">
          <ac:chgData name="Enrico DIANI" userId="2f6fb86d-c6ff-4704-8e50-a2585592f75c" providerId="ADAL" clId="{C5705C83-9235-4475-AE87-716D8CB7EE9F}" dt="2019-07-18T09:45:36.194" v="234"/>
          <ac:grpSpMkLst>
            <pc:docMk/>
            <pc:sldMk cId="0" sldId="581"/>
            <ac:grpSpMk id="14" creationId="{082ED96E-F844-40D7-877B-7CABE8681C85}"/>
          </ac:grpSpMkLst>
        </pc:grpChg>
        <pc:grpChg chg="add">
          <ac:chgData name="Enrico DIANI" userId="2f6fb86d-c6ff-4704-8e50-a2585592f75c" providerId="ADAL" clId="{C5705C83-9235-4475-AE87-716D8CB7EE9F}" dt="2019-07-18T09:45:36.194" v="234"/>
          <ac:grpSpMkLst>
            <pc:docMk/>
            <pc:sldMk cId="0" sldId="581"/>
            <ac:grpSpMk id="19" creationId="{8F510A3E-298C-422B-B690-67F60C5357A8}"/>
          </ac:grpSpMkLst>
        </pc:grpChg>
        <pc:grpChg chg="del">
          <ac:chgData name="Enrico DIANI" userId="2f6fb86d-c6ff-4704-8e50-a2585592f75c" providerId="ADAL" clId="{C5705C83-9235-4475-AE87-716D8CB7EE9F}" dt="2019-07-18T09:45:35.293" v="233" actId="478"/>
          <ac:grpSpMkLst>
            <pc:docMk/>
            <pc:sldMk cId="0" sldId="581"/>
            <ac:grpSpMk id="22" creationId="{00000000-0000-0000-0000-000000000000}"/>
          </ac:grpSpMkLst>
        </pc:grpChg>
        <pc:grpChg chg="del">
          <ac:chgData name="Enrico DIANI" userId="2f6fb86d-c6ff-4704-8e50-a2585592f75c" providerId="ADAL" clId="{C5705C83-9235-4475-AE87-716D8CB7EE9F}" dt="2019-07-18T09:45:35.293" v="233" actId="478"/>
          <ac:grpSpMkLst>
            <pc:docMk/>
            <pc:sldMk cId="0" sldId="581"/>
            <ac:grpSpMk id="26" creationId="{00000000-0000-0000-0000-000000000000}"/>
          </ac:grpSpMkLst>
        </pc:grpChg>
        <pc:picChg chg="add">
          <ac:chgData name="Enrico DIANI" userId="2f6fb86d-c6ff-4704-8e50-a2585592f75c" providerId="ADAL" clId="{C5705C83-9235-4475-AE87-716D8CB7EE9F}" dt="2019-07-18T09:45:36.194" v="234"/>
          <ac:picMkLst>
            <pc:docMk/>
            <pc:sldMk cId="0" sldId="581"/>
            <ac:picMk id="13" creationId="{E7A58D63-69A2-4A4A-8042-1ADA2E50DB0B}"/>
          </ac:picMkLst>
        </pc:picChg>
        <pc:picChg chg="del">
          <ac:chgData name="Enrico DIANI" userId="2f6fb86d-c6ff-4704-8e50-a2585592f75c" providerId="ADAL" clId="{C5705C83-9235-4475-AE87-716D8CB7EE9F}" dt="2019-07-18T09:45:35.293" v="233" actId="478"/>
          <ac:picMkLst>
            <pc:docMk/>
            <pc:sldMk cId="0" sldId="581"/>
            <ac:picMk id="16" creationId="{00000000-0000-0000-0000-000000000000}"/>
          </ac:picMkLst>
        </pc:picChg>
      </pc:sldChg>
      <pc:sldChg chg="addSp delSp">
        <pc:chgData name="Enrico DIANI" userId="2f6fb86d-c6ff-4704-8e50-a2585592f75c" providerId="ADAL" clId="{C5705C83-9235-4475-AE87-716D8CB7EE9F}" dt="2019-07-18T09:45:50.221" v="236"/>
        <pc:sldMkLst>
          <pc:docMk/>
          <pc:sldMk cId="0" sldId="582"/>
        </pc:sldMkLst>
        <pc:spChg chg="add">
          <ac:chgData name="Enrico DIANI" userId="2f6fb86d-c6ff-4704-8e50-a2585592f75c" providerId="ADAL" clId="{C5705C83-9235-4475-AE87-716D8CB7EE9F}" dt="2019-07-18T09:45:50.221" v="236"/>
          <ac:spMkLst>
            <pc:docMk/>
            <pc:sldMk cId="0" sldId="582"/>
            <ac:spMk id="14" creationId="{EA63823D-7031-4590-BD4C-EE1459309A75}"/>
          </ac:spMkLst>
        </pc:spChg>
        <pc:spChg chg="del">
          <ac:chgData name="Enrico DIANI" userId="2f6fb86d-c6ff-4704-8e50-a2585592f75c" providerId="ADAL" clId="{C5705C83-9235-4475-AE87-716D8CB7EE9F}" dt="2019-07-18T09:45:49.221" v="235" actId="478"/>
          <ac:spMkLst>
            <pc:docMk/>
            <pc:sldMk cId="0" sldId="582"/>
            <ac:spMk id="15" creationId="{643596A8-7BB8-4737-ADB7-D226A90373E7}"/>
          </ac:spMkLst>
        </pc:spChg>
        <pc:grpChg chg="del">
          <ac:chgData name="Enrico DIANI" userId="2f6fb86d-c6ff-4704-8e50-a2585592f75c" providerId="ADAL" clId="{C5705C83-9235-4475-AE87-716D8CB7EE9F}" dt="2019-07-18T09:45:49.221" v="235" actId="478"/>
          <ac:grpSpMkLst>
            <pc:docMk/>
            <pc:sldMk cId="0" sldId="582"/>
            <ac:grpSpMk id="17" creationId="{2DA09120-F93A-4C4C-8FC8-50A2849B8FF6}"/>
          </ac:grpSpMkLst>
        </pc:grpChg>
        <pc:grpChg chg="del">
          <ac:chgData name="Enrico DIANI" userId="2f6fb86d-c6ff-4704-8e50-a2585592f75c" providerId="ADAL" clId="{C5705C83-9235-4475-AE87-716D8CB7EE9F}" dt="2019-07-18T09:45:49.221" v="235" actId="478"/>
          <ac:grpSpMkLst>
            <pc:docMk/>
            <pc:sldMk cId="0" sldId="582"/>
            <ac:grpSpMk id="21" creationId="{7854AE69-C2C3-455A-A9C9-027B0A646BA8}"/>
          </ac:grpSpMkLst>
        </pc:grpChg>
        <pc:grpChg chg="del">
          <ac:chgData name="Enrico DIANI" userId="2f6fb86d-c6ff-4704-8e50-a2585592f75c" providerId="ADAL" clId="{C5705C83-9235-4475-AE87-716D8CB7EE9F}" dt="2019-07-18T09:45:49.221" v="235" actId="478"/>
          <ac:grpSpMkLst>
            <pc:docMk/>
            <pc:sldMk cId="0" sldId="582"/>
            <ac:grpSpMk id="24" creationId="{CA31CF87-EB79-4316-BCF9-1A3B0B7E5F1E}"/>
          </ac:grpSpMkLst>
        </pc:grpChg>
        <pc:grpChg chg="add">
          <ac:chgData name="Enrico DIANI" userId="2f6fb86d-c6ff-4704-8e50-a2585592f75c" providerId="ADAL" clId="{C5705C83-9235-4475-AE87-716D8CB7EE9F}" dt="2019-07-18T09:45:50.221" v="236"/>
          <ac:grpSpMkLst>
            <pc:docMk/>
            <pc:sldMk cId="0" sldId="582"/>
            <ac:grpSpMk id="28" creationId="{87CF75C4-31F9-41FD-8B91-2C1217B3C56A}"/>
          </ac:grpSpMkLst>
        </pc:grpChg>
        <pc:grpChg chg="add">
          <ac:chgData name="Enrico DIANI" userId="2f6fb86d-c6ff-4704-8e50-a2585592f75c" providerId="ADAL" clId="{C5705C83-9235-4475-AE87-716D8CB7EE9F}" dt="2019-07-18T09:45:50.221" v="236"/>
          <ac:grpSpMkLst>
            <pc:docMk/>
            <pc:sldMk cId="0" sldId="582"/>
            <ac:grpSpMk id="32" creationId="{0831C516-C6FF-44CE-BE51-80995F2D427E}"/>
          </ac:grpSpMkLst>
        </pc:grpChg>
        <pc:grpChg chg="add">
          <ac:chgData name="Enrico DIANI" userId="2f6fb86d-c6ff-4704-8e50-a2585592f75c" providerId="ADAL" clId="{C5705C83-9235-4475-AE87-716D8CB7EE9F}" dt="2019-07-18T09:45:50.221" v="236"/>
          <ac:grpSpMkLst>
            <pc:docMk/>
            <pc:sldMk cId="0" sldId="582"/>
            <ac:grpSpMk id="35" creationId="{ED1A74AD-672A-4EA6-9CC0-FDB699E953D3}"/>
          </ac:grpSpMkLst>
        </pc:grpChg>
        <pc:picChg chg="del">
          <ac:chgData name="Enrico DIANI" userId="2f6fb86d-c6ff-4704-8e50-a2585592f75c" providerId="ADAL" clId="{C5705C83-9235-4475-AE87-716D8CB7EE9F}" dt="2019-07-18T09:45:49.221" v="235" actId="478"/>
          <ac:picMkLst>
            <pc:docMk/>
            <pc:sldMk cId="0" sldId="582"/>
            <ac:picMk id="16" creationId="{C87A6B4D-49AF-41B8-B1AC-008D214F1FDF}"/>
          </ac:picMkLst>
        </pc:picChg>
        <pc:picChg chg="del">
          <ac:chgData name="Enrico DIANI" userId="2f6fb86d-c6ff-4704-8e50-a2585592f75c" providerId="ADAL" clId="{C5705C83-9235-4475-AE87-716D8CB7EE9F}" dt="2019-07-18T09:45:49.221" v="235" actId="478"/>
          <ac:picMkLst>
            <pc:docMk/>
            <pc:sldMk cId="0" sldId="582"/>
            <ac:picMk id="20" creationId="{862B4DB6-DDD3-486C-8F28-76A9599C744E}"/>
          </ac:picMkLst>
        </pc:picChg>
        <pc:picChg chg="add">
          <ac:chgData name="Enrico DIANI" userId="2f6fb86d-c6ff-4704-8e50-a2585592f75c" providerId="ADAL" clId="{C5705C83-9235-4475-AE87-716D8CB7EE9F}" dt="2019-07-18T09:45:50.221" v="236"/>
          <ac:picMkLst>
            <pc:docMk/>
            <pc:sldMk cId="0" sldId="582"/>
            <ac:picMk id="25" creationId="{F30B8EA0-A3A8-442C-8CA7-5824B75DA362}"/>
          </ac:picMkLst>
        </pc:picChg>
        <pc:picChg chg="add">
          <ac:chgData name="Enrico DIANI" userId="2f6fb86d-c6ff-4704-8e50-a2585592f75c" providerId="ADAL" clId="{C5705C83-9235-4475-AE87-716D8CB7EE9F}" dt="2019-07-18T09:45:50.221" v="236"/>
          <ac:picMkLst>
            <pc:docMk/>
            <pc:sldMk cId="0" sldId="582"/>
            <ac:picMk id="31" creationId="{C6A04686-F562-45DB-A89B-F14DED07AF87}"/>
          </ac:picMkLst>
        </pc:picChg>
      </pc:sldChg>
      <pc:sldChg chg="addSp delSp">
        <pc:chgData name="Enrico DIANI" userId="2f6fb86d-c6ff-4704-8e50-a2585592f75c" providerId="ADAL" clId="{C5705C83-9235-4475-AE87-716D8CB7EE9F}" dt="2019-07-18T09:50:01.186" v="238"/>
        <pc:sldMkLst>
          <pc:docMk/>
          <pc:sldMk cId="0" sldId="583"/>
        </pc:sldMkLst>
        <pc:spChg chg="del">
          <ac:chgData name="Enrico DIANI" userId="2f6fb86d-c6ff-4704-8e50-a2585592f75c" providerId="ADAL" clId="{C5705C83-9235-4475-AE87-716D8CB7EE9F}" dt="2019-07-18T09:50:00.953" v="237" actId="478"/>
          <ac:spMkLst>
            <pc:docMk/>
            <pc:sldMk cId="0" sldId="583"/>
            <ac:spMk id="27" creationId="{63501C42-04FD-40FB-B3B9-CD1E47BBD402}"/>
          </ac:spMkLst>
        </pc:spChg>
        <pc:spChg chg="add">
          <ac:chgData name="Enrico DIANI" userId="2f6fb86d-c6ff-4704-8e50-a2585592f75c" providerId="ADAL" clId="{C5705C83-9235-4475-AE87-716D8CB7EE9F}" dt="2019-07-18T09:50:01.186" v="238"/>
          <ac:spMkLst>
            <pc:docMk/>
            <pc:sldMk cId="0" sldId="583"/>
            <ac:spMk id="48" creationId="{5533FF35-B83A-45B6-A908-D9BECC925A3C}"/>
          </ac:spMkLst>
        </pc:spChg>
        <pc:grpChg chg="del">
          <ac:chgData name="Enrico DIANI" userId="2f6fb86d-c6ff-4704-8e50-a2585592f75c" providerId="ADAL" clId="{C5705C83-9235-4475-AE87-716D8CB7EE9F}" dt="2019-07-18T09:50:00.953" v="237" actId="478"/>
          <ac:grpSpMkLst>
            <pc:docMk/>
            <pc:sldMk cId="0" sldId="583"/>
            <ac:grpSpMk id="30" creationId="{FD169F9C-387D-4BC2-87FA-5FEFF58C3EE8}"/>
          </ac:grpSpMkLst>
        </pc:grpChg>
        <pc:grpChg chg="del">
          <ac:chgData name="Enrico DIANI" userId="2f6fb86d-c6ff-4704-8e50-a2585592f75c" providerId="ADAL" clId="{C5705C83-9235-4475-AE87-716D8CB7EE9F}" dt="2019-07-18T09:50:00.953" v="237" actId="478"/>
          <ac:grpSpMkLst>
            <pc:docMk/>
            <pc:sldMk cId="0" sldId="583"/>
            <ac:grpSpMk id="33" creationId="{C494E1DE-7711-4FB0-A479-861817714936}"/>
          </ac:grpSpMkLst>
        </pc:grpChg>
        <pc:grpChg chg="del">
          <ac:chgData name="Enrico DIANI" userId="2f6fb86d-c6ff-4704-8e50-a2585592f75c" providerId="ADAL" clId="{C5705C83-9235-4475-AE87-716D8CB7EE9F}" dt="2019-07-18T09:50:00.953" v="237" actId="478"/>
          <ac:grpSpMkLst>
            <pc:docMk/>
            <pc:sldMk cId="0" sldId="583"/>
            <ac:grpSpMk id="37" creationId="{DFD58E53-225B-4EF6-BD59-7052236D6346}"/>
          </ac:grpSpMkLst>
        </pc:grpChg>
        <pc:grpChg chg="del">
          <ac:chgData name="Enrico DIANI" userId="2f6fb86d-c6ff-4704-8e50-a2585592f75c" providerId="ADAL" clId="{C5705C83-9235-4475-AE87-716D8CB7EE9F}" dt="2019-07-18T09:50:00.953" v="237" actId="478"/>
          <ac:grpSpMkLst>
            <pc:docMk/>
            <pc:sldMk cId="0" sldId="583"/>
            <ac:grpSpMk id="40" creationId="{543110F0-0CB5-4ABE-8556-332F9A3951DF}"/>
          </ac:grpSpMkLst>
        </pc:grpChg>
        <pc:grpChg chg="del">
          <ac:chgData name="Enrico DIANI" userId="2f6fb86d-c6ff-4704-8e50-a2585592f75c" providerId="ADAL" clId="{C5705C83-9235-4475-AE87-716D8CB7EE9F}" dt="2019-07-18T09:50:00.953" v="237" actId="478"/>
          <ac:grpSpMkLst>
            <pc:docMk/>
            <pc:sldMk cId="0" sldId="583"/>
            <ac:grpSpMk id="43" creationId="{2003400F-F886-4414-A3E8-6076593E6F94}"/>
          </ac:grpSpMkLst>
        </pc:grpChg>
        <pc:grpChg chg="del">
          <ac:chgData name="Enrico DIANI" userId="2f6fb86d-c6ff-4704-8e50-a2585592f75c" providerId="ADAL" clId="{C5705C83-9235-4475-AE87-716D8CB7EE9F}" dt="2019-07-18T09:50:00.953" v="237" actId="478"/>
          <ac:grpSpMkLst>
            <pc:docMk/>
            <pc:sldMk cId="0" sldId="583"/>
            <ac:grpSpMk id="46" creationId="{CC89D45D-6427-49F1-9BE9-C7EB89A2612A}"/>
          </ac:grpSpMkLst>
        </pc:grpChg>
        <pc:grpChg chg="add">
          <ac:chgData name="Enrico DIANI" userId="2f6fb86d-c6ff-4704-8e50-a2585592f75c" providerId="ADAL" clId="{C5705C83-9235-4475-AE87-716D8CB7EE9F}" dt="2019-07-18T09:50:01.186" v="238"/>
          <ac:grpSpMkLst>
            <pc:docMk/>
            <pc:sldMk cId="0" sldId="583"/>
            <ac:grpSpMk id="52" creationId="{FDD7B669-71D1-4E93-915B-8B8BEC18784D}"/>
          </ac:grpSpMkLst>
        </pc:grpChg>
        <pc:grpChg chg="add">
          <ac:chgData name="Enrico DIANI" userId="2f6fb86d-c6ff-4704-8e50-a2585592f75c" providerId="ADAL" clId="{C5705C83-9235-4475-AE87-716D8CB7EE9F}" dt="2019-07-18T09:50:01.186" v="238"/>
          <ac:grpSpMkLst>
            <pc:docMk/>
            <pc:sldMk cId="0" sldId="583"/>
            <ac:grpSpMk id="55" creationId="{42DEA3B4-E8F0-414A-A444-1A326765557A}"/>
          </ac:grpSpMkLst>
        </pc:grpChg>
        <pc:grpChg chg="add">
          <ac:chgData name="Enrico DIANI" userId="2f6fb86d-c6ff-4704-8e50-a2585592f75c" providerId="ADAL" clId="{C5705C83-9235-4475-AE87-716D8CB7EE9F}" dt="2019-07-18T09:50:01.186" v="238"/>
          <ac:grpSpMkLst>
            <pc:docMk/>
            <pc:sldMk cId="0" sldId="583"/>
            <ac:grpSpMk id="59" creationId="{93ED1819-F13B-4257-B9FD-D0AE084D2805}"/>
          </ac:grpSpMkLst>
        </pc:grpChg>
        <pc:grpChg chg="add">
          <ac:chgData name="Enrico DIANI" userId="2f6fb86d-c6ff-4704-8e50-a2585592f75c" providerId="ADAL" clId="{C5705C83-9235-4475-AE87-716D8CB7EE9F}" dt="2019-07-18T09:50:01.186" v="238"/>
          <ac:grpSpMkLst>
            <pc:docMk/>
            <pc:sldMk cId="0" sldId="583"/>
            <ac:grpSpMk id="62" creationId="{BFC4F486-782C-484F-BCCC-A9203ACA522F}"/>
          </ac:grpSpMkLst>
        </pc:grpChg>
        <pc:grpChg chg="add">
          <ac:chgData name="Enrico DIANI" userId="2f6fb86d-c6ff-4704-8e50-a2585592f75c" providerId="ADAL" clId="{C5705C83-9235-4475-AE87-716D8CB7EE9F}" dt="2019-07-18T09:50:01.186" v="238"/>
          <ac:grpSpMkLst>
            <pc:docMk/>
            <pc:sldMk cId="0" sldId="583"/>
            <ac:grpSpMk id="65" creationId="{AFA28C16-8887-446D-B470-307759BA20D8}"/>
          </ac:grpSpMkLst>
        </pc:grpChg>
        <pc:grpChg chg="add">
          <ac:chgData name="Enrico DIANI" userId="2f6fb86d-c6ff-4704-8e50-a2585592f75c" providerId="ADAL" clId="{C5705C83-9235-4475-AE87-716D8CB7EE9F}" dt="2019-07-18T09:50:01.186" v="238"/>
          <ac:grpSpMkLst>
            <pc:docMk/>
            <pc:sldMk cId="0" sldId="583"/>
            <ac:grpSpMk id="68" creationId="{831FAFD6-BF6C-4ABD-8F33-993FB3F68B71}"/>
          </ac:grpSpMkLst>
        </pc:grpChg>
        <pc:grpChg chg="del">
          <ac:chgData name="Enrico DIANI" userId="2f6fb86d-c6ff-4704-8e50-a2585592f75c" providerId="ADAL" clId="{C5705C83-9235-4475-AE87-716D8CB7EE9F}" dt="2019-07-18T09:50:00.953" v="237" actId="478"/>
          <ac:grpSpMkLst>
            <pc:docMk/>
            <pc:sldMk cId="0" sldId="583"/>
            <ac:grpSpMk id="70" creationId="{7F223C06-07B7-4AF1-B895-DC4BF280E616}"/>
          </ac:grpSpMkLst>
        </pc:grpChg>
        <pc:grpChg chg="add">
          <ac:chgData name="Enrico DIANI" userId="2f6fb86d-c6ff-4704-8e50-a2585592f75c" providerId="ADAL" clId="{C5705C83-9235-4475-AE87-716D8CB7EE9F}" dt="2019-07-18T09:50:01.186" v="238"/>
          <ac:grpSpMkLst>
            <pc:docMk/>
            <pc:sldMk cId="0" sldId="583"/>
            <ac:grpSpMk id="72" creationId="{C9A17974-D358-4C74-A75B-AC35DE8261D3}"/>
          </ac:grpSpMkLst>
        </pc:grpChg>
        <pc:picChg chg="del">
          <ac:chgData name="Enrico DIANI" userId="2f6fb86d-c6ff-4704-8e50-a2585592f75c" providerId="ADAL" clId="{C5705C83-9235-4475-AE87-716D8CB7EE9F}" dt="2019-07-18T09:50:00.953" v="237" actId="478"/>
          <ac:picMkLst>
            <pc:docMk/>
            <pc:sldMk cId="0" sldId="583"/>
            <ac:picMk id="28" creationId="{873B842D-E502-4556-B433-CCBA499B05B3}"/>
          </ac:picMkLst>
        </pc:picChg>
        <pc:picChg chg="del">
          <ac:chgData name="Enrico DIANI" userId="2f6fb86d-c6ff-4704-8e50-a2585592f75c" providerId="ADAL" clId="{C5705C83-9235-4475-AE87-716D8CB7EE9F}" dt="2019-07-18T09:50:00.953" v="237" actId="478"/>
          <ac:picMkLst>
            <pc:docMk/>
            <pc:sldMk cId="0" sldId="583"/>
            <ac:picMk id="29" creationId="{84A2A9D4-B0E2-4A0E-95DC-74321B688EB2}"/>
          </ac:picMkLst>
        </pc:picChg>
        <pc:picChg chg="add">
          <ac:chgData name="Enrico DIANI" userId="2f6fb86d-c6ff-4704-8e50-a2585592f75c" providerId="ADAL" clId="{C5705C83-9235-4475-AE87-716D8CB7EE9F}" dt="2019-07-18T09:50:01.186" v="238"/>
          <ac:picMkLst>
            <pc:docMk/>
            <pc:sldMk cId="0" sldId="583"/>
            <ac:picMk id="50" creationId="{A4D1E711-ECBB-43A2-AF85-371072DD6213}"/>
          </ac:picMkLst>
        </pc:picChg>
        <pc:picChg chg="add">
          <ac:chgData name="Enrico DIANI" userId="2f6fb86d-c6ff-4704-8e50-a2585592f75c" providerId="ADAL" clId="{C5705C83-9235-4475-AE87-716D8CB7EE9F}" dt="2019-07-18T09:50:01.186" v="238"/>
          <ac:picMkLst>
            <pc:docMk/>
            <pc:sldMk cId="0" sldId="583"/>
            <ac:picMk id="51" creationId="{3ECFBC0D-CE13-4EF3-A53C-A44948D200B6}"/>
          </ac:picMkLst>
        </pc:picChg>
      </pc:sldChg>
      <pc:sldChg chg="addSp delSp">
        <pc:chgData name="Enrico DIANI" userId="2f6fb86d-c6ff-4704-8e50-a2585592f75c" providerId="ADAL" clId="{C5705C83-9235-4475-AE87-716D8CB7EE9F}" dt="2019-07-18T09:50:15.551" v="240"/>
        <pc:sldMkLst>
          <pc:docMk/>
          <pc:sldMk cId="0" sldId="584"/>
        </pc:sldMkLst>
        <pc:spChg chg="del">
          <ac:chgData name="Enrico DIANI" userId="2f6fb86d-c6ff-4704-8e50-a2585592f75c" providerId="ADAL" clId="{C5705C83-9235-4475-AE87-716D8CB7EE9F}" dt="2019-07-18T09:50:14.710" v="239" actId="478"/>
          <ac:spMkLst>
            <pc:docMk/>
            <pc:sldMk cId="0" sldId="584"/>
            <ac:spMk id="14" creationId="{38453079-6431-4ED0-B4E1-DF6B55267EB8}"/>
          </ac:spMkLst>
        </pc:spChg>
        <pc:spChg chg="del">
          <ac:chgData name="Enrico DIANI" userId="2f6fb86d-c6ff-4704-8e50-a2585592f75c" providerId="ADAL" clId="{C5705C83-9235-4475-AE87-716D8CB7EE9F}" dt="2019-07-18T09:50:14.710" v="239" actId="478"/>
          <ac:spMkLst>
            <pc:docMk/>
            <pc:sldMk cId="0" sldId="584"/>
            <ac:spMk id="15" creationId="{6B326692-8314-41D5-BBF7-96A2FFDCF79B}"/>
          </ac:spMkLst>
        </pc:spChg>
        <pc:spChg chg="add">
          <ac:chgData name="Enrico DIANI" userId="2f6fb86d-c6ff-4704-8e50-a2585592f75c" providerId="ADAL" clId="{C5705C83-9235-4475-AE87-716D8CB7EE9F}" dt="2019-07-18T09:50:15.551" v="240"/>
          <ac:spMkLst>
            <pc:docMk/>
            <pc:sldMk cId="0" sldId="584"/>
            <ac:spMk id="16" creationId="{679C8F6F-C63C-4439-A7EE-CB2300928786}"/>
          </ac:spMkLst>
        </pc:spChg>
        <pc:spChg chg="add">
          <ac:chgData name="Enrico DIANI" userId="2f6fb86d-c6ff-4704-8e50-a2585592f75c" providerId="ADAL" clId="{C5705C83-9235-4475-AE87-716D8CB7EE9F}" dt="2019-07-18T09:50:15.551" v="240"/>
          <ac:spMkLst>
            <pc:docMk/>
            <pc:sldMk cId="0" sldId="584"/>
            <ac:spMk id="17" creationId="{3329ED33-FD45-4775-B062-BFD93C5441A1}"/>
          </ac:spMkLst>
        </pc:spChg>
        <pc:spChg chg="del">
          <ac:chgData name="Enrico DIANI" userId="2f6fb86d-c6ff-4704-8e50-a2585592f75c" providerId="ADAL" clId="{C5705C83-9235-4475-AE87-716D8CB7EE9F}" dt="2019-07-18T09:50:14.710" v="239" actId="478"/>
          <ac:spMkLst>
            <pc:docMk/>
            <pc:sldMk cId="0" sldId="584"/>
            <ac:spMk id="18" creationId="{6A41EB83-84D6-4389-97EC-65AD5BFA6C49}"/>
          </ac:spMkLst>
        </pc:spChg>
        <pc:spChg chg="add">
          <ac:chgData name="Enrico DIANI" userId="2f6fb86d-c6ff-4704-8e50-a2585592f75c" providerId="ADAL" clId="{C5705C83-9235-4475-AE87-716D8CB7EE9F}" dt="2019-07-18T09:50:15.551" v="240"/>
          <ac:spMkLst>
            <pc:docMk/>
            <pc:sldMk cId="0" sldId="584"/>
            <ac:spMk id="19" creationId="{A29DFF8C-758A-4826-A42B-A5E7280CA096}"/>
          </ac:spMkLst>
        </pc:spChg>
        <pc:spChg chg="del">
          <ac:chgData name="Enrico DIANI" userId="2f6fb86d-c6ff-4704-8e50-a2585592f75c" providerId="ADAL" clId="{C5705C83-9235-4475-AE87-716D8CB7EE9F}" dt="2019-07-18T09:50:14.710" v="239" actId="478"/>
          <ac:spMkLst>
            <pc:docMk/>
            <pc:sldMk cId="0" sldId="584"/>
            <ac:spMk id="20" creationId="{AE1D9CF2-357C-4F1E-A3B4-851312F90746}"/>
          </ac:spMkLst>
        </pc:spChg>
        <pc:spChg chg="add">
          <ac:chgData name="Enrico DIANI" userId="2f6fb86d-c6ff-4704-8e50-a2585592f75c" providerId="ADAL" clId="{C5705C83-9235-4475-AE87-716D8CB7EE9F}" dt="2019-07-18T09:50:15.551" v="240"/>
          <ac:spMkLst>
            <pc:docMk/>
            <pc:sldMk cId="0" sldId="584"/>
            <ac:spMk id="23" creationId="{CA766857-2A43-4A26-9020-B51931121330}"/>
          </ac:spMkLst>
        </pc:spChg>
        <pc:spChg chg="add">
          <ac:chgData name="Enrico DIANI" userId="2f6fb86d-c6ff-4704-8e50-a2585592f75c" providerId="ADAL" clId="{C5705C83-9235-4475-AE87-716D8CB7EE9F}" dt="2019-07-18T09:50:15.551" v="240"/>
          <ac:spMkLst>
            <pc:docMk/>
            <pc:sldMk cId="0" sldId="584"/>
            <ac:spMk id="29" creationId="{5BFB79AA-4BAC-4D7C-A51B-77894B986BED}"/>
          </ac:spMkLst>
        </pc:spChg>
        <pc:spChg chg="add">
          <ac:chgData name="Enrico DIANI" userId="2f6fb86d-c6ff-4704-8e50-a2585592f75c" providerId="ADAL" clId="{C5705C83-9235-4475-AE87-716D8CB7EE9F}" dt="2019-07-18T09:50:15.551" v="240"/>
          <ac:spMkLst>
            <pc:docMk/>
            <pc:sldMk cId="0" sldId="584"/>
            <ac:spMk id="30" creationId="{4F4DE72E-57B1-41BA-BD9A-7903F384A7E4}"/>
          </ac:spMkLst>
        </pc:spChg>
        <pc:spChg chg="add">
          <ac:chgData name="Enrico DIANI" userId="2f6fb86d-c6ff-4704-8e50-a2585592f75c" providerId="ADAL" clId="{C5705C83-9235-4475-AE87-716D8CB7EE9F}" dt="2019-07-18T09:50:15.551" v="240"/>
          <ac:spMkLst>
            <pc:docMk/>
            <pc:sldMk cId="0" sldId="584"/>
            <ac:spMk id="31" creationId="{8D2B113C-B995-4FAB-BFEA-8BE84F64958E}"/>
          </ac:spMkLst>
        </pc:spChg>
        <pc:spChg chg="del">
          <ac:chgData name="Enrico DIANI" userId="2f6fb86d-c6ff-4704-8e50-a2585592f75c" providerId="ADAL" clId="{C5705C83-9235-4475-AE87-716D8CB7EE9F}" dt="2019-07-18T09:50:14.710" v="239" actId="478"/>
          <ac:spMkLst>
            <pc:docMk/>
            <pc:sldMk cId="0" sldId="584"/>
            <ac:spMk id="37" creationId="{FFF1EB09-756A-4919-B348-67B98C1C3D9D}"/>
          </ac:spMkLst>
        </pc:spChg>
        <pc:spChg chg="del">
          <ac:chgData name="Enrico DIANI" userId="2f6fb86d-c6ff-4704-8e50-a2585592f75c" providerId="ADAL" clId="{C5705C83-9235-4475-AE87-716D8CB7EE9F}" dt="2019-07-18T09:50:14.710" v="239" actId="478"/>
          <ac:spMkLst>
            <pc:docMk/>
            <pc:sldMk cId="0" sldId="584"/>
            <ac:spMk id="38" creationId="{5A07B464-1A49-45FB-82B6-E0317C682B2F}"/>
          </ac:spMkLst>
        </pc:spChg>
        <pc:spChg chg="del">
          <ac:chgData name="Enrico DIANI" userId="2f6fb86d-c6ff-4704-8e50-a2585592f75c" providerId="ADAL" clId="{C5705C83-9235-4475-AE87-716D8CB7EE9F}" dt="2019-07-18T09:50:14.710" v="239" actId="478"/>
          <ac:spMkLst>
            <pc:docMk/>
            <pc:sldMk cId="0" sldId="584"/>
            <ac:spMk id="39" creationId="{C1D7556F-E65E-49CF-9793-1E9983EBB221}"/>
          </ac:spMkLst>
        </pc:spChg>
        <pc:grpChg chg="del">
          <ac:chgData name="Enrico DIANI" userId="2f6fb86d-c6ff-4704-8e50-a2585592f75c" providerId="ADAL" clId="{C5705C83-9235-4475-AE87-716D8CB7EE9F}" dt="2019-07-18T09:50:14.710" v="239" actId="478"/>
          <ac:grpSpMkLst>
            <pc:docMk/>
            <pc:sldMk cId="0" sldId="584"/>
            <ac:grpSpMk id="22" creationId="{7E2FDBF4-8824-4EB1-B395-09D5D3798FEF}"/>
          </ac:grpSpMkLst>
        </pc:grpChg>
        <pc:grpChg chg="add">
          <ac:chgData name="Enrico DIANI" userId="2f6fb86d-c6ff-4704-8e50-a2585592f75c" providerId="ADAL" clId="{C5705C83-9235-4475-AE87-716D8CB7EE9F}" dt="2019-07-18T09:50:15.551" v="240"/>
          <ac:grpSpMkLst>
            <pc:docMk/>
            <pc:sldMk cId="0" sldId="584"/>
            <ac:grpSpMk id="25" creationId="{B334B4CB-A952-4F32-AF61-04F324ECB79D}"/>
          </ac:grpSpMkLst>
        </pc:grpChg>
        <pc:picChg chg="del">
          <ac:chgData name="Enrico DIANI" userId="2f6fb86d-c6ff-4704-8e50-a2585592f75c" providerId="ADAL" clId="{C5705C83-9235-4475-AE87-716D8CB7EE9F}" dt="2019-07-18T09:50:14.710" v="239" actId="478"/>
          <ac:picMkLst>
            <pc:docMk/>
            <pc:sldMk cId="0" sldId="584"/>
            <ac:picMk id="21" creationId="{B30B7685-3415-47D8-98F0-A826853C5B48}"/>
          </ac:picMkLst>
        </pc:picChg>
        <pc:picChg chg="add">
          <ac:chgData name="Enrico DIANI" userId="2f6fb86d-c6ff-4704-8e50-a2585592f75c" providerId="ADAL" clId="{C5705C83-9235-4475-AE87-716D8CB7EE9F}" dt="2019-07-18T09:50:15.551" v="240"/>
          <ac:picMkLst>
            <pc:docMk/>
            <pc:sldMk cId="0" sldId="584"/>
            <ac:picMk id="24" creationId="{00C52B3B-A282-4132-AC52-CB8825E4E786}"/>
          </ac:picMkLst>
        </pc:picChg>
        <pc:picChg chg="add">
          <ac:chgData name="Enrico DIANI" userId="2f6fb86d-c6ff-4704-8e50-a2585592f75c" providerId="ADAL" clId="{C5705C83-9235-4475-AE87-716D8CB7EE9F}" dt="2019-07-18T09:50:15.551" v="240"/>
          <ac:picMkLst>
            <pc:docMk/>
            <pc:sldMk cId="0" sldId="584"/>
            <ac:picMk id="28" creationId="{99D7853D-F93E-45A4-B1BA-D04E5CC7B243}"/>
          </ac:picMkLst>
        </pc:picChg>
        <pc:picChg chg="del">
          <ac:chgData name="Enrico DIANI" userId="2f6fb86d-c6ff-4704-8e50-a2585592f75c" providerId="ADAL" clId="{C5705C83-9235-4475-AE87-716D8CB7EE9F}" dt="2019-07-18T09:50:14.710" v="239" actId="478"/>
          <ac:picMkLst>
            <pc:docMk/>
            <pc:sldMk cId="0" sldId="584"/>
            <ac:picMk id="35" creationId="{9E6CF4CC-5FAA-4A7E-BFBD-79E634CA5B61}"/>
          </ac:picMkLst>
        </pc:picChg>
      </pc:sldChg>
      <pc:sldChg chg="addSp delSp">
        <pc:chgData name="Enrico DIANI" userId="2f6fb86d-c6ff-4704-8e50-a2585592f75c" providerId="ADAL" clId="{C5705C83-9235-4475-AE87-716D8CB7EE9F}" dt="2019-07-18T09:50:48.662" v="243"/>
        <pc:sldMkLst>
          <pc:docMk/>
          <pc:sldMk cId="0" sldId="585"/>
        </pc:sldMkLst>
        <pc:spChg chg="add">
          <ac:chgData name="Enrico DIANI" userId="2f6fb86d-c6ff-4704-8e50-a2585592f75c" providerId="ADAL" clId="{C5705C83-9235-4475-AE87-716D8CB7EE9F}" dt="2019-07-18T09:50:48.662" v="243"/>
          <ac:spMkLst>
            <pc:docMk/>
            <pc:sldMk cId="0" sldId="585"/>
            <ac:spMk id="24" creationId="{27AE34DC-9BB3-40F4-9A7F-E44A2630ADA6}"/>
          </ac:spMkLst>
        </pc:spChg>
        <pc:spChg chg="add">
          <ac:chgData name="Enrico DIANI" userId="2f6fb86d-c6ff-4704-8e50-a2585592f75c" providerId="ADAL" clId="{C5705C83-9235-4475-AE87-716D8CB7EE9F}" dt="2019-07-18T09:50:48.662" v="243"/>
          <ac:spMkLst>
            <pc:docMk/>
            <pc:sldMk cId="0" sldId="585"/>
            <ac:spMk id="37" creationId="{FE06305D-177E-4DEF-8DC8-AEFF83B79AF7}"/>
          </ac:spMkLst>
        </pc:spChg>
        <pc:spChg chg="add">
          <ac:chgData name="Enrico DIANI" userId="2f6fb86d-c6ff-4704-8e50-a2585592f75c" providerId="ADAL" clId="{C5705C83-9235-4475-AE87-716D8CB7EE9F}" dt="2019-07-18T09:50:48.662" v="243"/>
          <ac:spMkLst>
            <pc:docMk/>
            <pc:sldMk cId="0" sldId="585"/>
            <ac:spMk id="38" creationId="{A7834317-1DBE-49B3-8797-90E4D8E48405}"/>
          </ac:spMkLst>
        </pc:spChg>
        <pc:spChg chg="add">
          <ac:chgData name="Enrico DIANI" userId="2f6fb86d-c6ff-4704-8e50-a2585592f75c" providerId="ADAL" clId="{C5705C83-9235-4475-AE87-716D8CB7EE9F}" dt="2019-07-18T09:50:48.662" v="243"/>
          <ac:spMkLst>
            <pc:docMk/>
            <pc:sldMk cId="0" sldId="585"/>
            <ac:spMk id="42" creationId="{FF4CA320-B4D0-4BB1-981C-8E069D0056FB}"/>
          </ac:spMkLst>
        </pc:spChg>
        <pc:spChg chg="add">
          <ac:chgData name="Enrico DIANI" userId="2f6fb86d-c6ff-4704-8e50-a2585592f75c" providerId="ADAL" clId="{C5705C83-9235-4475-AE87-716D8CB7EE9F}" dt="2019-07-18T09:50:48.662" v="243"/>
          <ac:spMkLst>
            <pc:docMk/>
            <pc:sldMk cId="0" sldId="585"/>
            <ac:spMk id="43" creationId="{0240C173-F93A-4524-B5F1-3431C73ADC16}"/>
          </ac:spMkLst>
        </pc:spChg>
        <pc:spChg chg="del">
          <ac:chgData name="Enrico DIANI" userId="2f6fb86d-c6ff-4704-8e50-a2585592f75c" providerId="ADAL" clId="{C5705C83-9235-4475-AE87-716D8CB7EE9F}" dt="2019-07-18T09:50:47.770" v="242" actId="478"/>
          <ac:spMkLst>
            <pc:docMk/>
            <pc:sldMk cId="0" sldId="585"/>
            <ac:spMk id="44" creationId="{DB693640-BE92-45D9-81D2-2F3D6B43D139}"/>
          </ac:spMkLst>
        </pc:spChg>
        <pc:spChg chg="del">
          <ac:chgData name="Enrico DIANI" userId="2f6fb86d-c6ff-4704-8e50-a2585592f75c" providerId="ADAL" clId="{C5705C83-9235-4475-AE87-716D8CB7EE9F}" dt="2019-07-18T09:50:47.770" v="242" actId="478"/>
          <ac:spMkLst>
            <pc:docMk/>
            <pc:sldMk cId="0" sldId="585"/>
            <ac:spMk id="56" creationId="{A778507E-A954-46B0-BD59-64E81F444955}"/>
          </ac:spMkLst>
        </pc:spChg>
        <pc:spChg chg="del">
          <ac:chgData name="Enrico DIANI" userId="2f6fb86d-c6ff-4704-8e50-a2585592f75c" providerId="ADAL" clId="{C5705C83-9235-4475-AE87-716D8CB7EE9F}" dt="2019-07-18T09:50:47.770" v="242" actId="478"/>
          <ac:spMkLst>
            <pc:docMk/>
            <pc:sldMk cId="0" sldId="585"/>
            <ac:spMk id="57" creationId="{1A33F7E4-9C79-4963-8037-0297C0D0F399}"/>
          </ac:spMkLst>
        </pc:spChg>
        <pc:spChg chg="del">
          <ac:chgData name="Enrico DIANI" userId="2f6fb86d-c6ff-4704-8e50-a2585592f75c" providerId="ADAL" clId="{C5705C83-9235-4475-AE87-716D8CB7EE9F}" dt="2019-07-18T09:50:47.770" v="242" actId="478"/>
          <ac:spMkLst>
            <pc:docMk/>
            <pc:sldMk cId="0" sldId="585"/>
            <ac:spMk id="61" creationId="{02975744-CFAA-419C-A076-A387F9973CBF}"/>
          </ac:spMkLst>
        </pc:spChg>
        <pc:spChg chg="del">
          <ac:chgData name="Enrico DIANI" userId="2f6fb86d-c6ff-4704-8e50-a2585592f75c" providerId="ADAL" clId="{C5705C83-9235-4475-AE87-716D8CB7EE9F}" dt="2019-07-18T09:50:47.770" v="242" actId="478"/>
          <ac:spMkLst>
            <pc:docMk/>
            <pc:sldMk cId="0" sldId="585"/>
            <ac:spMk id="62" creationId="{9ADF68CA-D200-480C-9D93-657962C86A2F}"/>
          </ac:spMkLst>
        </pc:spChg>
        <pc:spChg chg="del">
          <ac:chgData name="Enrico DIANI" userId="2f6fb86d-c6ff-4704-8e50-a2585592f75c" providerId="ADAL" clId="{C5705C83-9235-4475-AE87-716D8CB7EE9F}" dt="2019-07-18T09:50:47.770" v="242" actId="478"/>
          <ac:spMkLst>
            <pc:docMk/>
            <pc:sldMk cId="0" sldId="585"/>
            <ac:spMk id="64" creationId="{B42F1EA9-C314-4575-8E0E-7C1CCFE0A1A9}"/>
          </ac:spMkLst>
        </pc:spChg>
        <pc:spChg chg="add">
          <ac:chgData name="Enrico DIANI" userId="2f6fb86d-c6ff-4704-8e50-a2585592f75c" providerId="ADAL" clId="{C5705C83-9235-4475-AE87-716D8CB7EE9F}" dt="2019-07-18T09:50:48.662" v="243"/>
          <ac:spMkLst>
            <pc:docMk/>
            <pc:sldMk cId="0" sldId="585"/>
            <ac:spMk id="67" creationId="{9C8FAF05-29DC-480B-B2D4-0BCEA98CED03}"/>
          </ac:spMkLst>
        </pc:spChg>
        <pc:grpChg chg="add">
          <ac:chgData name="Enrico DIANI" userId="2f6fb86d-c6ff-4704-8e50-a2585592f75c" providerId="ADAL" clId="{C5705C83-9235-4475-AE87-716D8CB7EE9F}" dt="2019-07-18T09:50:48.662" v="243"/>
          <ac:grpSpMkLst>
            <pc:docMk/>
            <pc:sldMk cId="0" sldId="585"/>
            <ac:grpSpMk id="25" creationId="{1417FFD9-2466-4113-BD80-972CAF84AD4E}"/>
          </ac:grpSpMkLst>
        </pc:grpChg>
        <pc:picChg chg="add">
          <ac:chgData name="Enrico DIANI" userId="2f6fb86d-c6ff-4704-8e50-a2585592f75c" providerId="ADAL" clId="{C5705C83-9235-4475-AE87-716D8CB7EE9F}" dt="2019-07-18T09:50:48.662" v="243"/>
          <ac:picMkLst>
            <pc:docMk/>
            <pc:sldMk cId="0" sldId="585"/>
            <ac:picMk id="36" creationId="{773F9B36-EB77-45FE-88C4-F1CFCC3B1774}"/>
          </ac:picMkLst>
        </pc:picChg>
        <pc:picChg chg="del">
          <ac:chgData name="Enrico DIANI" userId="2f6fb86d-c6ff-4704-8e50-a2585592f75c" providerId="ADAL" clId="{C5705C83-9235-4475-AE87-716D8CB7EE9F}" dt="2019-07-18T09:50:47.770" v="242" actId="478"/>
          <ac:picMkLst>
            <pc:docMk/>
            <pc:sldMk cId="0" sldId="585"/>
            <ac:picMk id="45" creationId="{9380C108-2082-493D-8B78-0568F74EC2EE}"/>
          </ac:picMkLst>
        </pc:picChg>
        <pc:picChg chg="del">
          <ac:chgData name="Enrico DIANI" userId="2f6fb86d-c6ff-4704-8e50-a2585592f75c" providerId="ADAL" clId="{C5705C83-9235-4475-AE87-716D8CB7EE9F}" dt="2019-07-18T09:50:47.770" v="242" actId="478"/>
          <ac:picMkLst>
            <pc:docMk/>
            <pc:sldMk cId="0" sldId="585"/>
            <ac:picMk id="46" creationId="{58481132-AA49-4772-91D2-C1A4E8AD7CF2}"/>
          </ac:picMkLst>
        </pc:picChg>
        <pc:picChg chg="del">
          <ac:chgData name="Enrico DIANI" userId="2f6fb86d-c6ff-4704-8e50-a2585592f75c" providerId="ADAL" clId="{C5705C83-9235-4475-AE87-716D8CB7EE9F}" dt="2019-07-18T09:50:47.770" v="242" actId="478"/>
          <ac:picMkLst>
            <pc:docMk/>
            <pc:sldMk cId="0" sldId="585"/>
            <ac:picMk id="47" creationId="{B72F0492-1205-4EAB-9BDE-375C86582DAE}"/>
          </ac:picMkLst>
        </pc:picChg>
        <pc:picChg chg="del">
          <ac:chgData name="Enrico DIANI" userId="2f6fb86d-c6ff-4704-8e50-a2585592f75c" providerId="ADAL" clId="{C5705C83-9235-4475-AE87-716D8CB7EE9F}" dt="2019-07-18T09:50:47.770" v="242" actId="478"/>
          <ac:picMkLst>
            <pc:docMk/>
            <pc:sldMk cId="0" sldId="585"/>
            <ac:picMk id="48" creationId="{0239CBA3-701D-4C3B-9728-B16BEE349EB1}"/>
          </ac:picMkLst>
        </pc:picChg>
        <pc:picChg chg="del">
          <ac:chgData name="Enrico DIANI" userId="2f6fb86d-c6ff-4704-8e50-a2585592f75c" providerId="ADAL" clId="{C5705C83-9235-4475-AE87-716D8CB7EE9F}" dt="2019-07-18T09:50:47.770" v="242" actId="478"/>
          <ac:picMkLst>
            <pc:docMk/>
            <pc:sldMk cId="0" sldId="585"/>
            <ac:picMk id="49" creationId="{EA1E7061-E674-4E00-A0C2-33567A7E51F9}"/>
          </ac:picMkLst>
        </pc:picChg>
        <pc:picChg chg="del">
          <ac:chgData name="Enrico DIANI" userId="2f6fb86d-c6ff-4704-8e50-a2585592f75c" providerId="ADAL" clId="{C5705C83-9235-4475-AE87-716D8CB7EE9F}" dt="2019-07-18T09:50:47.770" v="242" actId="478"/>
          <ac:picMkLst>
            <pc:docMk/>
            <pc:sldMk cId="0" sldId="585"/>
            <ac:picMk id="50" creationId="{AC8D264D-DD98-44C0-9847-74D0A8380AD4}"/>
          </ac:picMkLst>
        </pc:picChg>
        <pc:picChg chg="del">
          <ac:chgData name="Enrico DIANI" userId="2f6fb86d-c6ff-4704-8e50-a2585592f75c" providerId="ADAL" clId="{C5705C83-9235-4475-AE87-716D8CB7EE9F}" dt="2019-07-18T09:50:47.770" v="242" actId="478"/>
          <ac:picMkLst>
            <pc:docMk/>
            <pc:sldMk cId="0" sldId="585"/>
            <ac:picMk id="51" creationId="{6C31FB27-B08C-432D-A011-389FADCE5C9F}"/>
          </ac:picMkLst>
        </pc:picChg>
        <pc:picChg chg="del">
          <ac:chgData name="Enrico DIANI" userId="2f6fb86d-c6ff-4704-8e50-a2585592f75c" providerId="ADAL" clId="{C5705C83-9235-4475-AE87-716D8CB7EE9F}" dt="2019-07-18T09:50:47.770" v="242" actId="478"/>
          <ac:picMkLst>
            <pc:docMk/>
            <pc:sldMk cId="0" sldId="585"/>
            <ac:picMk id="52" creationId="{241C4B5E-5A14-40BA-8485-7CFF4E379EAE}"/>
          </ac:picMkLst>
        </pc:picChg>
        <pc:picChg chg="del">
          <ac:chgData name="Enrico DIANI" userId="2f6fb86d-c6ff-4704-8e50-a2585592f75c" providerId="ADAL" clId="{C5705C83-9235-4475-AE87-716D8CB7EE9F}" dt="2019-07-18T09:50:47.770" v="242" actId="478"/>
          <ac:picMkLst>
            <pc:docMk/>
            <pc:sldMk cId="0" sldId="585"/>
            <ac:picMk id="53" creationId="{806C27FD-28E2-4CDF-97B8-5ADE11BA012D}"/>
          </ac:picMkLst>
        </pc:picChg>
        <pc:picChg chg="del">
          <ac:chgData name="Enrico DIANI" userId="2f6fb86d-c6ff-4704-8e50-a2585592f75c" providerId="ADAL" clId="{C5705C83-9235-4475-AE87-716D8CB7EE9F}" dt="2019-07-18T09:50:47.770" v="242" actId="478"/>
          <ac:picMkLst>
            <pc:docMk/>
            <pc:sldMk cId="0" sldId="585"/>
            <ac:picMk id="54" creationId="{F759C24F-B638-4726-9E08-4DF7A12A7944}"/>
          </ac:picMkLst>
        </pc:picChg>
        <pc:picChg chg="del">
          <ac:chgData name="Enrico DIANI" userId="2f6fb86d-c6ff-4704-8e50-a2585592f75c" providerId="ADAL" clId="{C5705C83-9235-4475-AE87-716D8CB7EE9F}" dt="2019-07-18T09:50:47.770" v="242" actId="478"/>
          <ac:picMkLst>
            <pc:docMk/>
            <pc:sldMk cId="0" sldId="585"/>
            <ac:picMk id="55" creationId="{9F234D1B-3021-402C-8DCF-24AF473E9579}"/>
          </ac:picMkLst>
        </pc:picChg>
        <pc:cxnChg chg="add">
          <ac:chgData name="Enrico DIANI" userId="2f6fb86d-c6ff-4704-8e50-a2585592f75c" providerId="ADAL" clId="{C5705C83-9235-4475-AE87-716D8CB7EE9F}" dt="2019-07-18T09:50:48.662" v="243"/>
          <ac:cxnSpMkLst>
            <pc:docMk/>
            <pc:sldMk cId="0" sldId="585"/>
            <ac:cxnSpMk id="39" creationId="{D713754D-3334-4871-8297-57CA8CE3788D}"/>
          </ac:cxnSpMkLst>
        </pc:cxnChg>
        <pc:cxnChg chg="add">
          <ac:chgData name="Enrico DIANI" userId="2f6fb86d-c6ff-4704-8e50-a2585592f75c" providerId="ADAL" clId="{C5705C83-9235-4475-AE87-716D8CB7EE9F}" dt="2019-07-18T09:50:48.662" v="243"/>
          <ac:cxnSpMkLst>
            <pc:docMk/>
            <pc:sldMk cId="0" sldId="585"/>
            <ac:cxnSpMk id="40" creationId="{5C57CF1C-3C27-4241-83A0-45EE08247C92}"/>
          </ac:cxnSpMkLst>
        </pc:cxnChg>
        <pc:cxnChg chg="add">
          <ac:chgData name="Enrico DIANI" userId="2f6fb86d-c6ff-4704-8e50-a2585592f75c" providerId="ADAL" clId="{C5705C83-9235-4475-AE87-716D8CB7EE9F}" dt="2019-07-18T09:50:48.662" v="243"/>
          <ac:cxnSpMkLst>
            <pc:docMk/>
            <pc:sldMk cId="0" sldId="585"/>
            <ac:cxnSpMk id="41" creationId="{C8EDC251-C4AC-41FB-B023-15B3B745AA27}"/>
          </ac:cxnSpMkLst>
        </pc:cxnChg>
        <pc:cxnChg chg="del">
          <ac:chgData name="Enrico DIANI" userId="2f6fb86d-c6ff-4704-8e50-a2585592f75c" providerId="ADAL" clId="{C5705C83-9235-4475-AE87-716D8CB7EE9F}" dt="2019-07-18T09:50:47.770" v="242" actId="478"/>
          <ac:cxnSpMkLst>
            <pc:docMk/>
            <pc:sldMk cId="0" sldId="585"/>
            <ac:cxnSpMk id="58" creationId="{9DAB8555-06EE-4E68-88C2-902D9F8562BF}"/>
          </ac:cxnSpMkLst>
        </pc:cxnChg>
        <pc:cxnChg chg="del">
          <ac:chgData name="Enrico DIANI" userId="2f6fb86d-c6ff-4704-8e50-a2585592f75c" providerId="ADAL" clId="{C5705C83-9235-4475-AE87-716D8CB7EE9F}" dt="2019-07-18T09:50:47.770" v="242" actId="478"/>
          <ac:cxnSpMkLst>
            <pc:docMk/>
            <pc:sldMk cId="0" sldId="585"/>
            <ac:cxnSpMk id="59" creationId="{FF92DE3A-4196-402A-80A4-36F9E564DCB8}"/>
          </ac:cxnSpMkLst>
        </pc:cxnChg>
        <pc:cxnChg chg="del">
          <ac:chgData name="Enrico DIANI" userId="2f6fb86d-c6ff-4704-8e50-a2585592f75c" providerId="ADAL" clId="{C5705C83-9235-4475-AE87-716D8CB7EE9F}" dt="2019-07-18T09:50:47.770" v="242" actId="478"/>
          <ac:cxnSpMkLst>
            <pc:docMk/>
            <pc:sldMk cId="0" sldId="585"/>
            <ac:cxnSpMk id="60" creationId="{3AEF1965-2700-4502-84BB-6CA2EF9DF02A}"/>
          </ac:cxnSpMkLst>
        </pc:cxnChg>
        <pc:cxnChg chg="del">
          <ac:chgData name="Enrico DIANI" userId="2f6fb86d-c6ff-4704-8e50-a2585592f75c" providerId="ADAL" clId="{C5705C83-9235-4475-AE87-716D8CB7EE9F}" dt="2019-07-18T09:50:47.770" v="242" actId="478"/>
          <ac:cxnSpMkLst>
            <pc:docMk/>
            <pc:sldMk cId="0" sldId="585"/>
            <ac:cxnSpMk id="63" creationId="{BFE97269-7728-4582-ABDE-20212CC559EA}"/>
          </ac:cxnSpMkLst>
        </pc:cxnChg>
        <pc:cxnChg chg="del">
          <ac:chgData name="Enrico DIANI" userId="2f6fb86d-c6ff-4704-8e50-a2585592f75c" providerId="ADAL" clId="{C5705C83-9235-4475-AE87-716D8CB7EE9F}" dt="2019-07-18T09:50:47.770" v="242" actId="478"/>
          <ac:cxnSpMkLst>
            <pc:docMk/>
            <pc:sldMk cId="0" sldId="585"/>
            <ac:cxnSpMk id="65" creationId="{51E0830E-0D53-4A96-B529-526D0510889F}"/>
          </ac:cxnSpMkLst>
        </pc:cxnChg>
        <pc:cxnChg chg="add">
          <ac:chgData name="Enrico DIANI" userId="2f6fb86d-c6ff-4704-8e50-a2585592f75c" providerId="ADAL" clId="{C5705C83-9235-4475-AE87-716D8CB7EE9F}" dt="2019-07-18T09:50:48.662" v="243"/>
          <ac:cxnSpMkLst>
            <pc:docMk/>
            <pc:sldMk cId="0" sldId="585"/>
            <ac:cxnSpMk id="66" creationId="{77302304-7495-4159-81A2-972344074225}"/>
          </ac:cxnSpMkLst>
        </pc:cxnChg>
        <pc:cxnChg chg="add">
          <ac:chgData name="Enrico DIANI" userId="2f6fb86d-c6ff-4704-8e50-a2585592f75c" providerId="ADAL" clId="{C5705C83-9235-4475-AE87-716D8CB7EE9F}" dt="2019-07-18T09:50:48.662" v="243"/>
          <ac:cxnSpMkLst>
            <pc:docMk/>
            <pc:sldMk cId="0" sldId="585"/>
            <ac:cxnSpMk id="68" creationId="{D3C26849-59D3-4A76-8D28-BED5A17BB4F5}"/>
          </ac:cxnSpMkLst>
        </pc:cxnChg>
      </pc:sldChg>
      <pc:sldChg chg="addSp delSp">
        <pc:chgData name="Enrico DIANI" userId="2f6fb86d-c6ff-4704-8e50-a2585592f75c" providerId="ADAL" clId="{C5705C83-9235-4475-AE87-716D8CB7EE9F}" dt="2019-07-18T09:43:37.464" v="230"/>
        <pc:sldMkLst>
          <pc:docMk/>
          <pc:sldMk cId="0" sldId="586"/>
        </pc:sldMkLst>
        <pc:spChg chg="add">
          <ac:chgData name="Enrico DIANI" userId="2f6fb86d-c6ff-4704-8e50-a2585592f75c" providerId="ADAL" clId="{C5705C83-9235-4475-AE87-716D8CB7EE9F}" dt="2019-07-18T09:43:37.464" v="230"/>
          <ac:spMkLst>
            <pc:docMk/>
            <pc:sldMk cId="0" sldId="586"/>
            <ac:spMk id="24" creationId="{56F21D3A-BC63-49FE-8286-38324F9BE613}"/>
          </ac:spMkLst>
        </pc:spChg>
        <pc:spChg chg="del">
          <ac:chgData name="Enrico DIANI" userId="2f6fb86d-c6ff-4704-8e50-a2585592f75c" providerId="ADAL" clId="{C5705C83-9235-4475-AE87-716D8CB7EE9F}" dt="2019-07-18T09:43:36.562" v="229" actId="478"/>
          <ac:spMkLst>
            <pc:docMk/>
            <pc:sldMk cId="0" sldId="586"/>
            <ac:spMk id="26" creationId="{E1F55A5C-E830-499B-84AB-820BB54E0FD8}"/>
          </ac:spMkLst>
        </pc:spChg>
        <pc:spChg chg="del">
          <ac:chgData name="Enrico DIANI" userId="2f6fb86d-c6ff-4704-8e50-a2585592f75c" providerId="ADAL" clId="{C5705C83-9235-4475-AE87-716D8CB7EE9F}" dt="2019-07-18T09:43:36.562" v="229" actId="478"/>
          <ac:spMkLst>
            <pc:docMk/>
            <pc:sldMk cId="0" sldId="586"/>
            <ac:spMk id="49" creationId="{5A9F94E6-4066-4BB8-AA88-F8B686C9DA03}"/>
          </ac:spMkLst>
        </pc:spChg>
        <pc:spChg chg="del">
          <ac:chgData name="Enrico DIANI" userId="2f6fb86d-c6ff-4704-8e50-a2585592f75c" providerId="ADAL" clId="{C5705C83-9235-4475-AE87-716D8CB7EE9F}" dt="2019-07-18T09:43:36.562" v="229" actId="478"/>
          <ac:spMkLst>
            <pc:docMk/>
            <pc:sldMk cId="0" sldId="586"/>
            <ac:spMk id="50" creationId="{2B56652D-1991-4775-87B1-102B7400E384}"/>
          </ac:spMkLst>
        </pc:spChg>
        <pc:spChg chg="del">
          <ac:chgData name="Enrico DIANI" userId="2f6fb86d-c6ff-4704-8e50-a2585592f75c" providerId="ADAL" clId="{C5705C83-9235-4475-AE87-716D8CB7EE9F}" dt="2019-07-18T09:43:36.562" v="229" actId="478"/>
          <ac:spMkLst>
            <pc:docMk/>
            <pc:sldMk cId="0" sldId="586"/>
            <ac:spMk id="54" creationId="{A7C8B67C-F987-4FC9-9186-F8C8D07CA243}"/>
          </ac:spMkLst>
        </pc:spChg>
        <pc:spChg chg="del">
          <ac:chgData name="Enrico DIANI" userId="2f6fb86d-c6ff-4704-8e50-a2585592f75c" providerId="ADAL" clId="{C5705C83-9235-4475-AE87-716D8CB7EE9F}" dt="2019-07-18T09:43:36.562" v="229" actId="478"/>
          <ac:spMkLst>
            <pc:docMk/>
            <pc:sldMk cId="0" sldId="586"/>
            <ac:spMk id="55" creationId="{902AA807-8E0B-4CF3-823C-D1228E110885}"/>
          </ac:spMkLst>
        </pc:spChg>
        <pc:spChg chg="del">
          <ac:chgData name="Enrico DIANI" userId="2f6fb86d-c6ff-4704-8e50-a2585592f75c" providerId="ADAL" clId="{C5705C83-9235-4475-AE87-716D8CB7EE9F}" dt="2019-07-18T09:43:36.562" v="229" actId="478"/>
          <ac:spMkLst>
            <pc:docMk/>
            <pc:sldMk cId="0" sldId="586"/>
            <ac:spMk id="57" creationId="{9B106DC4-A793-4FE5-BCF3-A2B869DB4711}"/>
          </ac:spMkLst>
        </pc:spChg>
        <pc:spChg chg="add">
          <ac:chgData name="Enrico DIANI" userId="2f6fb86d-c6ff-4704-8e50-a2585592f75c" providerId="ADAL" clId="{C5705C83-9235-4475-AE87-716D8CB7EE9F}" dt="2019-07-18T09:43:37.464" v="230"/>
          <ac:spMkLst>
            <pc:docMk/>
            <pc:sldMk cId="0" sldId="586"/>
            <ac:spMk id="59" creationId="{5408CA55-22CB-4D89-BC6E-1EE2A831B611}"/>
          </ac:spMkLst>
        </pc:spChg>
        <pc:spChg chg="add">
          <ac:chgData name="Enrico DIANI" userId="2f6fb86d-c6ff-4704-8e50-a2585592f75c" providerId="ADAL" clId="{C5705C83-9235-4475-AE87-716D8CB7EE9F}" dt="2019-07-18T09:43:37.464" v="230"/>
          <ac:spMkLst>
            <pc:docMk/>
            <pc:sldMk cId="0" sldId="586"/>
            <ac:spMk id="60" creationId="{B086A063-23B1-4958-9061-D9FB6B7C2E6D}"/>
          </ac:spMkLst>
        </pc:spChg>
        <pc:spChg chg="add">
          <ac:chgData name="Enrico DIANI" userId="2f6fb86d-c6ff-4704-8e50-a2585592f75c" providerId="ADAL" clId="{C5705C83-9235-4475-AE87-716D8CB7EE9F}" dt="2019-07-18T09:43:37.464" v="230"/>
          <ac:spMkLst>
            <pc:docMk/>
            <pc:sldMk cId="0" sldId="586"/>
            <ac:spMk id="64" creationId="{B07FF4D3-87FA-4DC0-977F-6BAA40F25FEE}"/>
          </ac:spMkLst>
        </pc:spChg>
        <pc:spChg chg="add">
          <ac:chgData name="Enrico DIANI" userId="2f6fb86d-c6ff-4704-8e50-a2585592f75c" providerId="ADAL" clId="{C5705C83-9235-4475-AE87-716D8CB7EE9F}" dt="2019-07-18T09:43:37.464" v="230"/>
          <ac:spMkLst>
            <pc:docMk/>
            <pc:sldMk cId="0" sldId="586"/>
            <ac:spMk id="65" creationId="{FE09406D-E42E-40C5-94C9-D4802AAF5E56}"/>
          </ac:spMkLst>
        </pc:spChg>
        <pc:spChg chg="add">
          <ac:chgData name="Enrico DIANI" userId="2f6fb86d-c6ff-4704-8e50-a2585592f75c" providerId="ADAL" clId="{C5705C83-9235-4475-AE87-716D8CB7EE9F}" dt="2019-07-18T09:43:37.464" v="230"/>
          <ac:spMkLst>
            <pc:docMk/>
            <pc:sldMk cId="0" sldId="586"/>
            <ac:spMk id="67" creationId="{7C8F0B1C-6EBF-4B05-95CF-9D9307C8A578}"/>
          </ac:spMkLst>
        </pc:spChg>
        <pc:grpChg chg="add">
          <ac:chgData name="Enrico DIANI" userId="2f6fb86d-c6ff-4704-8e50-a2585592f75c" providerId="ADAL" clId="{C5705C83-9235-4475-AE87-716D8CB7EE9F}" dt="2019-07-18T09:43:37.464" v="230"/>
          <ac:grpSpMkLst>
            <pc:docMk/>
            <pc:sldMk cId="0" sldId="586"/>
            <ac:grpSpMk id="25" creationId="{6EFC909E-1511-42D1-B808-5B9246130337}"/>
          </ac:grpSpMkLst>
        </pc:grpChg>
        <pc:picChg chg="add">
          <ac:chgData name="Enrico DIANI" userId="2f6fb86d-c6ff-4704-8e50-a2585592f75c" providerId="ADAL" clId="{C5705C83-9235-4475-AE87-716D8CB7EE9F}" dt="2019-07-18T09:43:37.464" v="230"/>
          <ac:picMkLst>
            <pc:docMk/>
            <pc:sldMk cId="0" sldId="586"/>
            <ac:picMk id="37" creationId="{D3EAD0EC-7B38-4DD2-8CDD-5950896F2E5C}"/>
          </ac:picMkLst>
        </pc:picChg>
        <pc:picChg chg="del">
          <ac:chgData name="Enrico DIANI" userId="2f6fb86d-c6ff-4704-8e50-a2585592f75c" providerId="ADAL" clId="{C5705C83-9235-4475-AE87-716D8CB7EE9F}" dt="2019-07-18T09:43:36.562" v="229" actId="478"/>
          <ac:picMkLst>
            <pc:docMk/>
            <pc:sldMk cId="0" sldId="586"/>
            <ac:picMk id="38" creationId="{7ECC5F0F-87C6-40AD-A803-FF0EF027AB0E}"/>
          </ac:picMkLst>
        </pc:picChg>
        <pc:picChg chg="del">
          <ac:chgData name="Enrico DIANI" userId="2f6fb86d-c6ff-4704-8e50-a2585592f75c" providerId="ADAL" clId="{C5705C83-9235-4475-AE87-716D8CB7EE9F}" dt="2019-07-18T09:43:36.562" v="229" actId="478"/>
          <ac:picMkLst>
            <pc:docMk/>
            <pc:sldMk cId="0" sldId="586"/>
            <ac:picMk id="39" creationId="{1EAFCA8F-83AD-40A2-8C32-57D97C12582B}"/>
          </ac:picMkLst>
        </pc:picChg>
        <pc:picChg chg="del">
          <ac:chgData name="Enrico DIANI" userId="2f6fb86d-c6ff-4704-8e50-a2585592f75c" providerId="ADAL" clId="{C5705C83-9235-4475-AE87-716D8CB7EE9F}" dt="2019-07-18T09:43:36.562" v="229" actId="478"/>
          <ac:picMkLst>
            <pc:docMk/>
            <pc:sldMk cId="0" sldId="586"/>
            <ac:picMk id="40" creationId="{6506AFCF-1193-47ED-80CD-B78C939173DB}"/>
          </ac:picMkLst>
        </pc:picChg>
        <pc:picChg chg="del">
          <ac:chgData name="Enrico DIANI" userId="2f6fb86d-c6ff-4704-8e50-a2585592f75c" providerId="ADAL" clId="{C5705C83-9235-4475-AE87-716D8CB7EE9F}" dt="2019-07-18T09:43:36.562" v="229" actId="478"/>
          <ac:picMkLst>
            <pc:docMk/>
            <pc:sldMk cId="0" sldId="586"/>
            <ac:picMk id="41" creationId="{029A7326-F30A-459F-B822-80F1177DAE0A}"/>
          </ac:picMkLst>
        </pc:picChg>
        <pc:picChg chg="del">
          <ac:chgData name="Enrico DIANI" userId="2f6fb86d-c6ff-4704-8e50-a2585592f75c" providerId="ADAL" clId="{C5705C83-9235-4475-AE87-716D8CB7EE9F}" dt="2019-07-18T09:43:36.562" v="229" actId="478"/>
          <ac:picMkLst>
            <pc:docMk/>
            <pc:sldMk cId="0" sldId="586"/>
            <ac:picMk id="42" creationId="{8EE89E75-6B94-4DC4-8F0F-6FFEE417CBCA}"/>
          </ac:picMkLst>
        </pc:picChg>
        <pc:picChg chg="del">
          <ac:chgData name="Enrico DIANI" userId="2f6fb86d-c6ff-4704-8e50-a2585592f75c" providerId="ADAL" clId="{C5705C83-9235-4475-AE87-716D8CB7EE9F}" dt="2019-07-18T09:43:36.562" v="229" actId="478"/>
          <ac:picMkLst>
            <pc:docMk/>
            <pc:sldMk cId="0" sldId="586"/>
            <ac:picMk id="43" creationId="{250F06AC-F231-49D5-A92B-155CAF21D61B}"/>
          </ac:picMkLst>
        </pc:picChg>
        <pc:picChg chg="del">
          <ac:chgData name="Enrico DIANI" userId="2f6fb86d-c6ff-4704-8e50-a2585592f75c" providerId="ADAL" clId="{C5705C83-9235-4475-AE87-716D8CB7EE9F}" dt="2019-07-18T09:43:36.562" v="229" actId="478"/>
          <ac:picMkLst>
            <pc:docMk/>
            <pc:sldMk cId="0" sldId="586"/>
            <ac:picMk id="44" creationId="{E5A9E5BF-444C-49CD-983D-8CA997941DCA}"/>
          </ac:picMkLst>
        </pc:picChg>
        <pc:picChg chg="del">
          <ac:chgData name="Enrico DIANI" userId="2f6fb86d-c6ff-4704-8e50-a2585592f75c" providerId="ADAL" clId="{C5705C83-9235-4475-AE87-716D8CB7EE9F}" dt="2019-07-18T09:43:36.562" v="229" actId="478"/>
          <ac:picMkLst>
            <pc:docMk/>
            <pc:sldMk cId="0" sldId="586"/>
            <ac:picMk id="45" creationId="{1502DDD2-6A3C-4786-BBF0-2E2B73F119F4}"/>
          </ac:picMkLst>
        </pc:picChg>
        <pc:picChg chg="del">
          <ac:chgData name="Enrico DIANI" userId="2f6fb86d-c6ff-4704-8e50-a2585592f75c" providerId="ADAL" clId="{C5705C83-9235-4475-AE87-716D8CB7EE9F}" dt="2019-07-18T09:43:36.562" v="229" actId="478"/>
          <ac:picMkLst>
            <pc:docMk/>
            <pc:sldMk cId="0" sldId="586"/>
            <ac:picMk id="46" creationId="{058B340A-30E8-4B37-B61A-3F4A1422193C}"/>
          </ac:picMkLst>
        </pc:picChg>
        <pc:picChg chg="del">
          <ac:chgData name="Enrico DIANI" userId="2f6fb86d-c6ff-4704-8e50-a2585592f75c" providerId="ADAL" clId="{C5705C83-9235-4475-AE87-716D8CB7EE9F}" dt="2019-07-18T09:43:36.562" v="229" actId="478"/>
          <ac:picMkLst>
            <pc:docMk/>
            <pc:sldMk cId="0" sldId="586"/>
            <ac:picMk id="47" creationId="{ED25FCF2-90F8-4077-9509-6A538BB3ADF0}"/>
          </ac:picMkLst>
        </pc:picChg>
        <pc:picChg chg="del">
          <ac:chgData name="Enrico DIANI" userId="2f6fb86d-c6ff-4704-8e50-a2585592f75c" providerId="ADAL" clId="{C5705C83-9235-4475-AE87-716D8CB7EE9F}" dt="2019-07-18T09:43:36.562" v="229" actId="478"/>
          <ac:picMkLst>
            <pc:docMk/>
            <pc:sldMk cId="0" sldId="586"/>
            <ac:picMk id="48" creationId="{70A93FD4-F277-4C82-B567-FBA161E6B1BF}"/>
          </ac:picMkLst>
        </pc:picChg>
        <pc:cxnChg chg="del">
          <ac:chgData name="Enrico DIANI" userId="2f6fb86d-c6ff-4704-8e50-a2585592f75c" providerId="ADAL" clId="{C5705C83-9235-4475-AE87-716D8CB7EE9F}" dt="2019-07-18T09:43:36.562" v="229" actId="478"/>
          <ac:cxnSpMkLst>
            <pc:docMk/>
            <pc:sldMk cId="0" sldId="586"/>
            <ac:cxnSpMk id="51" creationId="{7B11B8D8-CB40-4F36-93F2-A5EFC6B6F436}"/>
          </ac:cxnSpMkLst>
        </pc:cxnChg>
        <pc:cxnChg chg="del">
          <ac:chgData name="Enrico DIANI" userId="2f6fb86d-c6ff-4704-8e50-a2585592f75c" providerId="ADAL" clId="{C5705C83-9235-4475-AE87-716D8CB7EE9F}" dt="2019-07-18T09:43:36.562" v="229" actId="478"/>
          <ac:cxnSpMkLst>
            <pc:docMk/>
            <pc:sldMk cId="0" sldId="586"/>
            <ac:cxnSpMk id="52" creationId="{148AD5EF-A862-4E10-91FD-2CAE071578BA}"/>
          </ac:cxnSpMkLst>
        </pc:cxnChg>
        <pc:cxnChg chg="del">
          <ac:chgData name="Enrico DIANI" userId="2f6fb86d-c6ff-4704-8e50-a2585592f75c" providerId="ADAL" clId="{C5705C83-9235-4475-AE87-716D8CB7EE9F}" dt="2019-07-18T09:43:36.562" v="229" actId="478"/>
          <ac:cxnSpMkLst>
            <pc:docMk/>
            <pc:sldMk cId="0" sldId="586"/>
            <ac:cxnSpMk id="53" creationId="{A20BF2B0-0FD1-43BA-8605-993511301DA2}"/>
          </ac:cxnSpMkLst>
        </pc:cxnChg>
        <pc:cxnChg chg="del">
          <ac:chgData name="Enrico DIANI" userId="2f6fb86d-c6ff-4704-8e50-a2585592f75c" providerId="ADAL" clId="{C5705C83-9235-4475-AE87-716D8CB7EE9F}" dt="2019-07-18T09:43:36.562" v="229" actId="478"/>
          <ac:cxnSpMkLst>
            <pc:docMk/>
            <pc:sldMk cId="0" sldId="586"/>
            <ac:cxnSpMk id="56" creationId="{9127A1AD-34C6-4CAA-920A-C53A906C2DF1}"/>
          </ac:cxnSpMkLst>
        </pc:cxnChg>
        <pc:cxnChg chg="del">
          <ac:chgData name="Enrico DIANI" userId="2f6fb86d-c6ff-4704-8e50-a2585592f75c" providerId="ADAL" clId="{C5705C83-9235-4475-AE87-716D8CB7EE9F}" dt="2019-07-18T09:43:36.562" v="229" actId="478"/>
          <ac:cxnSpMkLst>
            <pc:docMk/>
            <pc:sldMk cId="0" sldId="586"/>
            <ac:cxnSpMk id="58" creationId="{A7006600-9CB1-496E-9675-0DE7A79829D1}"/>
          </ac:cxnSpMkLst>
        </pc:cxnChg>
        <pc:cxnChg chg="add">
          <ac:chgData name="Enrico DIANI" userId="2f6fb86d-c6ff-4704-8e50-a2585592f75c" providerId="ADAL" clId="{C5705C83-9235-4475-AE87-716D8CB7EE9F}" dt="2019-07-18T09:43:37.464" v="230"/>
          <ac:cxnSpMkLst>
            <pc:docMk/>
            <pc:sldMk cId="0" sldId="586"/>
            <ac:cxnSpMk id="61" creationId="{8D3A7B27-867C-43F4-82FA-FD8C4D1C305A}"/>
          </ac:cxnSpMkLst>
        </pc:cxnChg>
        <pc:cxnChg chg="add">
          <ac:chgData name="Enrico DIANI" userId="2f6fb86d-c6ff-4704-8e50-a2585592f75c" providerId="ADAL" clId="{C5705C83-9235-4475-AE87-716D8CB7EE9F}" dt="2019-07-18T09:43:37.464" v="230"/>
          <ac:cxnSpMkLst>
            <pc:docMk/>
            <pc:sldMk cId="0" sldId="586"/>
            <ac:cxnSpMk id="62" creationId="{7D4971C5-ED18-4CD7-A72C-D7479C078EFE}"/>
          </ac:cxnSpMkLst>
        </pc:cxnChg>
        <pc:cxnChg chg="add">
          <ac:chgData name="Enrico DIANI" userId="2f6fb86d-c6ff-4704-8e50-a2585592f75c" providerId="ADAL" clId="{C5705C83-9235-4475-AE87-716D8CB7EE9F}" dt="2019-07-18T09:43:37.464" v="230"/>
          <ac:cxnSpMkLst>
            <pc:docMk/>
            <pc:sldMk cId="0" sldId="586"/>
            <ac:cxnSpMk id="63" creationId="{EAB371D0-835F-4032-8D63-32D13B05B307}"/>
          </ac:cxnSpMkLst>
        </pc:cxnChg>
        <pc:cxnChg chg="add">
          <ac:chgData name="Enrico DIANI" userId="2f6fb86d-c6ff-4704-8e50-a2585592f75c" providerId="ADAL" clId="{C5705C83-9235-4475-AE87-716D8CB7EE9F}" dt="2019-07-18T09:43:37.464" v="230"/>
          <ac:cxnSpMkLst>
            <pc:docMk/>
            <pc:sldMk cId="0" sldId="586"/>
            <ac:cxnSpMk id="66" creationId="{A9E182A3-41CC-49E8-A1A7-115B830CEDC4}"/>
          </ac:cxnSpMkLst>
        </pc:cxnChg>
        <pc:cxnChg chg="add">
          <ac:chgData name="Enrico DIANI" userId="2f6fb86d-c6ff-4704-8e50-a2585592f75c" providerId="ADAL" clId="{C5705C83-9235-4475-AE87-716D8CB7EE9F}" dt="2019-07-18T09:43:37.464" v="230"/>
          <ac:cxnSpMkLst>
            <pc:docMk/>
            <pc:sldMk cId="0" sldId="586"/>
            <ac:cxnSpMk id="68" creationId="{8E2E1C1A-435E-4868-894E-7E57123F6F56}"/>
          </ac:cxnSpMkLst>
        </pc:cxnChg>
      </pc:sldChg>
      <pc:sldChg chg="addSp delSp">
        <pc:chgData name="Enrico DIANI" userId="2f6fb86d-c6ff-4704-8e50-a2585592f75c" providerId="ADAL" clId="{C5705C83-9235-4475-AE87-716D8CB7EE9F}" dt="2019-07-18T09:51:29.674" v="247"/>
        <pc:sldMkLst>
          <pc:docMk/>
          <pc:sldMk cId="0" sldId="588"/>
        </pc:sldMkLst>
        <pc:spChg chg="del">
          <ac:chgData name="Enrico DIANI" userId="2f6fb86d-c6ff-4704-8e50-a2585592f75c" providerId="ADAL" clId="{C5705C83-9235-4475-AE87-716D8CB7EE9F}" dt="2019-07-18T09:51:27.406" v="246" actId="478"/>
          <ac:spMkLst>
            <pc:docMk/>
            <pc:sldMk cId="0" sldId="588"/>
            <ac:spMk id="31" creationId="{64FD1D5D-CC65-4524-BD9D-91E152AE7031}"/>
          </ac:spMkLst>
        </pc:spChg>
        <pc:spChg chg="del">
          <ac:chgData name="Enrico DIANI" userId="2f6fb86d-c6ff-4704-8e50-a2585592f75c" providerId="ADAL" clId="{C5705C83-9235-4475-AE87-716D8CB7EE9F}" dt="2019-07-18T09:51:27.406" v="246" actId="478"/>
          <ac:spMkLst>
            <pc:docMk/>
            <pc:sldMk cId="0" sldId="588"/>
            <ac:spMk id="34" creationId="{F05B7944-51E2-4D39-B65F-900E08FE7E16}"/>
          </ac:spMkLst>
        </pc:spChg>
        <pc:spChg chg="del">
          <ac:chgData name="Enrico DIANI" userId="2f6fb86d-c6ff-4704-8e50-a2585592f75c" providerId="ADAL" clId="{C5705C83-9235-4475-AE87-716D8CB7EE9F}" dt="2019-07-18T09:51:27.406" v="246" actId="478"/>
          <ac:spMkLst>
            <pc:docMk/>
            <pc:sldMk cId="0" sldId="588"/>
            <ac:spMk id="35" creationId="{AA754CF2-425C-41C1-B938-5B06FD409D16}"/>
          </ac:spMkLst>
        </pc:spChg>
        <pc:spChg chg="add">
          <ac:chgData name="Enrico DIANI" userId="2f6fb86d-c6ff-4704-8e50-a2585592f75c" providerId="ADAL" clId="{C5705C83-9235-4475-AE87-716D8CB7EE9F}" dt="2019-07-18T09:51:29.674" v="247"/>
          <ac:spMkLst>
            <pc:docMk/>
            <pc:sldMk cId="0" sldId="588"/>
            <ac:spMk id="36" creationId="{31F43600-6B51-4EE3-A742-3F6F862DD300}"/>
          </ac:spMkLst>
        </pc:spChg>
        <pc:spChg chg="del">
          <ac:chgData name="Enrico DIANI" userId="2f6fb86d-c6ff-4704-8e50-a2585592f75c" providerId="ADAL" clId="{C5705C83-9235-4475-AE87-716D8CB7EE9F}" dt="2019-07-18T09:51:27.406" v="246" actId="478"/>
          <ac:spMkLst>
            <pc:docMk/>
            <pc:sldMk cId="0" sldId="588"/>
            <ac:spMk id="37" creationId="{895F07F9-5209-47B0-B581-FE26DF98C46F}"/>
          </ac:spMkLst>
        </pc:spChg>
        <pc:spChg chg="del">
          <ac:chgData name="Enrico DIANI" userId="2f6fb86d-c6ff-4704-8e50-a2585592f75c" providerId="ADAL" clId="{C5705C83-9235-4475-AE87-716D8CB7EE9F}" dt="2019-07-18T09:51:27.406" v="246" actId="478"/>
          <ac:spMkLst>
            <pc:docMk/>
            <pc:sldMk cId="0" sldId="588"/>
            <ac:spMk id="40" creationId="{396B3AA7-8F0E-44B0-833C-9B52DBC51E04}"/>
          </ac:spMkLst>
        </pc:spChg>
        <pc:spChg chg="del">
          <ac:chgData name="Enrico DIANI" userId="2f6fb86d-c6ff-4704-8e50-a2585592f75c" providerId="ADAL" clId="{C5705C83-9235-4475-AE87-716D8CB7EE9F}" dt="2019-07-18T09:51:27.406" v="246" actId="478"/>
          <ac:spMkLst>
            <pc:docMk/>
            <pc:sldMk cId="0" sldId="588"/>
            <ac:spMk id="41" creationId="{8F5F6AC6-C04B-41E9-8EAF-A48630B1F3F3}"/>
          </ac:spMkLst>
        </pc:spChg>
        <pc:spChg chg="add">
          <ac:chgData name="Enrico DIANI" userId="2f6fb86d-c6ff-4704-8e50-a2585592f75c" providerId="ADAL" clId="{C5705C83-9235-4475-AE87-716D8CB7EE9F}" dt="2019-07-18T09:51:29.674" v="247"/>
          <ac:spMkLst>
            <pc:docMk/>
            <pc:sldMk cId="0" sldId="588"/>
            <ac:spMk id="42" creationId="{65483818-EC41-475C-80A7-4AA25715B3B4}"/>
          </ac:spMkLst>
        </pc:spChg>
        <pc:spChg chg="add">
          <ac:chgData name="Enrico DIANI" userId="2f6fb86d-c6ff-4704-8e50-a2585592f75c" providerId="ADAL" clId="{C5705C83-9235-4475-AE87-716D8CB7EE9F}" dt="2019-07-18T09:51:29.674" v="247"/>
          <ac:spMkLst>
            <pc:docMk/>
            <pc:sldMk cId="0" sldId="588"/>
            <ac:spMk id="43" creationId="{F7213750-724A-4E4C-974B-85E76A91DD15}"/>
          </ac:spMkLst>
        </pc:spChg>
        <pc:spChg chg="add">
          <ac:chgData name="Enrico DIANI" userId="2f6fb86d-c6ff-4704-8e50-a2585592f75c" providerId="ADAL" clId="{C5705C83-9235-4475-AE87-716D8CB7EE9F}" dt="2019-07-18T09:51:29.674" v="247"/>
          <ac:spMkLst>
            <pc:docMk/>
            <pc:sldMk cId="0" sldId="588"/>
            <ac:spMk id="44" creationId="{FE32AFD6-14A6-4AC4-AD0C-FD3689737D0C}"/>
          </ac:spMkLst>
        </pc:spChg>
        <pc:spChg chg="add">
          <ac:chgData name="Enrico DIANI" userId="2f6fb86d-c6ff-4704-8e50-a2585592f75c" providerId="ADAL" clId="{C5705C83-9235-4475-AE87-716D8CB7EE9F}" dt="2019-07-18T09:51:29.674" v="247"/>
          <ac:spMkLst>
            <pc:docMk/>
            <pc:sldMk cId="0" sldId="588"/>
            <ac:spMk id="45" creationId="{0DA54027-DA8D-4E06-A53D-BC8894BAFEA9}"/>
          </ac:spMkLst>
        </pc:spChg>
        <pc:spChg chg="add">
          <ac:chgData name="Enrico DIANI" userId="2f6fb86d-c6ff-4704-8e50-a2585592f75c" providerId="ADAL" clId="{C5705C83-9235-4475-AE87-716D8CB7EE9F}" dt="2019-07-18T09:51:29.674" v="247"/>
          <ac:spMkLst>
            <pc:docMk/>
            <pc:sldMk cId="0" sldId="588"/>
            <ac:spMk id="46" creationId="{56B4F905-1552-44D4-A9F0-AF3037BAAF8D}"/>
          </ac:spMkLst>
        </pc:spChg>
        <pc:grpChg chg="add">
          <ac:chgData name="Enrico DIANI" userId="2f6fb86d-c6ff-4704-8e50-a2585592f75c" providerId="ADAL" clId="{C5705C83-9235-4475-AE87-716D8CB7EE9F}" dt="2019-07-18T09:51:29.674" v="247"/>
          <ac:grpSpMkLst>
            <pc:docMk/>
            <pc:sldMk cId="0" sldId="588"/>
            <ac:grpSpMk id="47" creationId="{CA2A564C-E228-4F71-8169-5B163CBD6B85}"/>
          </ac:grpSpMkLst>
        </pc:grpChg>
        <pc:grpChg chg="add">
          <ac:chgData name="Enrico DIANI" userId="2f6fb86d-c6ff-4704-8e50-a2585592f75c" providerId="ADAL" clId="{C5705C83-9235-4475-AE87-716D8CB7EE9F}" dt="2019-07-18T09:51:29.674" v="247"/>
          <ac:grpSpMkLst>
            <pc:docMk/>
            <pc:sldMk cId="0" sldId="588"/>
            <ac:grpSpMk id="50" creationId="{0C483E55-F757-4A95-AD40-785FA8BE5022}"/>
          </ac:grpSpMkLst>
        </pc:grpChg>
        <pc:grpChg chg="add">
          <ac:chgData name="Enrico DIANI" userId="2f6fb86d-c6ff-4704-8e50-a2585592f75c" providerId="ADAL" clId="{C5705C83-9235-4475-AE87-716D8CB7EE9F}" dt="2019-07-18T09:51:29.674" v="247"/>
          <ac:grpSpMkLst>
            <pc:docMk/>
            <pc:sldMk cId="0" sldId="588"/>
            <ac:grpSpMk id="53" creationId="{2AB4F8EC-042A-4236-A9C4-CDE6EC88D0E6}"/>
          </ac:grpSpMkLst>
        </pc:grpChg>
        <pc:grpChg chg="add">
          <ac:chgData name="Enrico DIANI" userId="2f6fb86d-c6ff-4704-8e50-a2585592f75c" providerId="ADAL" clId="{C5705C83-9235-4475-AE87-716D8CB7EE9F}" dt="2019-07-18T09:51:29.674" v="247"/>
          <ac:grpSpMkLst>
            <pc:docMk/>
            <pc:sldMk cId="0" sldId="588"/>
            <ac:grpSpMk id="56" creationId="{58F10D95-C2C8-400B-850C-01A17B9E1314}"/>
          </ac:grpSpMkLst>
        </pc:grpChg>
        <pc:grpChg chg="add">
          <ac:chgData name="Enrico DIANI" userId="2f6fb86d-c6ff-4704-8e50-a2585592f75c" providerId="ADAL" clId="{C5705C83-9235-4475-AE87-716D8CB7EE9F}" dt="2019-07-18T09:51:29.674" v="247"/>
          <ac:grpSpMkLst>
            <pc:docMk/>
            <pc:sldMk cId="0" sldId="588"/>
            <ac:grpSpMk id="59" creationId="{7E95C94B-EB3B-4044-902D-3139CE6C9B0B}"/>
          </ac:grpSpMkLst>
        </pc:grpChg>
        <pc:grpChg chg="add">
          <ac:chgData name="Enrico DIANI" userId="2f6fb86d-c6ff-4704-8e50-a2585592f75c" providerId="ADAL" clId="{C5705C83-9235-4475-AE87-716D8CB7EE9F}" dt="2019-07-18T09:51:29.674" v="247"/>
          <ac:grpSpMkLst>
            <pc:docMk/>
            <pc:sldMk cId="0" sldId="588"/>
            <ac:grpSpMk id="62" creationId="{69F29B92-4682-4471-AC6E-782EAAB06FAF}"/>
          </ac:grpSpMkLst>
        </pc:grpChg>
        <pc:grpChg chg="add">
          <ac:chgData name="Enrico DIANI" userId="2f6fb86d-c6ff-4704-8e50-a2585592f75c" providerId="ADAL" clId="{C5705C83-9235-4475-AE87-716D8CB7EE9F}" dt="2019-07-18T09:51:29.674" v="247"/>
          <ac:grpSpMkLst>
            <pc:docMk/>
            <pc:sldMk cId="0" sldId="588"/>
            <ac:grpSpMk id="65" creationId="{8BACED46-EF5E-4DE4-9C64-F8D3AEBE131A}"/>
          </ac:grpSpMkLst>
        </pc:grpChg>
        <pc:grpChg chg="del">
          <ac:chgData name="Enrico DIANI" userId="2f6fb86d-c6ff-4704-8e50-a2585592f75c" providerId="ADAL" clId="{C5705C83-9235-4475-AE87-716D8CB7EE9F}" dt="2019-07-18T09:51:27.406" v="246" actId="478"/>
          <ac:grpSpMkLst>
            <pc:docMk/>
            <pc:sldMk cId="0" sldId="588"/>
            <ac:grpSpMk id="66" creationId="{E987AC63-5753-4CB5-AAE8-C810CC695D3A}"/>
          </ac:grpSpMkLst>
        </pc:grpChg>
        <pc:grpChg chg="del">
          <ac:chgData name="Enrico DIANI" userId="2f6fb86d-c6ff-4704-8e50-a2585592f75c" providerId="ADAL" clId="{C5705C83-9235-4475-AE87-716D8CB7EE9F}" dt="2019-07-18T09:51:27.406" v="246" actId="478"/>
          <ac:grpSpMkLst>
            <pc:docMk/>
            <pc:sldMk cId="0" sldId="588"/>
            <ac:grpSpMk id="69" creationId="{C364F1E9-E1DD-4251-A05B-443416B27005}"/>
          </ac:grpSpMkLst>
        </pc:grpChg>
        <pc:grpChg chg="del">
          <ac:chgData name="Enrico DIANI" userId="2f6fb86d-c6ff-4704-8e50-a2585592f75c" providerId="ADAL" clId="{C5705C83-9235-4475-AE87-716D8CB7EE9F}" dt="2019-07-18T09:51:27.406" v="246" actId="478"/>
          <ac:grpSpMkLst>
            <pc:docMk/>
            <pc:sldMk cId="0" sldId="588"/>
            <ac:grpSpMk id="72" creationId="{55CFCE5D-8155-4A9F-B869-6E1C52C885D3}"/>
          </ac:grpSpMkLst>
        </pc:grpChg>
        <pc:grpChg chg="del">
          <ac:chgData name="Enrico DIANI" userId="2f6fb86d-c6ff-4704-8e50-a2585592f75c" providerId="ADAL" clId="{C5705C83-9235-4475-AE87-716D8CB7EE9F}" dt="2019-07-18T09:51:27.406" v="246" actId="478"/>
          <ac:grpSpMkLst>
            <pc:docMk/>
            <pc:sldMk cId="0" sldId="588"/>
            <ac:grpSpMk id="75" creationId="{B1D452E7-43C2-411A-A862-8F8BE0070D03}"/>
          </ac:grpSpMkLst>
        </pc:grpChg>
        <pc:grpChg chg="del">
          <ac:chgData name="Enrico DIANI" userId="2f6fb86d-c6ff-4704-8e50-a2585592f75c" providerId="ADAL" clId="{C5705C83-9235-4475-AE87-716D8CB7EE9F}" dt="2019-07-18T09:51:27.406" v="246" actId="478"/>
          <ac:grpSpMkLst>
            <pc:docMk/>
            <pc:sldMk cId="0" sldId="588"/>
            <ac:grpSpMk id="78" creationId="{1A4F6F3B-DCA5-48D8-A9A6-6F00BD070654}"/>
          </ac:grpSpMkLst>
        </pc:grpChg>
        <pc:grpChg chg="del">
          <ac:chgData name="Enrico DIANI" userId="2f6fb86d-c6ff-4704-8e50-a2585592f75c" providerId="ADAL" clId="{C5705C83-9235-4475-AE87-716D8CB7EE9F}" dt="2019-07-18T09:51:27.406" v="246" actId="478"/>
          <ac:grpSpMkLst>
            <pc:docMk/>
            <pc:sldMk cId="0" sldId="588"/>
            <ac:grpSpMk id="81" creationId="{B187F478-F3DE-4FAE-A5B3-70F8E419720B}"/>
          </ac:grpSpMkLst>
        </pc:grpChg>
        <pc:grpChg chg="del">
          <ac:chgData name="Enrico DIANI" userId="2f6fb86d-c6ff-4704-8e50-a2585592f75c" providerId="ADAL" clId="{C5705C83-9235-4475-AE87-716D8CB7EE9F}" dt="2019-07-18T09:51:27.406" v="246" actId="478"/>
          <ac:grpSpMkLst>
            <pc:docMk/>
            <pc:sldMk cId="0" sldId="588"/>
            <ac:grpSpMk id="84" creationId="{025F2FC6-C79D-4734-BA3C-2A58FB59DB43}"/>
          </ac:grpSpMkLst>
        </pc:grpChg>
        <pc:picChg chg="del">
          <ac:chgData name="Enrico DIANI" userId="2f6fb86d-c6ff-4704-8e50-a2585592f75c" providerId="ADAL" clId="{C5705C83-9235-4475-AE87-716D8CB7EE9F}" dt="2019-07-18T09:51:27.406" v="246" actId="478"/>
          <ac:picMkLst>
            <pc:docMk/>
            <pc:sldMk cId="0" sldId="588"/>
            <ac:picMk id="32" creationId="{C57D8F7F-2D60-4F04-ABB5-5F336A93FF32}"/>
          </ac:picMkLst>
        </pc:picChg>
        <pc:picChg chg="del">
          <ac:chgData name="Enrico DIANI" userId="2f6fb86d-c6ff-4704-8e50-a2585592f75c" providerId="ADAL" clId="{C5705C83-9235-4475-AE87-716D8CB7EE9F}" dt="2019-07-18T09:51:27.406" v="246" actId="478"/>
          <ac:picMkLst>
            <pc:docMk/>
            <pc:sldMk cId="0" sldId="588"/>
            <ac:picMk id="33" creationId="{497FA4AC-A4DB-4461-B6D6-B560056CFD28}"/>
          </ac:picMkLst>
        </pc:picChg>
        <pc:picChg chg="add">
          <ac:chgData name="Enrico DIANI" userId="2f6fb86d-c6ff-4704-8e50-a2585592f75c" providerId="ADAL" clId="{C5705C83-9235-4475-AE87-716D8CB7EE9F}" dt="2019-07-18T09:51:29.674" v="247"/>
          <ac:picMkLst>
            <pc:docMk/>
            <pc:sldMk cId="0" sldId="588"/>
            <ac:picMk id="38" creationId="{D5749EDD-F2A1-434D-AE14-81442121047D}"/>
          </ac:picMkLst>
        </pc:picChg>
        <pc:picChg chg="add">
          <ac:chgData name="Enrico DIANI" userId="2f6fb86d-c6ff-4704-8e50-a2585592f75c" providerId="ADAL" clId="{C5705C83-9235-4475-AE87-716D8CB7EE9F}" dt="2019-07-18T09:51:29.674" v="247"/>
          <ac:picMkLst>
            <pc:docMk/>
            <pc:sldMk cId="0" sldId="588"/>
            <ac:picMk id="39" creationId="{33F9181C-FA97-4B48-A700-90BE7F964BD2}"/>
          </ac:picMkLst>
        </pc:picChg>
      </pc:sldChg>
      <pc:sldChg chg="addSp delSp">
        <pc:chgData name="Enrico DIANI" userId="2f6fb86d-c6ff-4704-8e50-a2585592f75c" providerId="ADAL" clId="{C5705C83-9235-4475-AE87-716D8CB7EE9F}" dt="2019-07-18T09:51:47.633" v="249"/>
        <pc:sldMkLst>
          <pc:docMk/>
          <pc:sldMk cId="0" sldId="592"/>
        </pc:sldMkLst>
        <pc:spChg chg="del">
          <ac:chgData name="Enrico DIANI" userId="2f6fb86d-c6ff-4704-8e50-a2585592f75c" providerId="ADAL" clId="{C5705C83-9235-4475-AE87-716D8CB7EE9F}" dt="2019-07-18T09:51:47.529" v="248" actId="478"/>
          <ac:spMkLst>
            <pc:docMk/>
            <pc:sldMk cId="0" sldId="592"/>
            <ac:spMk id="4" creationId="{00000000-0000-0000-0000-000000000000}"/>
          </ac:spMkLst>
        </pc:spChg>
        <pc:spChg chg="add">
          <ac:chgData name="Enrico DIANI" userId="2f6fb86d-c6ff-4704-8e50-a2585592f75c" providerId="ADAL" clId="{C5705C83-9235-4475-AE87-716D8CB7EE9F}" dt="2019-07-18T09:51:47.633" v="249"/>
          <ac:spMkLst>
            <pc:docMk/>
            <pc:sldMk cId="0" sldId="592"/>
            <ac:spMk id="24" creationId="{EBF9B1A3-1685-4014-8AE2-F5B282C64A9A}"/>
          </ac:spMkLst>
        </pc:spChg>
        <pc:spChg chg="add">
          <ac:chgData name="Enrico DIANI" userId="2f6fb86d-c6ff-4704-8e50-a2585592f75c" providerId="ADAL" clId="{C5705C83-9235-4475-AE87-716D8CB7EE9F}" dt="2019-07-18T09:51:47.633" v="249"/>
          <ac:spMkLst>
            <pc:docMk/>
            <pc:sldMk cId="0" sldId="592"/>
            <ac:spMk id="27" creationId="{6B2064B6-C800-4CB4-9B49-7FB0013D1E75}"/>
          </ac:spMkLst>
        </pc:spChg>
        <pc:spChg chg="add">
          <ac:chgData name="Enrico DIANI" userId="2f6fb86d-c6ff-4704-8e50-a2585592f75c" providerId="ADAL" clId="{C5705C83-9235-4475-AE87-716D8CB7EE9F}" dt="2019-07-18T09:51:47.633" v="249"/>
          <ac:spMkLst>
            <pc:docMk/>
            <pc:sldMk cId="0" sldId="592"/>
            <ac:spMk id="28" creationId="{E8104B00-E760-45B7-B285-EBEAE04B3A22}"/>
          </ac:spMkLst>
        </pc:spChg>
        <pc:spChg chg="add">
          <ac:chgData name="Enrico DIANI" userId="2f6fb86d-c6ff-4704-8e50-a2585592f75c" providerId="ADAL" clId="{C5705C83-9235-4475-AE87-716D8CB7EE9F}" dt="2019-07-18T09:51:47.633" v="249"/>
          <ac:spMkLst>
            <pc:docMk/>
            <pc:sldMk cId="0" sldId="592"/>
            <ac:spMk id="29" creationId="{99981E86-37F8-42F6-9000-49F9149C1C4A}"/>
          </ac:spMkLst>
        </pc:spChg>
        <pc:spChg chg="add">
          <ac:chgData name="Enrico DIANI" userId="2f6fb86d-c6ff-4704-8e50-a2585592f75c" providerId="ADAL" clId="{C5705C83-9235-4475-AE87-716D8CB7EE9F}" dt="2019-07-18T09:51:47.633" v="249"/>
          <ac:spMkLst>
            <pc:docMk/>
            <pc:sldMk cId="0" sldId="592"/>
            <ac:spMk id="30" creationId="{D3FB7296-7E92-44EE-9BD8-63804342F982}"/>
          </ac:spMkLst>
        </pc:spChg>
        <pc:spChg chg="del">
          <ac:chgData name="Enrico DIANI" userId="2f6fb86d-c6ff-4704-8e50-a2585592f75c" providerId="ADAL" clId="{C5705C83-9235-4475-AE87-716D8CB7EE9F}" dt="2019-07-18T09:51:47.529" v="248" actId="478"/>
          <ac:spMkLst>
            <pc:docMk/>
            <pc:sldMk cId="0" sldId="592"/>
            <ac:spMk id="33" creationId="{00000000-0000-0000-0000-000000000000}"/>
          </ac:spMkLst>
        </pc:spChg>
        <pc:spChg chg="del">
          <ac:chgData name="Enrico DIANI" userId="2f6fb86d-c6ff-4704-8e50-a2585592f75c" providerId="ADAL" clId="{C5705C83-9235-4475-AE87-716D8CB7EE9F}" dt="2019-07-18T09:51:47.529" v="248" actId="478"/>
          <ac:spMkLst>
            <pc:docMk/>
            <pc:sldMk cId="0" sldId="592"/>
            <ac:spMk id="35" creationId="{00000000-0000-0000-0000-000000000000}"/>
          </ac:spMkLst>
        </pc:spChg>
        <pc:spChg chg="del">
          <ac:chgData name="Enrico DIANI" userId="2f6fb86d-c6ff-4704-8e50-a2585592f75c" providerId="ADAL" clId="{C5705C83-9235-4475-AE87-716D8CB7EE9F}" dt="2019-07-18T09:51:47.529" v="248" actId="478"/>
          <ac:spMkLst>
            <pc:docMk/>
            <pc:sldMk cId="0" sldId="592"/>
            <ac:spMk id="36" creationId="{00000000-0000-0000-0000-000000000000}"/>
          </ac:spMkLst>
        </pc:spChg>
        <pc:spChg chg="del">
          <ac:chgData name="Enrico DIANI" userId="2f6fb86d-c6ff-4704-8e50-a2585592f75c" providerId="ADAL" clId="{C5705C83-9235-4475-AE87-716D8CB7EE9F}" dt="2019-07-18T09:51:47.529" v="248" actId="478"/>
          <ac:spMkLst>
            <pc:docMk/>
            <pc:sldMk cId="0" sldId="592"/>
            <ac:spMk id="37" creationId="{00000000-0000-0000-0000-000000000000}"/>
          </ac:spMkLst>
        </pc:spChg>
        <pc:grpChg chg="add">
          <ac:chgData name="Enrico DIANI" userId="2f6fb86d-c6ff-4704-8e50-a2585592f75c" providerId="ADAL" clId="{C5705C83-9235-4475-AE87-716D8CB7EE9F}" dt="2019-07-18T09:51:47.633" v="249"/>
          <ac:grpSpMkLst>
            <pc:docMk/>
            <pc:sldMk cId="0" sldId="592"/>
            <ac:grpSpMk id="31" creationId="{A53864D3-731F-4997-8991-42CBCA56DC2A}"/>
          </ac:grpSpMkLst>
        </pc:grpChg>
        <pc:grpChg chg="add">
          <ac:chgData name="Enrico DIANI" userId="2f6fb86d-c6ff-4704-8e50-a2585592f75c" providerId="ADAL" clId="{C5705C83-9235-4475-AE87-716D8CB7EE9F}" dt="2019-07-18T09:51:47.633" v="249"/>
          <ac:grpSpMkLst>
            <pc:docMk/>
            <pc:sldMk cId="0" sldId="592"/>
            <ac:grpSpMk id="39" creationId="{46B0B724-C1E0-4B0D-86DC-D0163EEDA9D6}"/>
          </ac:grpSpMkLst>
        </pc:grpChg>
        <pc:grpChg chg="add">
          <ac:chgData name="Enrico DIANI" userId="2f6fb86d-c6ff-4704-8e50-a2585592f75c" providerId="ADAL" clId="{C5705C83-9235-4475-AE87-716D8CB7EE9F}" dt="2019-07-18T09:51:47.633" v="249"/>
          <ac:grpSpMkLst>
            <pc:docMk/>
            <pc:sldMk cId="0" sldId="592"/>
            <ac:grpSpMk id="42" creationId="{B05BCAA5-2371-4D6D-93FD-D8B588C86C8E}"/>
          </ac:grpSpMkLst>
        </pc:grpChg>
        <pc:grpChg chg="add">
          <ac:chgData name="Enrico DIANI" userId="2f6fb86d-c6ff-4704-8e50-a2585592f75c" providerId="ADAL" clId="{C5705C83-9235-4475-AE87-716D8CB7EE9F}" dt="2019-07-18T09:51:47.633" v="249"/>
          <ac:grpSpMkLst>
            <pc:docMk/>
            <pc:sldMk cId="0" sldId="592"/>
            <ac:grpSpMk id="45" creationId="{6284ED4F-01BD-4E21-A2B5-A321D361BF29}"/>
          </ac:grpSpMkLst>
        </pc:grpChg>
        <pc:grpChg chg="add">
          <ac:chgData name="Enrico DIANI" userId="2f6fb86d-c6ff-4704-8e50-a2585592f75c" providerId="ADAL" clId="{C5705C83-9235-4475-AE87-716D8CB7EE9F}" dt="2019-07-18T09:51:47.633" v="249"/>
          <ac:grpSpMkLst>
            <pc:docMk/>
            <pc:sldMk cId="0" sldId="592"/>
            <ac:grpSpMk id="48" creationId="{330EAD29-3C3F-4FF5-8DBF-FA8CCFF5AD03}"/>
          </ac:grpSpMkLst>
        </pc:grpChg>
        <pc:grpChg chg="del">
          <ac:chgData name="Enrico DIANI" userId="2f6fb86d-c6ff-4704-8e50-a2585592f75c" providerId="ADAL" clId="{C5705C83-9235-4475-AE87-716D8CB7EE9F}" dt="2019-07-18T09:51:47.529" v="248" actId="478"/>
          <ac:grpSpMkLst>
            <pc:docMk/>
            <pc:sldMk cId="0" sldId="592"/>
            <ac:grpSpMk id="62" creationId="{00000000-0000-0000-0000-000000000000}"/>
          </ac:grpSpMkLst>
        </pc:grpChg>
        <pc:grpChg chg="del">
          <ac:chgData name="Enrico DIANI" userId="2f6fb86d-c6ff-4704-8e50-a2585592f75c" providerId="ADAL" clId="{C5705C83-9235-4475-AE87-716D8CB7EE9F}" dt="2019-07-18T09:51:47.529" v="248" actId="478"/>
          <ac:grpSpMkLst>
            <pc:docMk/>
            <pc:sldMk cId="0" sldId="592"/>
            <ac:grpSpMk id="65" creationId="{00000000-0000-0000-0000-000000000000}"/>
          </ac:grpSpMkLst>
        </pc:grpChg>
        <pc:grpChg chg="del">
          <ac:chgData name="Enrico DIANI" userId="2f6fb86d-c6ff-4704-8e50-a2585592f75c" providerId="ADAL" clId="{C5705C83-9235-4475-AE87-716D8CB7EE9F}" dt="2019-07-18T09:51:47.529" v="248" actId="478"/>
          <ac:grpSpMkLst>
            <pc:docMk/>
            <pc:sldMk cId="0" sldId="592"/>
            <ac:grpSpMk id="68" creationId="{00000000-0000-0000-0000-000000000000}"/>
          </ac:grpSpMkLst>
        </pc:grpChg>
        <pc:grpChg chg="del">
          <ac:chgData name="Enrico DIANI" userId="2f6fb86d-c6ff-4704-8e50-a2585592f75c" providerId="ADAL" clId="{C5705C83-9235-4475-AE87-716D8CB7EE9F}" dt="2019-07-18T09:51:47.529" v="248" actId="478"/>
          <ac:grpSpMkLst>
            <pc:docMk/>
            <pc:sldMk cId="0" sldId="592"/>
            <ac:grpSpMk id="71" creationId="{00000000-0000-0000-0000-000000000000}"/>
          </ac:grpSpMkLst>
        </pc:grpChg>
        <pc:grpChg chg="del">
          <ac:chgData name="Enrico DIANI" userId="2f6fb86d-c6ff-4704-8e50-a2585592f75c" providerId="ADAL" clId="{C5705C83-9235-4475-AE87-716D8CB7EE9F}" dt="2019-07-18T09:51:47.529" v="248" actId="478"/>
          <ac:grpSpMkLst>
            <pc:docMk/>
            <pc:sldMk cId="0" sldId="592"/>
            <ac:grpSpMk id="74" creationId="{00000000-0000-0000-0000-000000000000}"/>
          </ac:grpSpMkLst>
        </pc:grpChg>
        <pc:picChg chg="add">
          <ac:chgData name="Enrico DIANI" userId="2f6fb86d-c6ff-4704-8e50-a2585592f75c" providerId="ADAL" clId="{C5705C83-9235-4475-AE87-716D8CB7EE9F}" dt="2019-07-18T09:51:47.633" v="249"/>
          <ac:picMkLst>
            <pc:docMk/>
            <pc:sldMk cId="0" sldId="592"/>
            <ac:picMk id="25" creationId="{D4C32ECE-5F70-4286-A120-60F18EBFE197}"/>
          </ac:picMkLst>
        </pc:picChg>
        <pc:picChg chg="add">
          <ac:chgData name="Enrico DIANI" userId="2f6fb86d-c6ff-4704-8e50-a2585592f75c" providerId="ADAL" clId="{C5705C83-9235-4475-AE87-716D8CB7EE9F}" dt="2019-07-18T09:51:47.633" v="249"/>
          <ac:picMkLst>
            <pc:docMk/>
            <pc:sldMk cId="0" sldId="592"/>
            <ac:picMk id="26" creationId="{1F300C86-347D-496D-B7B5-09F0F1118786}"/>
          </ac:picMkLst>
        </pc:picChg>
        <pc:picChg chg="del">
          <ac:chgData name="Enrico DIANI" userId="2f6fb86d-c6ff-4704-8e50-a2585592f75c" providerId="ADAL" clId="{C5705C83-9235-4475-AE87-716D8CB7EE9F}" dt="2019-07-18T09:51:47.529" v="248" actId="478"/>
          <ac:picMkLst>
            <pc:docMk/>
            <pc:sldMk cId="0" sldId="592"/>
            <ac:picMk id="32" creationId="{00000000-0000-0000-0000-000000000000}"/>
          </ac:picMkLst>
        </pc:picChg>
        <pc:picChg chg="del">
          <ac:chgData name="Enrico DIANI" userId="2f6fb86d-c6ff-4704-8e50-a2585592f75c" providerId="ADAL" clId="{C5705C83-9235-4475-AE87-716D8CB7EE9F}" dt="2019-07-18T09:51:47.529" v="248" actId="478"/>
          <ac:picMkLst>
            <pc:docMk/>
            <pc:sldMk cId="0" sldId="592"/>
            <ac:picMk id="84994" creationId="{00000000-0000-0000-0000-000000000000}"/>
          </ac:picMkLst>
        </pc:picChg>
      </pc:sldChg>
      <pc:sldChg chg="addSp delSp">
        <pc:chgData name="Enrico DIANI" userId="2f6fb86d-c6ff-4704-8e50-a2585592f75c" providerId="ADAL" clId="{C5705C83-9235-4475-AE87-716D8CB7EE9F}" dt="2019-07-18T09:52:11.716" v="251"/>
        <pc:sldMkLst>
          <pc:docMk/>
          <pc:sldMk cId="0" sldId="598"/>
        </pc:sldMkLst>
        <pc:spChg chg="del">
          <ac:chgData name="Enrico DIANI" userId="2f6fb86d-c6ff-4704-8e50-a2585592f75c" providerId="ADAL" clId="{C5705C83-9235-4475-AE87-716D8CB7EE9F}" dt="2019-07-18T09:52:10.880" v="250" actId="478"/>
          <ac:spMkLst>
            <pc:docMk/>
            <pc:sldMk cId="0" sldId="598"/>
            <ac:spMk id="24" creationId="{C3D5711B-674B-4AE3-9EAE-14AC00544DB8}"/>
          </ac:spMkLst>
        </pc:spChg>
        <pc:spChg chg="del">
          <ac:chgData name="Enrico DIANI" userId="2f6fb86d-c6ff-4704-8e50-a2585592f75c" providerId="ADAL" clId="{C5705C83-9235-4475-AE87-716D8CB7EE9F}" dt="2019-07-18T09:52:10.880" v="250" actId="478"/>
          <ac:spMkLst>
            <pc:docMk/>
            <pc:sldMk cId="0" sldId="598"/>
            <ac:spMk id="25" creationId="{FFD64B64-C96A-4AD6-ACED-11059D05F94E}"/>
          </ac:spMkLst>
        </pc:spChg>
        <pc:spChg chg="del">
          <ac:chgData name="Enrico DIANI" userId="2f6fb86d-c6ff-4704-8e50-a2585592f75c" providerId="ADAL" clId="{C5705C83-9235-4475-AE87-716D8CB7EE9F}" dt="2019-07-18T09:52:10.880" v="250" actId="478"/>
          <ac:spMkLst>
            <pc:docMk/>
            <pc:sldMk cId="0" sldId="598"/>
            <ac:spMk id="26" creationId="{4B734080-82FE-48EA-8C5D-7F7486B60DE7}"/>
          </ac:spMkLst>
        </pc:spChg>
        <pc:spChg chg="del">
          <ac:chgData name="Enrico DIANI" userId="2f6fb86d-c6ff-4704-8e50-a2585592f75c" providerId="ADAL" clId="{C5705C83-9235-4475-AE87-716D8CB7EE9F}" dt="2019-07-18T09:52:10.880" v="250" actId="478"/>
          <ac:spMkLst>
            <pc:docMk/>
            <pc:sldMk cId="0" sldId="598"/>
            <ac:spMk id="29" creationId="{D89DC939-CC5C-4900-9FFB-36572B4945F6}"/>
          </ac:spMkLst>
        </pc:spChg>
        <pc:spChg chg="add">
          <ac:chgData name="Enrico DIANI" userId="2f6fb86d-c6ff-4704-8e50-a2585592f75c" providerId="ADAL" clId="{C5705C83-9235-4475-AE87-716D8CB7EE9F}" dt="2019-07-18T09:52:11.716" v="251"/>
          <ac:spMkLst>
            <pc:docMk/>
            <pc:sldMk cId="0" sldId="598"/>
            <ac:spMk id="30" creationId="{9A77A030-E920-499D-B04C-BAE661AA8403}"/>
          </ac:spMkLst>
        </pc:spChg>
        <pc:spChg chg="del">
          <ac:chgData name="Enrico DIANI" userId="2f6fb86d-c6ff-4704-8e50-a2585592f75c" providerId="ADAL" clId="{C5705C83-9235-4475-AE87-716D8CB7EE9F}" dt="2019-07-18T09:52:10.880" v="250" actId="478"/>
          <ac:spMkLst>
            <pc:docMk/>
            <pc:sldMk cId="0" sldId="598"/>
            <ac:spMk id="31" creationId="{3C1BA485-D96E-4598-8AD4-6B3465A745D8}"/>
          </ac:spMkLst>
        </pc:spChg>
        <pc:spChg chg="add">
          <ac:chgData name="Enrico DIANI" userId="2f6fb86d-c6ff-4704-8e50-a2585592f75c" providerId="ADAL" clId="{C5705C83-9235-4475-AE87-716D8CB7EE9F}" dt="2019-07-18T09:52:11.716" v="251"/>
          <ac:spMkLst>
            <pc:docMk/>
            <pc:sldMk cId="0" sldId="598"/>
            <ac:spMk id="34" creationId="{E8190D76-1E58-480B-BDD3-3C0594DA7C84}"/>
          </ac:spMkLst>
        </pc:spChg>
        <pc:spChg chg="add">
          <ac:chgData name="Enrico DIANI" userId="2f6fb86d-c6ff-4704-8e50-a2585592f75c" providerId="ADAL" clId="{C5705C83-9235-4475-AE87-716D8CB7EE9F}" dt="2019-07-18T09:52:11.716" v="251"/>
          <ac:spMkLst>
            <pc:docMk/>
            <pc:sldMk cId="0" sldId="598"/>
            <ac:spMk id="48" creationId="{689FBB70-8519-4C77-8CF7-7DB20ABEFADB}"/>
          </ac:spMkLst>
        </pc:spChg>
        <pc:spChg chg="add">
          <ac:chgData name="Enrico DIANI" userId="2f6fb86d-c6ff-4704-8e50-a2585592f75c" providerId="ADAL" clId="{C5705C83-9235-4475-AE87-716D8CB7EE9F}" dt="2019-07-18T09:52:11.716" v="251"/>
          <ac:spMkLst>
            <pc:docMk/>
            <pc:sldMk cId="0" sldId="598"/>
            <ac:spMk id="51" creationId="{20E0366D-B9D8-47B5-A982-62C0A16B2CA2}"/>
          </ac:spMkLst>
        </pc:spChg>
        <pc:spChg chg="add">
          <ac:chgData name="Enrico DIANI" userId="2f6fb86d-c6ff-4704-8e50-a2585592f75c" providerId="ADAL" clId="{C5705C83-9235-4475-AE87-716D8CB7EE9F}" dt="2019-07-18T09:52:11.716" v="251"/>
          <ac:spMkLst>
            <pc:docMk/>
            <pc:sldMk cId="0" sldId="598"/>
            <ac:spMk id="52" creationId="{F5FC3EDB-070B-415D-9F38-E649FE420E48}"/>
          </ac:spMkLst>
        </pc:spChg>
        <pc:grpChg chg="del">
          <ac:chgData name="Enrico DIANI" userId="2f6fb86d-c6ff-4704-8e50-a2585592f75c" providerId="ADAL" clId="{C5705C83-9235-4475-AE87-716D8CB7EE9F}" dt="2019-07-18T09:52:10.880" v="250" actId="478"/>
          <ac:grpSpMkLst>
            <pc:docMk/>
            <pc:sldMk cId="0" sldId="598"/>
            <ac:grpSpMk id="32" creationId="{D158DB91-8F7E-42E8-91A2-DBFCFC641CC0}"/>
          </ac:grpSpMkLst>
        </pc:grpChg>
        <pc:grpChg chg="del">
          <ac:chgData name="Enrico DIANI" userId="2f6fb86d-c6ff-4704-8e50-a2585592f75c" providerId="ADAL" clId="{C5705C83-9235-4475-AE87-716D8CB7EE9F}" dt="2019-07-18T09:52:10.880" v="250" actId="478"/>
          <ac:grpSpMkLst>
            <pc:docMk/>
            <pc:sldMk cId="0" sldId="598"/>
            <ac:grpSpMk id="36" creationId="{B939A062-05AD-49F5-B1F3-ECC4B0948D42}"/>
          </ac:grpSpMkLst>
        </pc:grpChg>
        <pc:grpChg chg="del">
          <ac:chgData name="Enrico DIANI" userId="2f6fb86d-c6ff-4704-8e50-a2585592f75c" providerId="ADAL" clId="{C5705C83-9235-4475-AE87-716D8CB7EE9F}" dt="2019-07-18T09:52:10.880" v="250" actId="478"/>
          <ac:grpSpMkLst>
            <pc:docMk/>
            <pc:sldMk cId="0" sldId="598"/>
            <ac:grpSpMk id="39" creationId="{D03CE5ED-22BE-4961-8C13-A4AA9B3CB98A}"/>
          </ac:grpSpMkLst>
        </pc:grpChg>
        <pc:grpChg chg="del">
          <ac:chgData name="Enrico DIANI" userId="2f6fb86d-c6ff-4704-8e50-a2585592f75c" providerId="ADAL" clId="{C5705C83-9235-4475-AE87-716D8CB7EE9F}" dt="2019-07-18T09:52:10.880" v="250" actId="478"/>
          <ac:grpSpMkLst>
            <pc:docMk/>
            <pc:sldMk cId="0" sldId="598"/>
            <ac:grpSpMk id="42" creationId="{60E12199-911C-4AFE-87AB-1FA422565DFD}"/>
          </ac:grpSpMkLst>
        </pc:grpChg>
        <pc:grpChg chg="del">
          <ac:chgData name="Enrico DIANI" userId="2f6fb86d-c6ff-4704-8e50-a2585592f75c" providerId="ADAL" clId="{C5705C83-9235-4475-AE87-716D8CB7EE9F}" dt="2019-07-18T09:52:10.880" v="250" actId="478"/>
          <ac:grpSpMkLst>
            <pc:docMk/>
            <pc:sldMk cId="0" sldId="598"/>
            <ac:grpSpMk id="45" creationId="{9ED7E9BA-8B17-489C-9BA4-B8352C77690B}"/>
          </ac:grpSpMkLst>
        </pc:grpChg>
        <pc:grpChg chg="add">
          <ac:chgData name="Enrico DIANI" userId="2f6fb86d-c6ff-4704-8e50-a2585592f75c" providerId="ADAL" clId="{C5705C83-9235-4475-AE87-716D8CB7EE9F}" dt="2019-07-18T09:52:11.716" v="251"/>
          <ac:grpSpMkLst>
            <pc:docMk/>
            <pc:sldMk cId="0" sldId="598"/>
            <ac:grpSpMk id="53" creationId="{8F5516AF-F3CB-429E-8427-B0A790EB866A}"/>
          </ac:grpSpMkLst>
        </pc:grpChg>
        <pc:grpChg chg="add">
          <ac:chgData name="Enrico DIANI" userId="2f6fb86d-c6ff-4704-8e50-a2585592f75c" providerId="ADAL" clId="{C5705C83-9235-4475-AE87-716D8CB7EE9F}" dt="2019-07-18T09:52:11.716" v="251"/>
          <ac:grpSpMkLst>
            <pc:docMk/>
            <pc:sldMk cId="0" sldId="598"/>
            <ac:grpSpMk id="56" creationId="{D79068AF-5B3E-4A05-88D7-4BBFF3E2D245}"/>
          </ac:grpSpMkLst>
        </pc:grpChg>
        <pc:grpChg chg="add">
          <ac:chgData name="Enrico DIANI" userId="2f6fb86d-c6ff-4704-8e50-a2585592f75c" providerId="ADAL" clId="{C5705C83-9235-4475-AE87-716D8CB7EE9F}" dt="2019-07-18T09:52:11.716" v="251"/>
          <ac:grpSpMkLst>
            <pc:docMk/>
            <pc:sldMk cId="0" sldId="598"/>
            <ac:grpSpMk id="59" creationId="{87573A41-4EE8-44B9-B3EC-2078B51316C3}"/>
          </ac:grpSpMkLst>
        </pc:grpChg>
        <pc:grpChg chg="add">
          <ac:chgData name="Enrico DIANI" userId="2f6fb86d-c6ff-4704-8e50-a2585592f75c" providerId="ADAL" clId="{C5705C83-9235-4475-AE87-716D8CB7EE9F}" dt="2019-07-18T09:52:11.716" v="251"/>
          <ac:grpSpMkLst>
            <pc:docMk/>
            <pc:sldMk cId="0" sldId="598"/>
            <ac:grpSpMk id="62" creationId="{DAD31F32-39EC-4F8D-9919-DB201008509A}"/>
          </ac:grpSpMkLst>
        </pc:grpChg>
        <pc:grpChg chg="add">
          <ac:chgData name="Enrico DIANI" userId="2f6fb86d-c6ff-4704-8e50-a2585592f75c" providerId="ADAL" clId="{C5705C83-9235-4475-AE87-716D8CB7EE9F}" dt="2019-07-18T09:52:11.716" v="251"/>
          <ac:grpSpMkLst>
            <pc:docMk/>
            <pc:sldMk cId="0" sldId="598"/>
            <ac:grpSpMk id="65" creationId="{7960CA50-EB40-4B5B-A073-3C6F801C2AED}"/>
          </ac:grpSpMkLst>
        </pc:grpChg>
        <pc:picChg chg="del">
          <ac:chgData name="Enrico DIANI" userId="2f6fb86d-c6ff-4704-8e50-a2585592f75c" providerId="ADAL" clId="{C5705C83-9235-4475-AE87-716D8CB7EE9F}" dt="2019-07-18T09:52:10.880" v="250" actId="478"/>
          <ac:picMkLst>
            <pc:docMk/>
            <pc:sldMk cId="0" sldId="598"/>
            <ac:picMk id="27" creationId="{382A8F6A-968A-4230-94FB-0AF677925801}"/>
          </ac:picMkLst>
        </pc:picChg>
        <pc:picChg chg="del">
          <ac:chgData name="Enrico DIANI" userId="2f6fb86d-c6ff-4704-8e50-a2585592f75c" providerId="ADAL" clId="{C5705C83-9235-4475-AE87-716D8CB7EE9F}" dt="2019-07-18T09:52:10.880" v="250" actId="478"/>
          <ac:picMkLst>
            <pc:docMk/>
            <pc:sldMk cId="0" sldId="598"/>
            <ac:picMk id="28" creationId="{F4E52CC4-4CB9-4758-96AC-942AFD9F5525}"/>
          </ac:picMkLst>
        </pc:picChg>
        <pc:picChg chg="add">
          <ac:chgData name="Enrico DIANI" userId="2f6fb86d-c6ff-4704-8e50-a2585592f75c" providerId="ADAL" clId="{C5705C83-9235-4475-AE87-716D8CB7EE9F}" dt="2019-07-18T09:52:11.716" v="251"/>
          <ac:picMkLst>
            <pc:docMk/>
            <pc:sldMk cId="0" sldId="598"/>
            <ac:picMk id="49" creationId="{126D9A69-8389-4A99-9657-2B77466DEA05}"/>
          </ac:picMkLst>
        </pc:picChg>
        <pc:picChg chg="add">
          <ac:chgData name="Enrico DIANI" userId="2f6fb86d-c6ff-4704-8e50-a2585592f75c" providerId="ADAL" clId="{C5705C83-9235-4475-AE87-716D8CB7EE9F}" dt="2019-07-18T09:52:11.716" v="251"/>
          <ac:picMkLst>
            <pc:docMk/>
            <pc:sldMk cId="0" sldId="598"/>
            <ac:picMk id="50" creationId="{496F2144-300C-46E1-ACA9-09E35A804EDB}"/>
          </ac:picMkLst>
        </pc:picChg>
      </pc:sldChg>
      <pc:sldChg chg="modSp">
        <pc:chgData name="Enrico DIANI" userId="2f6fb86d-c6ff-4704-8e50-a2585592f75c" providerId="ADAL" clId="{C5705C83-9235-4475-AE87-716D8CB7EE9F}" dt="2019-07-18T09:10:42.119" v="163" actId="20577"/>
        <pc:sldMkLst>
          <pc:docMk/>
          <pc:sldMk cId="0" sldId="605"/>
        </pc:sldMkLst>
        <pc:spChg chg="mod">
          <ac:chgData name="Enrico DIANI" userId="2f6fb86d-c6ff-4704-8e50-a2585592f75c" providerId="ADAL" clId="{C5705C83-9235-4475-AE87-716D8CB7EE9F}" dt="2019-07-18T09:10:42.119" v="163" actId="20577"/>
          <ac:spMkLst>
            <pc:docMk/>
            <pc:sldMk cId="0" sldId="605"/>
            <ac:spMk id="2" creationId="{00000000-0000-0000-0000-000000000000}"/>
          </ac:spMkLst>
        </pc:spChg>
      </pc:sldChg>
      <pc:sldChg chg="modSp">
        <pc:chgData name="Enrico DIANI" userId="2f6fb86d-c6ff-4704-8e50-a2585592f75c" providerId="ADAL" clId="{C5705C83-9235-4475-AE87-716D8CB7EE9F}" dt="2019-07-18T09:07:15.643" v="147"/>
        <pc:sldMkLst>
          <pc:docMk/>
          <pc:sldMk cId="0" sldId="608"/>
        </pc:sldMkLst>
        <pc:spChg chg="mod">
          <ac:chgData name="Enrico DIANI" userId="2f6fb86d-c6ff-4704-8e50-a2585592f75c" providerId="ADAL" clId="{C5705C83-9235-4475-AE87-716D8CB7EE9F}" dt="2019-07-18T09:07:15.643" v="147"/>
          <ac:spMkLst>
            <pc:docMk/>
            <pc:sldMk cId="0" sldId="608"/>
            <ac:spMk id="5" creationId="{00000000-0000-0000-0000-000000000000}"/>
          </ac:spMkLst>
        </pc:spChg>
      </pc:sldChg>
      <pc:sldChg chg="addSp delSp modSp">
        <pc:chgData name="Enrico DIANI" userId="2f6fb86d-c6ff-4704-8e50-a2585592f75c" providerId="ADAL" clId="{C5705C83-9235-4475-AE87-716D8CB7EE9F}" dt="2019-07-18T09:03:06.174" v="108" actId="11529"/>
        <pc:sldMkLst>
          <pc:docMk/>
          <pc:sldMk cId="0" sldId="622"/>
        </pc:sldMkLst>
        <pc:spChg chg="add mod">
          <ac:chgData name="Enrico DIANI" userId="2f6fb86d-c6ff-4704-8e50-a2585592f75c" providerId="ADAL" clId="{C5705C83-9235-4475-AE87-716D8CB7EE9F}" dt="2019-07-18T09:03:06.174" v="108" actId="11529"/>
          <ac:spMkLst>
            <pc:docMk/>
            <pc:sldMk cId="0" sldId="622"/>
            <ac:spMk id="2" creationId="{ACDAC8E1-47DB-47A5-8B79-A493C0EB7843}"/>
          </ac:spMkLst>
        </pc:spChg>
        <pc:grpChg chg="ord">
          <ac:chgData name="Enrico DIANI" userId="2f6fb86d-c6ff-4704-8e50-a2585592f75c" providerId="ADAL" clId="{C5705C83-9235-4475-AE87-716D8CB7EE9F}" dt="2019-07-18T09:00:51.492" v="73" actId="166"/>
          <ac:grpSpMkLst>
            <pc:docMk/>
            <pc:sldMk cId="0" sldId="622"/>
            <ac:grpSpMk id="27" creationId="{00000000-0000-0000-0000-000000000000}"/>
          </ac:grpSpMkLst>
        </pc:grpChg>
        <pc:picChg chg="add del mod">
          <ac:chgData name="Enrico DIANI" userId="2f6fb86d-c6ff-4704-8e50-a2585592f75c" providerId="ADAL" clId="{C5705C83-9235-4475-AE87-716D8CB7EE9F}" dt="2019-07-18T09:00:44.808" v="70"/>
          <ac:picMkLst>
            <pc:docMk/>
            <pc:sldMk cId="0" sldId="622"/>
            <ac:picMk id="14" creationId="{174063D6-FE29-4F21-A9A7-1252A4E869E0}"/>
          </ac:picMkLst>
        </pc:picChg>
        <pc:picChg chg="add">
          <ac:chgData name="Enrico DIANI" userId="2f6fb86d-c6ff-4704-8e50-a2585592f75c" providerId="ADAL" clId="{C5705C83-9235-4475-AE87-716D8CB7EE9F}" dt="2019-07-18T09:00:47.373" v="72"/>
          <ac:picMkLst>
            <pc:docMk/>
            <pc:sldMk cId="0" sldId="622"/>
            <ac:picMk id="15" creationId="{298D3D47-CD41-477C-8039-46DEB2779E21}"/>
          </ac:picMkLst>
        </pc:picChg>
        <pc:picChg chg="del">
          <ac:chgData name="Enrico DIANI" userId="2f6fb86d-c6ff-4704-8e50-a2585592f75c" providerId="ADAL" clId="{C5705C83-9235-4475-AE87-716D8CB7EE9F}" dt="2019-07-18T09:00:46.203" v="71" actId="478"/>
          <ac:picMkLst>
            <pc:docMk/>
            <pc:sldMk cId="0" sldId="622"/>
            <ac:picMk id="25" creationId="{00000000-0000-0000-0000-000000000000}"/>
          </ac:picMkLst>
        </pc:picChg>
      </pc:sldChg>
      <pc:sldChg chg="add ord">
        <pc:chgData name="Enrico DIANI" userId="2f6fb86d-c6ff-4704-8e50-a2585592f75c" providerId="ADAL" clId="{C5705C83-9235-4475-AE87-716D8CB7EE9F}" dt="2019-07-18T09:56:42.284" v="254"/>
        <pc:sldMkLst>
          <pc:docMk/>
          <pc:sldMk cId="3817742704" sldId="636"/>
        </pc:sldMkLst>
      </pc:sldChg>
      <pc:sldChg chg="add del">
        <pc:chgData name="Enrico DIANI" userId="2f6fb86d-c6ff-4704-8e50-a2585592f75c" providerId="ADAL" clId="{C5705C83-9235-4475-AE87-716D8CB7EE9F}" dt="2019-07-18T09:06:21.058" v="136"/>
        <pc:sldMkLst>
          <pc:docMk/>
          <pc:sldMk cId="1777808084" sldId="644"/>
        </pc:sldMkLst>
      </pc:sldChg>
      <pc:sldChg chg="modSp add">
        <pc:chgData name="Enrico DIANI" userId="2f6fb86d-c6ff-4704-8e50-a2585592f75c" providerId="ADAL" clId="{C5705C83-9235-4475-AE87-716D8CB7EE9F}" dt="2019-07-18T09:12:00.512" v="168" actId="6549"/>
        <pc:sldMkLst>
          <pc:docMk/>
          <pc:sldMk cId="3356925690" sldId="645"/>
        </pc:sldMkLst>
        <pc:spChg chg="mod">
          <ac:chgData name="Enrico DIANI" userId="2f6fb86d-c6ff-4704-8e50-a2585592f75c" providerId="ADAL" clId="{C5705C83-9235-4475-AE87-716D8CB7EE9F}" dt="2019-07-18T09:12:00.512" v="168" actId="6549"/>
          <ac:spMkLst>
            <pc:docMk/>
            <pc:sldMk cId="3356925690" sldId="645"/>
            <ac:spMk id="36" creationId="{F5A1FEDA-F748-4C38-9F53-9982AE3E2FF9}"/>
          </ac:spMkLst>
        </pc:spChg>
      </pc:sldChg>
      <pc:sldChg chg="addSp delSp modSp add">
        <pc:chgData name="Enrico DIANI" userId="2f6fb86d-c6ff-4704-8e50-a2585592f75c" providerId="ADAL" clId="{C5705C83-9235-4475-AE87-716D8CB7EE9F}" dt="2019-07-18T09:27:46.439" v="182" actId="166"/>
        <pc:sldMkLst>
          <pc:docMk/>
          <pc:sldMk cId="304926671" sldId="646"/>
        </pc:sldMkLst>
        <pc:spChg chg="mod">
          <ac:chgData name="Enrico DIANI" userId="2f6fb86d-c6ff-4704-8e50-a2585592f75c" providerId="ADAL" clId="{C5705C83-9235-4475-AE87-716D8CB7EE9F}" dt="2019-07-18T09:12:05.438" v="170" actId="20577"/>
          <ac:spMkLst>
            <pc:docMk/>
            <pc:sldMk cId="304926671" sldId="646"/>
            <ac:spMk id="28" creationId="{0AB8B24F-3D2A-421D-811C-12D2B877B225}"/>
          </ac:spMkLst>
        </pc:spChg>
        <pc:grpChg chg="del">
          <ac:chgData name="Enrico DIANI" userId="2f6fb86d-c6ff-4704-8e50-a2585592f75c" providerId="ADAL" clId="{C5705C83-9235-4475-AE87-716D8CB7EE9F}" dt="2019-07-18T09:27:29.037" v="177" actId="165"/>
          <ac:grpSpMkLst>
            <pc:docMk/>
            <pc:sldMk cId="304926671" sldId="646"/>
            <ac:grpSpMk id="2" creationId="{B5614667-4C66-4E81-A216-66AF779B7A88}"/>
          </ac:grpSpMkLst>
        </pc:grpChg>
        <pc:grpChg chg="mod topLvl">
          <ac:chgData name="Enrico DIANI" userId="2f6fb86d-c6ff-4704-8e50-a2585592f75c" providerId="ADAL" clId="{C5705C83-9235-4475-AE87-716D8CB7EE9F}" dt="2019-07-18T09:27:29.037" v="177" actId="165"/>
          <ac:grpSpMkLst>
            <pc:docMk/>
            <pc:sldMk cId="304926671" sldId="646"/>
            <ac:grpSpMk id="32" creationId="{CFF85EE2-021F-4D20-9645-ECFD91BAEC4E}"/>
          </ac:grpSpMkLst>
        </pc:grpChg>
        <pc:grpChg chg="mod ord topLvl">
          <ac:chgData name="Enrico DIANI" userId="2f6fb86d-c6ff-4704-8e50-a2585592f75c" providerId="ADAL" clId="{C5705C83-9235-4475-AE87-716D8CB7EE9F}" dt="2019-07-18T09:27:46.439" v="182" actId="166"/>
          <ac:grpSpMkLst>
            <pc:docMk/>
            <pc:sldMk cId="304926671" sldId="646"/>
            <ac:grpSpMk id="35" creationId="{6703A33A-A0A1-41FF-93D7-F3168C5C83A1}"/>
          </ac:grpSpMkLst>
        </pc:grpChg>
        <pc:grpChg chg="mod topLvl">
          <ac:chgData name="Enrico DIANI" userId="2f6fb86d-c6ff-4704-8e50-a2585592f75c" providerId="ADAL" clId="{C5705C83-9235-4475-AE87-716D8CB7EE9F}" dt="2019-07-18T09:27:29.037" v="177" actId="165"/>
          <ac:grpSpMkLst>
            <pc:docMk/>
            <pc:sldMk cId="304926671" sldId="646"/>
            <ac:grpSpMk id="38" creationId="{006FC86F-EF3A-4CC4-B016-3F0B8D66ADB8}"/>
          </ac:grpSpMkLst>
        </pc:grpChg>
        <pc:picChg chg="add del mod">
          <ac:chgData name="Enrico DIANI" userId="2f6fb86d-c6ff-4704-8e50-a2585592f75c" providerId="ADAL" clId="{C5705C83-9235-4475-AE87-716D8CB7EE9F}" dt="2019-07-18T09:27:41.150" v="179"/>
          <ac:picMkLst>
            <pc:docMk/>
            <pc:sldMk cId="304926671" sldId="646"/>
            <ac:picMk id="16" creationId="{E6B20799-C73A-40EB-93DA-F80BA689E3C1}"/>
          </ac:picMkLst>
        </pc:picChg>
        <pc:picChg chg="add">
          <ac:chgData name="Enrico DIANI" userId="2f6fb86d-c6ff-4704-8e50-a2585592f75c" providerId="ADAL" clId="{C5705C83-9235-4475-AE87-716D8CB7EE9F}" dt="2019-07-18T09:27:42.718" v="181"/>
          <ac:picMkLst>
            <pc:docMk/>
            <pc:sldMk cId="304926671" sldId="646"/>
            <ac:picMk id="17" creationId="{2B832E4F-5DDD-443C-A5EB-EA1CF5FD91DF}"/>
          </ac:picMkLst>
        </pc:picChg>
        <pc:picChg chg="del mod topLvl">
          <ac:chgData name="Enrico DIANI" userId="2f6fb86d-c6ff-4704-8e50-a2585592f75c" providerId="ADAL" clId="{C5705C83-9235-4475-AE87-716D8CB7EE9F}" dt="2019-07-18T09:27:42.218" v="180" actId="478"/>
          <ac:picMkLst>
            <pc:docMk/>
            <pc:sldMk cId="304926671" sldId="646"/>
            <ac:picMk id="29" creationId="{945D7625-4A1E-4338-9EEF-B6404CFCCB7E}"/>
          </ac:picMkLst>
        </pc:picChg>
        <pc:picChg chg="mod topLvl">
          <ac:chgData name="Enrico DIANI" userId="2f6fb86d-c6ff-4704-8e50-a2585592f75c" providerId="ADAL" clId="{C5705C83-9235-4475-AE87-716D8CB7EE9F}" dt="2019-07-18T09:27:29.037" v="177" actId="165"/>
          <ac:picMkLst>
            <pc:docMk/>
            <pc:sldMk cId="304926671" sldId="646"/>
            <ac:picMk id="30" creationId="{F379F88F-E111-4503-8EEA-7C69F9FD1567}"/>
          </ac:picMkLst>
        </pc:picChg>
        <pc:picChg chg="mod topLvl">
          <ac:chgData name="Enrico DIANI" userId="2f6fb86d-c6ff-4704-8e50-a2585592f75c" providerId="ADAL" clId="{C5705C83-9235-4475-AE87-716D8CB7EE9F}" dt="2019-07-18T09:27:29.037" v="177" actId="165"/>
          <ac:picMkLst>
            <pc:docMk/>
            <pc:sldMk cId="304926671" sldId="646"/>
            <ac:picMk id="31" creationId="{3D724FD1-5529-4A5F-A458-02254BFDF1F0}"/>
          </ac:picMkLst>
        </pc:picChg>
      </pc:sldChg>
      <pc:sldChg chg="addSp delSp modSp add">
        <pc:chgData name="Enrico DIANI" userId="2f6fb86d-c6ff-4704-8e50-a2585592f75c" providerId="ADAL" clId="{C5705C83-9235-4475-AE87-716D8CB7EE9F}" dt="2019-07-18T09:28:38.255" v="193"/>
        <pc:sldMkLst>
          <pc:docMk/>
          <pc:sldMk cId="1366324101" sldId="647"/>
        </pc:sldMkLst>
        <pc:spChg chg="mod">
          <ac:chgData name="Enrico DIANI" userId="2f6fb86d-c6ff-4704-8e50-a2585592f75c" providerId="ADAL" clId="{C5705C83-9235-4475-AE87-716D8CB7EE9F}" dt="2019-07-18T09:12:11.231" v="172" actId="6549"/>
          <ac:spMkLst>
            <pc:docMk/>
            <pc:sldMk cId="1366324101" sldId="647"/>
            <ac:spMk id="21" creationId="{21435F86-BC83-4588-8FA6-FF65EFDF8588}"/>
          </ac:spMkLst>
        </pc:spChg>
        <pc:grpChg chg="del">
          <ac:chgData name="Enrico DIANI" userId="2f6fb86d-c6ff-4704-8e50-a2585592f75c" providerId="ADAL" clId="{C5705C83-9235-4475-AE87-716D8CB7EE9F}" dt="2019-07-18T09:28:37.479" v="192"/>
          <ac:grpSpMkLst>
            <pc:docMk/>
            <pc:sldMk cId="1366324101" sldId="647"/>
            <ac:grpSpMk id="22" creationId="{73077D94-338A-4C25-BFF6-3E6282269A9E}"/>
          </ac:grpSpMkLst>
        </pc:grpChg>
        <pc:grpChg chg="del">
          <ac:chgData name="Enrico DIANI" userId="2f6fb86d-c6ff-4704-8e50-a2585592f75c" providerId="ADAL" clId="{C5705C83-9235-4475-AE87-716D8CB7EE9F}" dt="2019-07-18T09:28:37.479" v="192"/>
          <ac:grpSpMkLst>
            <pc:docMk/>
            <pc:sldMk cId="1366324101" sldId="647"/>
            <ac:grpSpMk id="25" creationId="{7630BEBF-9EE7-4230-B3AB-93869DE79711}"/>
          </ac:grpSpMkLst>
        </pc:grpChg>
        <pc:grpChg chg="del">
          <ac:chgData name="Enrico DIANI" userId="2f6fb86d-c6ff-4704-8e50-a2585592f75c" providerId="ADAL" clId="{C5705C83-9235-4475-AE87-716D8CB7EE9F}" dt="2019-07-18T09:28:37.479" v="192"/>
          <ac:grpSpMkLst>
            <pc:docMk/>
            <pc:sldMk cId="1366324101" sldId="647"/>
            <ac:grpSpMk id="30" creationId="{8DB20623-BC03-4A1C-B89C-0E63F74FFAF0}"/>
          </ac:grpSpMkLst>
        </pc:grpChg>
        <pc:grpChg chg="add">
          <ac:chgData name="Enrico DIANI" userId="2f6fb86d-c6ff-4704-8e50-a2585592f75c" providerId="ADAL" clId="{C5705C83-9235-4475-AE87-716D8CB7EE9F}" dt="2019-07-18T09:28:38.255" v="193"/>
          <ac:grpSpMkLst>
            <pc:docMk/>
            <pc:sldMk cId="1366324101" sldId="647"/>
            <ac:grpSpMk id="34" creationId="{D2A7FC9D-FCDC-437B-81EF-8BEC0DF9CEF6}"/>
          </ac:grpSpMkLst>
        </pc:grpChg>
        <pc:grpChg chg="add">
          <ac:chgData name="Enrico DIANI" userId="2f6fb86d-c6ff-4704-8e50-a2585592f75c" providerId="ADAL" clId="{C5705C83-9235-4475-AE87-716D8CB7EE9F}" dt="2019-07-18T09:28:38.255" v="193"/>
          <ac:grpSpMkLst>
            <pc:docMk/>
            <pc:sldMk cId="1366324101" sldId="647"/>
            <ac:grpSpMk id="41" creationId="{8BBF7091-A479-4FE0-BD0D-8492CAAC9457}"/>
          </ac:grpSpMkLst>
        </pc:grpChg>
        <pc:grpChg chg="add">
          <ac:chgData name="Enrico DIANI" userId="2f6fb86d-c6ff-4704-8e50-a2585592f75c" providerId="ADAL" clId="{C5705C83-9235-4475-AE87-716D8CB7EE9F}" dt="2019-07-18T09:28:38.255" v="193"/>
          <ac:grpSpMkLst>
            <pc:docMk/>
            <pc:sldMk cId="1366324101" sldId="647"/>
            <ac:grpSpMk id="44" creationId="{1669C742-1FB8-42DE-A8C9-DA8BB943D3D9}"/>
          </ac:grpSpMkLst>
        </pc:grpChg>
        <pc:picChg chg="add del mod">
          <ac:chgData name="Enrico DIANI" userId="2f6fb86d-c6ff-4704-8e50-a2585592f75c" providerId="ADAL" clId="{C5705C83-9235-4475-AE87-716D8CB7EE9F}" dt="2019-07-18T09:28:31.096" v="188"/>
          <ac:picMkLst>
            <pc:docMk/>
            <pc:sldMk cId="1366324101" sldId="647"/>
            <ac:picMk id="3" creationId="{3CA22E69-7A12-4150-A04A-51E1F1A0110C}"/>
          </ac:picMkLst>
        </pc:picChg>
        <pc:picChg chg="add del mod">
          <ac:chgData name="Enrico DIANI" userId="2f6fb86d-c6ff-4704-8e50-a2585592f75c" providerId="ADAL" clId="{C5705C83-9235-4475-AE87-716D8CB7EE9F}" dt="2019-07-18T09:28:31.096" v="188"/>
          <ac:picMkLst>
            <pc:docMk/>
            <pc:sldMk cId="1366324101" sldId="647"/>
            <ac:picMk id="18" creationId="{84A78391-9E82-4C2D-B574-DD7037A42DCF}"/>
          </ac:picMkLst>
        </pc:picChg>
        <pc:picChg chg="del">
          <ac:chgData name="Enrico DIANI" userId="2f6fb86d-c6ff-4704-8e50-a2585592f75c" providerId="ADAL" clId="{C5705C83-9235-4475-AE87-716D8CB7EE9F}" dt="2019-07-18T09:28:33.165" v="190" actId="478"/>
          <ac:picMkLst>
            <pc:docMk/>
            <pc:sldMk cId="1366324101" sldId="647"/>
            <ac:picMk id="19" creationId="{02548661-75CD-47D9-8B0D-98980A9EF9DE}"/>
          </ac:picMkLst>
        </pc:picChg>
        <pc:picChg chg="add">
          <ac:chgData name="Enrico DIANI" userId="2f6fb86d-c6ff-4704-8e50-a2585592f75c" providerId="ADAL" clId="{C5705C83-9235-4475-AE87-716D8CB7EE9F}" dt="2019-07-18T09:28:34.012" v="191"/>
          <ac:picMkLst>
            <pc:docMk/>
            <pc:sldMk cId="1366324101" sldId="647"/>
            <ac:picMk id="28" creationId="{A92C08E1-D2A3-465D-B20F-6D3ED81404DB}"/>
          </ac:picMkLst>
        </pc:picChg>
        <pc:picChg chg="del">
          <ac:chgData name="Enrico DIANI" userId="2f6fb86d-c6ff-4704-8e50-a2585592f75c" providerId="ADAL" clId="{C5705C83-9235-4475-AE87-716D8CB7EE9F}" dt="2019-07-18T09:28:32.035" v="189" actId="478"/>
          <ac:picMkLst>
            <pc:docMk/>
            <pc:sldMk cId="1366324101" sldId="647"/>
            <ac:picMk id="29" creationId="{E50CD595-5B45-4623-AF5F-2D5F5789BC63}"/>
          </ac:picMkLst>
        </pc:picChg>
        <pc:picChg chg="add">
          <ac:chgData name="Enrico DIANI" userId="2f6fb86d-c6ff-4704-8e50-a2585592f75c" providerId="ADAL" clId="{C5705C83-9235-4475-AE87-716D8CB7EE9F}" dt="2019-07-18T09:28:34.012" v="191"/>
          <ac:picMkLst>
            <pc:docMk/>
            <pc:sldMk cId="1366324101" sldId="647"/>
            <ac:picMk id="31" creationId="{1F7E9CB7-8E14-4D5C-B156-1E852DDE4DF0}"/>
          </ac:picMkLst>
        </pc:picChg>
      </pc:sldChg>
      <pc:sldChg chg="addSp delSp modSp add">
        <pc:chgData name="Enrico DIANI" userId="2f6fb86d-c6ff-4704-8e50-a2585592f75c" providerId="ADAL" clId="{C5705C83-9235-4475-AE87-716D8CB7EE9F}" dt="2019-07-18T09:37:19.717" v="211" actId="166"/>
        <pc:sldMkLst>
          <pc:docMk/>
          <pc:sldMk cId="2388752490" sldId="648"/>
        </pc:sldMkLst>
        <pc:grpChg chg="add">
          <ac:chgData name="Enrico DIANI" userId="2f6fb86d-c6ff-4704-8e50-a2585592f75c" providerId="ADAL" clId="{C5705C83-9235-4475-AE87-716D8CB7EE9F}" dt="2019-07-18T09:29:39.470" v="202"/>
          <ac:grpSpMkLst>
            <pc:docMk/>
            <pc:sldMk cId="2388752490" sldId="648"/>
            <ac:grpSpMk id="49" creationId="{92BE905B-85EE-4E3C-89FC-EBB5213CF347}"/>
          </ac:grpSpMkLst>
        </pc:grpChg>
        <pc:grpChg chg="del">
          <ac:chgData name="Enrico DIANI" userId="2f6fb86d-c6ff-4704-8e50-a2585592f75c" providerId="ADAL" clId="{C5705C83-9235-4475-AE87-716D8CB7EE9F}" dt="2019-07-18T09:29:38.791" v="201"/>
          <ac:grpSpMkLst>
            <pc:docMk/>
            <pc:sldMk cId="2388752490" sldId="648"/>
            <ac:grpSpMk id="113" creationId="{C613904C-27F2-4654-8FA7-7D26BE345C56}"/>
          </ac:grpSpMkLst>
        </pc:grpChg>
        <pc:grpChg chg="ord">
          <ac:chgData name="Enrico DIANI" userId="2f6fb86d-c6ff-4704-8e50-a2585592f75c" providerId="ADAL" clId="{C5705C83-9235-4475-AE87-716D8CB7EE9F}" dt="2019-07-18T09:37:19.717" v="211" actId="166"/>
          <ac:grpSpMkLst>
            <pc:docMk/>
            <pc:sldMk cId="2388752490" sldId="648"/>
            <ac:grpSpMk id="129" creationId="{63E8D126-7C7E-49D8-9F20-1A5731528BEF}"/>
          </ac:grpSpMkLst>
        </pc:grpChg>
        <pc:picChg chg="add del mod">
          <ac:chgData name="Enrico DIANI" userId="2f6fb86d-c6ff-4704-8e50-a2585592f75c" providerId="ADAL" clId="{C5705C83-9235-4475-AE87-716D8CB7EE9F}" dt="2019-07-18T09:29:32.580" v="198"/>
          <ac:picMkLst>
            <pc:docMk/>
            <pc:sldMk cId="2388752490" sldId="648"/>
            <ac:picMk id="3" creationId="{98B730A7-071E-4720-B204-BAC37FA521EA}"/>
          </ac:picMkLst>
        </pc:picChg>
        <pc:picChg chg="del mod">
          <ac:chgData name="Enrico DIANI" userId="2f6fb86d-c6ff-4704-8e50-a2585592f75c" providerId="ADAL" clId="{C5705C83-9235-4475-AE87-716D8CB7EE9F}" dt="2019-07-18T09:37:11.461" v="208"/>
          <ac:picMkLst>
            <pc:docMk/>
            <pc:sldMk cId="2388752490" sldId="648"/>
            <ac:picMk id="4" creationId="{A7A71BC7-1533-4F5A-B526-D856343EA385}"/>
          </ac:picMkLst>
        </pc:picChg>
        <pc:picChg chg="add">
          <ac:chgData name="Enrico DIANI" userId="2f6fb86d-c6ff-4704-8e50-a2585592f75c" providerId="ADAL" clId="{C5705C83-9235-4475-AE87-716D8CB7EE9F}" dt="2019-07-18T09:29:35.265" v="200"/>
          <ac:picMkLst>
            <pc:docMk/>
            <pc:sldMk cId="2388752490" sldId="648"/>
            <ac:picMk id="48" creationId="{CAA58A80-DBEA-4695-8FF5-6EDD58311ACD}"/>
          </ac:picMkLst>
        </pc:picChg>
        <pc:picChg chg="add">
          <ac:chgData name="Enrico DIANI" userId="2f6fb86d-c6ff-4704-8e50-a2585592f75c" providerId="ADAL" clId="{C5705C83-9235-4475-AE87-716D8CB7EE9F}" dt="2019-07-18T09:37:14.853" v="210"/>
          <ac:picMkLst>
            <pc:docMk/>
            <pc:sldMk cId="2388752490" sldId="648"/>
            <ac:picMk id="66" creationId="{83727632-C98C-4066-8538-6748552DC376}"/>
          </ac:picMkLst>
        </pc:picChg>
        <pc:picChg chg="del">
          <ac:chgData name="Enrico DIANI" userId="2f6fb86d-c6ff-4704-8e50-a2585592f75c" providerId="ADAL" clId="{C5705C83-9235-4475-AE87-716D8CB7EE9F}" dt="2019-07-18T09:37:13.617" v="209" actId="478"/>
          <ac:picMkLst>
            <pc:docMk/>
            <pc:sldMk cId="2388752490" sldId="648"/>
            <ac:picMk id="154" creationId="{F45683C8-F7DD-40DA-89AF-A6B8700B5359}"/>
          </ac:picMkLst>
        </pc:picChg>
        <pc:picChg chg="del">
          <ac:chgData name="Enrico DIANI" userId="2f6fb86d-c6ff-4704-8e50-a2585592f75c" providerId="ADAL" clId="{C5705C83-9235-4475-AE87-716D8CB7EE9F}" dt="2019-07-18T09:29:34.312" v="199" actId="478"/>
          <ac:picMkLst>
            <pc:docMk/>
            <pc:sldMk cId="2388752490" sldId="648"/>
            <ac:picMk id="155" creationId="{ED4B098F-2C5D-4A8B-BCE4-CCE7CF528CDE}"/>
          </ac:picMkLst>
        </pc:picChg>
      </pc:sldChg>
      <pc:sldChg chg="add">
        <pc:chgData name="Enrico DIANI" userId="2f6fb86d-c6ff-4704-8e50-a2585592f75c" providerId="ADAL" clId="{C5705C83-9235-4475-AE87-716D8CB7EE9F}" dt="2019-07-18T09:11:47.854" v="166"/>
        <pc:sldMkLst>
          <pc:docMk/>
          <pc:sldMk cId="273893665" sldId="649"/>
        </pc:sldMkLst>
      </pc:sldChg>
      <pc:sldChg chg="add">
        <pc:chgData name="Enrico DIANI" userId="2f6fb86d-c6ff-4704-8e50-a2585592f75c" providerId="ADAL" clId="{C5705C83-9235-4475-AE87-716D8CB7EE9F}" dt="2019-07-18T09:11:47.854" v="166"/>
        <pc:sldMkLst>
          <pc:docMk/>
          <pc:sldMk cId="324736572" sldId="650"/>
        </pc:sldMkLst>
      </pc:sldChg>
      <pc:sldChg chg="addSp delSp modSp add del">
        <pc:chgData name="Enrico DIANI" userId="2f6fb86d-c6ff-4704-8e50-a2585592f75c" providerId="ADAL" clId="{C5705C83-9235-4475-AE87-716D8CB7EE9F}" dt="2019-07-18T09:41:51.087" v="228"/>
        <pc:sldMkLst>
          <pc:docMk/>
          <pc:sldMk cId="0" sldId="651"/>
        </pc:sldMkLst>
        <pc:grpChg chg="add">
          <ac:chgData name="Enrico DIANI" userId="2f6fb86d-c6ff-4704-8e50-a2585592f75c" providerId="ADAL" clId="{C5705C83-9235-4475-AE87-716D8CB7EE9F}" dt="2019-07-18T09:41:51.087" v="228"/>
          <ac:grpSpMkLst>
            <pc:docMk/>
            <pc:sldMk cId="0" sldId="651"/>
            <ac:grpSpMk id="17" creationId="{95C2B97C-E886-40BE-A1DF-C49229AD3517}"/>
          </ac:grpSpMkLst>
        </pc:grpChg>
        <pc:grpChg chg="del">
          <ac:chgData name="Enrico DIANI" userId="2f6fb86d-c6ff-4704-8e50-a2585592f75c" providerId="ADAL" clId="{C5705C83-9235-4475-AE87-716D8CB7EE9F}" dt="2019-07-18T09:41:51.049" v="227"/>
          <ac:grpSpMkLst>
            <pc:docMk/>
            <pc:sldMk cId="0" sldId="651"/>
            <ac:grpSpMk id="32" creationId="{C67D6A23-2C59-45E8-A15C-F82D321976E0}"/>
          </ac:grpSpMkLst>
        </pc:grpChg>
        <pc:picChg chg="add del mod">
          <ac:chgData name="Enrico DIANI" userId="2f6fb86d-c6ff-4704-8e50-a2585592f75c" providerId="ADAL" clId="{C5705C83-9235-4475-AE87-716D8CB7EE9F}" dt="2019-07-18T09:41:47.556" v="224"/>
          <ac:picMkLst>
            <pc:docMk/>
            <pc:sldMk cId="0" sldId="651"/>
            <ac:picMk id="15" creationId="{B034CF16-7933-417A-8E16-62D6ADC9BED9}"/>
          </ac:picMkLst>
        </pc:picChg>
        <pc:picChg chg="add">
          <ac:chgData name="Enrico DIANI" userId="2f6fb86d-c6ff-4704-8e50-a2585592f75c" providerId="ADAL" clId="{C5705C83-9235-4475-AE87-716D8CB7EE9F}" dt="2019-07-18T09:41:49.101" v="226"/>
          <ac:picMkLst>
            <pc:docMk/>
            <pc:sldMk cId="0" sldId="651"/>
            <ac:picMk id="16" creationId="{BE0AF029-E8DD-43C2-B281-DDB59BB7FCFD}"/>
          </ac:picMkLst>
        </pc:picChg>
        <pc:picChg chg="del">
          <ac:chgData name="Enrico DIANI" userId="2f6fb86d-c6ff-4704-8e50-a2585592f75c" providerId="ADAL" clId="{C5705C83-9235-4475-AE87-716D8CB7EE9F}" dt="2019-07-18T09:41:48.485" v="225" actId="478"/>
          <ac:picMkLst>
            <pc:docMk/>
            <pc:sldMk cId="0" sldId="651"/>
            <ac:picMk id="31" creationId="{DAE50BCC-E810-4D79-B5CB-E048E373260D}"/>
          </ac:picMkLst>
        </pc:picChg>
      </pc:sldChg>
    </pc:docChg>
  </pc:docChgLst>
  <pc:docChgLst>
    <pc:chgData name="Enrico DIANI" userId="2f6fb86d-c6ff-4704-8e50-a2585592f75c" providerId="ADAL" clId="{81729E20-CC11-41A5-A2E4-E66B96776D92}"/>
    <pc:docChg chg="undo custSel addSld modSld">
      <pc:chgData name="Enrico DIANI" userId="2f6fb86d-c6ff-4704-8e50-a2585592f75c" providerId="ADAL" clId="{81729E20-CC11-41A5-A2E4-E66B96776D92}" dt="2020-10-30T16:05:27.151" v="509" actId="20577"/>
      <pc:docMkLst>
        <pc:docMk/>
      </pc:docMkLst>
      <pc:sldChg chg="modSp">
        <pc:chgData name="Enrico DIANI" userId="2f6fb86d-c6ff-4704-8e50-a2585592f75c" providerId="ADAL" clId="{81729E20-CC11-41A5-A2E4-E66B96776D92}" dt="2020-10-30T16:05:27.151" v="509" actId="20577"/>
        <pc:sldMkLst>
          <pc:docMk/>
          <pc:sldMk cId="0" sldId="271"/>
        </pc:sldMkLst>
        <pc:spChg chg="mod">
          <ac:chgData name="Enrico DIANI" userId="2f6fb86d-c6ff-4704-8e50-a2585592f75c" providerId="ADAL" clId="{81729E20-CC11-41A5-A2E4-E66B96776D92}" dt="2020-10-30T12:34:23.183" v="2" actId="20577"/>
          <ac:spMkLst>
            <pc:docMk/>
            <pc:sldMk cId="0" sldId="271"/>
            <ac:spMk id="11" creationId="{00000000-0000-0000-0000-000000000000}"/>
          </ac:spMkLst>
        </pc:spChg>
        <pc:spChg chg="mod">
          <ac:chgData name="Enrico DIANI" userId="2f6fb86d-c6ff-4704-8e50-a2585592f75c" providerId="ADAL" clId="{81729E20-CC11-41A5-A2E4-E66B96776D92}" dt="2020-10-30T16:05:27.151" v="509" actId="20577"/>
          <ac:spMkLst>
            <pc:docMk/>
            <pc:sldMk cId="0" sldId="271"/>
            <ac:spMk id="15" creationId="{00000000-0000-0000-0000-000000000000}"/>
          </ac:spMkLst>
        </pc:spChg>
        <pc:spChg chg="mod">
          <ac:chgData name="Enrico DIANI" userId="2f6fb86d-c6ff-4704-8e50-a2585592f75c" providerId="ADAL" clId="{81729E20-CC11-41A5-A2E4-E66B96776D92}" dt="2020-10-30T12:34:18.483" v="1" actId="20577"/>
          <ac:spMkLst>
            <pc:docMk/>
            <pc:sldMk cId="0" sldId="271"/>
            <ac:spMk id="21" creationId="{00000000-0000-0000-0000-000000000000}"/>
          </ac:spMkLst>
        </pc:spChg>
      </pc:sldChg>
      <pc:sldChg chg="addSp delSp modSp">
        <pc:chgData name="Enrico DIANI" userId="2f6fb86d-c6ff-4704-8e50-a2585592f75c" providerId="ADAL" clId="{81729E20-CC11-41A5-A2E4-E66B96776D92}" dt="2020-10-30T15:52:25.040" v="469" actId="207"/>
        <pc:sldMkLst>
          <pc:docMk/>
          <pc:sldMk cId="0" sldId="318"/>
        </pc:sldMkLst>
        <pc:spChg chg="add mod">
          <ac:chgData name="Enrico DIANI" userId="2f6fb86d-c6ff-4704-8e50-a2585592f75c" providerId="ADAL" clId="{81729E20-CC11-41A5-A2E4-E66B96776D92}" dt="2020-10-30T15:52:25.040" v="469" actId="207"/>
          <ac:spMkLst>
            <pc:docMk/>
            <pc:sldMk cId="0" sldId="318"/>
            <ac:spMk id="3" creationId="{BD5E70DB-05F7-4F28-AC92-45F5B003430F}"/>
          </ac:spMkLst>
        </pc:spChg>
        <pc:spChg chg="del">
          <ac:chgData name="Enrico DIANI" userId="2f6fb86d-c6ff-4704-8e50-a2585592f75c" providerId="ADAL" clId="{81729E20-CC11-41A5-A2E4-E66B96776D92}" dt="2020-10-30T12:35:11.694" v="9" actId="478"/>
          <ac:spMkLst>
            <pc:docMk/>
            <pc:sldMk cId="0" sldId="318"/>
            <ac:spMk id="4" creationId="{0DA4363A-DE42-409F-B8BB-BF72C483C313}"/>
          </ac:spMkLst>
        </pc:spChg>
      </pc:sldChg>
      <pc:sldChg chg="addSp delSp modSp">
        <pc:chgData name="Enrico DIANI" userId="2f6fb86d-c6ff-4704-8e50-a2585592f75c" providerId="ADAL" clId="{81729E20-CC11-41A5-A2E4-E66B96776D92}" dt="2020-10-30T15:52:49.569" v="470" actId="207"/>
        <pc:sldMkLst>
          <pc:docMk/>
          <pc:sldMk cId="0" sldId="320"/>
        </pc:sldMkLst>
        <pc:spChg chg="del">
          <ac:chgData name="Enrico DIANI" userId="2f6fb86d-c6ff-4704-8e50-a2585592f75c" providerId="ADAL" clId="{81729E20-CC11-41A5-A2E4-E66B96776D92}" dt="2020-10-30T12:35:28.942" v="11" actId="478"/>
          <ac:spMkLst>
            <pc:docMk/>
            <pc:sldMk cId="0" sldId="320"/>
            <ac:spMk id="3" creationId="{6CB07DFF-B2F1-4BD5-8521-D18C4FACF377}"/>
          </ac:spMkLst>
        </pc:spChg>
        <pc:spChg chg="add mod">
          <ac:chgData name="Enrico DIANI" userId="2f6fb86d-c6ff-4704-8e50-a2585592f75c" providerId="ADAL" clId="{81729E20-CC11-41A5-A2E4-E66B96776D92}" dt="2020-10-30T15:52:49.569" v="470" actId="207"/>
          <ac:spMkLst>
            <pc:docMk/>
            <pc:sldMk cId="0" sldId="320"/>
            <ac:spMk id="4" creationId="{6748CD25-9CB2-4029-A34E-57705165552E}"/>
          </ac:spMkLst>
        </pc:spChg>
      </pc:sldChg>
      <pc:sldChg chg="modSp">
        <pc:chgData name="Enrico DIANI" userId="2f6fb86d-c6ff-4704-8e50-a2585592f75c" providerId="ADAL" clId="{81729E20-CC11-41A5-A2E4-E66B96776D92}" dt="2020-10-30T12:47:32.041" v="267" actId="1035"/>
        <pc:sldMkLst>
          <pc:docMk/>
          <pc:sldMk cId="0" sldId="468"/>
        </pc:sldMkLst>
        <pc:spChg chg="mod">
          <ac:chgData name="Enrico DIANI" userId="2f6fb86d-c6ff-4704-8e50-a2585592f75c" providerId="ADAL" clId="{81729E20-CC11-41A5-A2E4-E66B96776D92}" dt="2020-10-30T12:36:17.536" v="13" actId="948"/>
          <ac:spMkLst>
            <pc:docMk/>
            <pc:sldMk cId="0" sldId="468"/>
            <ac:spMk id="6" creationId="{00000000-0000-0000-0000-000000000000}"/>
          </ac:spMkLst>
        </pc:spChg>
        <pc:spChg chg="mod">
          <ac:chgData name="Enrico DIANI" userId="2f6fb86d-c6ff-4704-8e50-a2585592f75c" providerId="ADAL" clId="{81729E20-CC11-41A5-A2E4-E66B96776D92}" dt="2020-10-30T12:45:50.266" v="115" actId="1036"/>
          <ac:spMkLst>
            <pc:docMk/>
            <pc:sldMk cId="0" sldId="468"/>
            <ac:spMk id="113" creationId="{F42C1C9C-B5B8-4B0C-A41C-99518FF07E7E}"/>
          </ac:spMkLst>
        </pc:spChg>
        <pc:spChg chg="mod">
          <ac:chgData name="Enrico DIANI" userId="2f6fb86d-c6ff-4704-8e50-a2585592f75c" providerId="ADAL" clId="{81729E20-CC11-41A5-A2E4-E66B96776D92}" dt="2020-10-30T12:45:53.098" v="116" actId="1035"/>
          <ac:spMkLst>
            <pc:docMk/>
            <pc:sldMk cId="0" sldId="468"/>
            <ac:spMk id="114" creationId="{BC707F93-AEB2-4D56-A6AE-735D393C1FE5}"/>
          </ac:spMkLst>
        </pc:spChg>
        <pc:spChg chg="mod">
          <ac:chgData name="Enrico DIANI" userId="2f6fb86d-c6ff-4704-8e50-a2585592f75c" providerId="ADAL" clId="{81729E20-CC11-41A5-A2E4-E66B96776D92}" dt="2020-10-30T12:45:56.458" v="124" actId="1036"/>
          <ac:spMkLst>
            <pc:docMk/>
            <pc:sldMk cId="0" sldId="468"/>
            <ac:spMk id="115" creationId="{0A87F138-48CB-4AEF-8211-546E3CE320E2}"/>
          </ac:spMkLst>
        </pc:spChg>
        <pc:spChg chg="mod">
          <ac:chgData name="Enrico DIANI" userId="2f6fb86d-c6ff-4704-8e50-a2585592f75c" providerId="ADAL" clId="{81729E20-CC11-41A5-A2E4-E66B96776D92}" dt="2020-10-30T12:45:59.866" v="133" actId="1035"/>
          <ac:spMkLst>
            <pc:docMk/>
            <pc:sldMk cId="0" sldId="468"/>
            <ac:spMk id="116" creationId="{942A3545-A3C4-484D-8887-2333ECBA89DC}"/>
          </ac:spMkLst>
        </pc:spChg>
        <pc:spChg chg="mod">
          <ac:chgData name="Enrico DIANI" userId="2f6fb86d-c6ff-4704-8e50-a2585592f75c" providerId="ADAL" clId="{81729E20-CC11-41A5-A2E4-E66B96776D92}" dt="2020-10-30T12:46:07.979" v="150" actId="1035"/>
          <ac:spMkLst>
            <pc:docMk/>
            <pc:sldMk cId="0" sldId="468"/>
            <ac:spMk id="117" creationId="{61B8436B-6C41-4756-96FB-B34E92B2F662}"/>
          </ac:spMkLst>
        </pc:spChg>
        <pc:spChg chg="mod">
          <ac:chgData name="Enrico DIANI" userId="2f6fb86d-c6ff-4704-8e50-a2585592f75c" providerId="ADAL" clId="{81729E20-CC11-41A5-A2E4-E66B96776D92}" dt="2020-10-30T12:46:17.386" v="169" actId="1035"/>
          <ac:spMkLst>
            <pc:docMk/>
            <pc:sldMk cId="0" sldId="468"/>
            <ac:spMk id="118" creationId="{7CA4BD87-F932-479C-BDB2-FE30461411B5}"/>
          </ac:spMkLst>
        </pc:spChg>
        <pc:spChg chg="mod">
          <ac:chgData name="Enrico DIANI" userId="2f6fb86d-c6ff-4704-8e50-a2585592f75c" providerId="ADAL" clId="{81729E20-CC11-41A5-A2E4-E66B96776D92}" dt="2020-10-30T12:46:20.772" v="173" actId="1036"/>
          <ac:spMkLst>
            <pc:docMk/>
            <pc:sldMk cId="0" sldId="468"/>
            <ac:spMk id="119" creationId="{D64F76D7-0025-4002-A0B2-027E8EA27BB6}"/>
          </ac:spMkLst>
        </pc:spChg>
        <pc:spChg chg="mod">
          <ac:chgData name="Enrico DIANI" userId="2f6fb86d-c6ff-4704-8e50-a2585592f75c" providerId="ADAL" clId="{81729E20-CC11-41A5-A2E4-E66B96776D92}" dt="2020-10-30T12:46:26.346" v="185" actId="1035"/>
          <ac:spMkLst>
            <pc:docMk/>
            <pc:sldMk cId="0" sldId="468"/>
            <ac:spMk id="120" creationId="{31B7D947-04C7-4D85-ACCC-B2F860FDF71B}"/>
          </ac:spMkLst>
        </pc:spChg>
        <pc:spChg chg="mod">
          <ac:chgData name="Enrico DIANI" userId="2f6fb86d-c6ff-4704-8e50-a2585592f75c" providerId="ADAL" clId="{81729E20-CC11-41A5-A2E4-E66B96776D92}" dt="2020-10-30T12:46:28.106" v="186" actId="1035"/>
          <ac:spMkLst>
            <pc:docMk/>
            <pc:sldMk cId="0" sldId="468"/>
            <ac:spMk id="121" creationId="{7ECE7BA7-8925-4A4B-A372-9F3D8DD251F9}"/>
          </ac:spMkLst>
        </pc:spChg>
        <pc:spChg chg="mod">
          <ac:chgData name="Enrico DIANI" userId="2f6fb86d-c6ff-4704-8e50-a2585592f75c" providerId="ADAL" clId="{81729E20-CC11-41A5-A2E4-E66B96776D92}" dt="2020-10-30T12:46:32.242" v="191" actId="1035"/>
          <ac:spMkLst>
            <pc:docMk/>
            <pc:sldMk cId="0" sldId="468"/>
            <ac:spMk id="122" creationId="{B0DB5247-F783-4A31-807A-367D307FBC7B}"/>
          </ac:spMkLst>
        </pc:spChg>
        <pc:spChg chg="mod">
          <ac:chgData name="Enrico DIANI" userId="2f6fb86d-c6ff-4704-8e50-a2585592f75c" providerId="ADAL" clId="{81729E20-CC11-41A5-A2E4-E66B96776D92}" dt="2020-10-30T12:46:35.562" v="194" actId="1035"/>
          <ac:spMkLst>
            <pc:docMk/>
            <pc:sldMk cId="0" sldId="468"/>
            <ac:spMk id="123" creationId="{CCA17AE7-AC66-4541-A7DD-3A75588BBB9C}"/>
          </ac:spMkLst>
        </pc:spChg>
        <pc:spChg chg="mod">
          <ac:chgData name="Enrico DIANI" userId="2f6fb86d-c6ff-4704-8e50-a2585592f75c" providerId="ADAL" clId="{81729E20-CC11-41A5-A2E4-E66B96776D92}" dt="2020-10-30T12:46:38.522" v="198" actId="1036"/>
          <ac:spMkLst>
            <pc:docMk/>
            <pc:sldMk cId="0" sldId="468"/>
            <ac:spMk id="124" creationId="{CC537B66-A5FA-49C0-A20D-87AB794D3F29}"/>
          </ac:spMkLst>
        </pc:spChg>
        <pc:spChg chg="mod">
          <ac:chgData name="Enrico DIANI" userId="2f6fb86d-c6ff-4704-8e50-a2585592f75c" providerId="ADAL" clId="{81729E20-CC11-41A5-A2E4-E66B96776D92}" dt="2020-10-30T12:46:46.282" v="206" actId="1035"/>
          <ac:spMkLst>
            <pc:docMk/>
            <pc:sldMk cId="0" sldId="468"/>
            <ac:spMk id="125" creationId="{0D76A43D-2CC6-46A4-A260-5E6430FA52B1}"/>
          </ac:spMkLst>
        </pc:spChg>
        <pc:spChg chg="mod">
          <ac:chgData name="Enrico DIANI" userId="2f6fb86d-c6ff-4704-8e50-a2585592f75c" providerId="ADAL" clId="{81729E20-CC11-41A5-A2E4-E66B96776D92}" dt="2020-10-30T12:46:47.913" v="209" actId="1035"/>
          <ac:spMkLst>
            <pc:docMk/>
            <pc:sldMk cId="0" sldId="468"/>
            <ac:spMk id="126" creationId="{6D2BAEBE-1C52-41D3-B579-4B065660A29B}"/>
          </ac:spMkLst>
        </pc:spChg>
        <pc:spChg chg="mod">
          <ac:chgData name="Enrico DIANI" userId="2f6fb86d-c6ff-4704-8e50-a2585592f75c" providerId="ADAL" clId="{81729E20-CC11-41A5-A2E4-E66B96776D92}" dt="2020-10-30T12:46:50.026" v="210" actId="1035"/>
          <ac:spMkLst>
            <pc:docMk/>
            <pc:sldMk cId="0" sldId="468"/>
            <ac:spMk id="127" creationId="{6AA0D4E8-9290-4551-AB59-510341311C91}"/>
          </ac:spMkLst>
        </pc:spChg>
        <pc:spChg chg="mod">
          <ac:chgData name="Enrico DIANI" userId="2f6fb86d-c6ff-4704-8e50-a2585592f75c" providerId="ADAL" clId="{81729E20-CC11-41A5-A2E4-E66B96776D92}" dt="2020-10-30T12:46:53.130" v="216" actId="1035"/>
          <ac:spMkLst>
            <pc:docMk/>
            <pc:sldMk cId="0" sldId="468"/>
            <ac:spMk id="128" creationId="{FAC5BE29-3147-45E1-A6CB-792678F9D052}"/>
          </ac:spMkLst>
        </pc:spChg>
        <pc:spChg chg="mod">
          <ac:chgData name="Enrico DIANI" userId="2f6fb86d-c6ff-4704-8e50-a2585592f75c" providerId="ADAL" clId="{81729E20-CC11-41A5-A2E4-E66B96776D92}" dt="2020-10-30T12:46:54.970" v="218" actId="1035"/>
          <ac:spMkLst>
            <pc:docMk/>
            <pc:sldMk cId="0" sldId="468"/>
            <ac:spMk id="129" creationId="{B4FAFEDA-71FC-4423-BBC1-2ED4F430FD9D}"/>
          </ac:spMkLst>
        </pc:spChg>
        <pc:spChg chg="mod">
          <ac:chgData name="Enrico DIANI" userId="2f6fb86d-c6ff-4704-8e50-a2585592f75c" providerId="ADAL" clId="{81729E20-CC11-41A5-A2E4-E66B96776D92}" dt="2020-10-30T12:46:58.346" v="221" actId="1036"/>
          <ac:spMkLst>
            <pc:docMk/>
            <pc:sldMk cId="0" sldId="468"/>
            <ac:spMk id="130" creationId="{6BC86540-6B4C-45E9-A8AE-C706C2BB342F}"/>
          </ac:spMkLst>
        </pc:spChg>
        <pc:spChg chg="mod">
          <ac:chgData name="Enrico DIANI" userId="2f6fb86d-c6ff-4704-8e50-a2585592f75c" providerId="ADAL" clId="{81729E20-CC11-41A5-A2E4-E66B96776D92}" dt="2020-10-30T12:47:01.354" v="226" actId="1035"/>
          <ac:spMkLst>
            <pc:docMk/>
            <pc:sldMk cId="0" sldId="468"/>
            <ac:spMk id="131" creationId="{47CD034E-4501-48A4-8DA6-52C6BAEF92AC}"/>
          </ac:spMkLst>
        </pc:spChg>
        <pc:spChg chg="mod">
          <ac:chgData name="Enrico DIANI" userId="2f6fb86d-c6ff-4704-8e50-a2585592f75c" providerId="ADAL" clId="{81729E20-CC11-41A5-A2E4-E66B96776D92}" dt="2020-10-30T12:47:03.930" v="229" actId="1036"/>
          <ac:spMkLst>
            <pc:docMk/>
            <pc:sldMk cId="0" sldId="468"/>
            <ac:spMk id="132" creationId="{00143233-F36F-4E0B-964D-A734A56BFC98}"/>
          </ac:spMkLst>
        </pc:spChg>
        <pc:spChg chg="mod">
          <ac:chgData name="Enrico DIANI" userId="2f6fb86d-c6ff-4704-8e50-a2585592f75c" providerId="ADAL" clId="{81729E20-CC11-41A5-A2E4-E66B96776D92}" dt="2020-10-30T12:47:05.882" v="232" actId="1035"/>
          <ac:spMkLst>
            <pc:docMk/>
            <pc:sldMk cId="0" sldId="468"/>
            <ac:spMk id="133" creationId="{9193370B-D4A0-4C06-B796-7CFA29711F1C}"/>
          </ac:spMkLst>
        </pc:spChg>
        <pc:spChg chg="mod">
          <ac:chgData name="Enrico DIANI" userId="2f6fb86d-c6ff-4704-8e50-a2585592f75c" providerId="ADAL" clId="{81729E20-CC11-41A5-A2E4-E66B96776D92}" dt="2020-10-30T12:47:10.442" v="236" actId="1036"/>
          <ac:spMkLst>
            <pc:docMk/>
            <pc:sldMk cId="0" sldId="468"/>
            <ac:spMk id="134" creationId="{E0BB2A8B-8B26-46BF-9F92-66708A12DF4A}"/>
          </ac:spMkLst>
        </pc:spChg>
        <pc:spChg chg="mod">
          <ac:chgData name="Enrico DIANI" userId="2f6fb86d-c6ff-4704-8e50-a2585592f75c" providerId="ADAL" clId="{81729E20-CC11-41A5-A2E4-E66B96776D92}" dt="2020-10-30T12:47:12.393" v="239" actId="1036"/>
          <ac:spMkLst>
            <pc:docMk/>
            <pc:sldMk cId="0" sldId="468"/>
            <ac:spMk id="135" creationId="{4BB381F3-3EA6-4388-8527-DA32ACD64FD9}"/>
          </ac:spMkLst>
        </pc:spChg>
        <pc:spChg chg="mod">
          <ac:chgData name="Enrico DIANI" userId="2f6fb86d-c6ff-4704-8e50-a2585592f75c" providerId="ADAL" clId="{81729E20-CC11-41A5-A2E4-E66B96776D92}" dt="2020-10-30T12:47:15.785" v="250" actId="1036"/>
          <ac:spMkLst>
            <pc:docMk/>
            <pc:sldMk cId="0" sldId="468"/>
            <ac:spMk id="136" creationId="{60EA6572-C0F7-4CE4-8E54-5E9EAD9EC972}"/>
          </ac:spMkLst>
        </pc:spChg>
        <pc:spChg chg="mod">
          <ac:chgData name="Enrico DIANI" userId="2f6fb86d-c6ff-4704-8e50-a2585592f75c" providerId="ADAL" clId="{81729E20-CC11-41A5-A2E4-E66B96776D92}" dt="2020-10-30T12:47:18.617" v="253" actId="1036"/>
          <ac:spMkLst>
            <pc:docMk/>
            <pc:sldMk cId="0" sldId="468"/>
            <ac:spMk id="137" creationId="{55C32127-DB24-43EC-96E9-6071F0E9955E}"/>
          </ac:spMkLst>
        </pc:spChg>
        <pc:spChg chg="mod">
          <ac:chgData name="Enrico DIANI" userId="2f6fb86d-c6ff-4704-8e50-a2585592f75c" providerId="ADAL" clId="{81729E20-CC11-41A5-A2E4-E66B96776D92}" dt="2020-10-30T12:47:23.785" v="258" actId="1035"/>
          <ac:spMkLst>
            <pc:docMk/>
            <pc:sldMk cId="0" sldId="468"/>
            <ac:spMk id="138" creationId="{4633437F-DE0F-4869-ADD2-23F01EBE7719}"/>
          </ac:spMkLst>
        </pc:spChg>
        <pc:spChg chg="mod">
          <ac:chgData name="Enrico DIANI" userId="2f6fb86d-c6ff-4704-8e50-a2585592f75c" providerId="ADAL" clId="{81729E20-CC11-41A5-A2E4-E66B96776D92}" dt="2020-10-30T12:47:25.658" v="260" actId="1035"/>
          <ac:spMkLst>
            <pc:docMk/>
            <pc:sldMk cId="0" sldId="468"/>
            <ac:spMk id="139" creationId="{72863206-FF59-4A33-A7AA-58EDD05C63C9}"/>
          </ac:spMkLst>
        </pc:spChg>
        <pc:spChg chg="mod">
          <ac:chgData name="Enrico DIANI" userId="2f6fb86d-c6ff-4704-8e50-a2585592f75c" providerId="ADAL" clId="{81729E20-CC11-41A5-A2E4-E66B96776D92}" dt="2020-10-30T12:47:30.505" v="266" actId="1036"/>
          <ac:spMkLst>
            <pc:docMk/>
            <pc:sldMk cId="0" sldId="468"/>
            <ac:spMk id="140" creationId="{0052EFF6-30DF-414A-A5A8-A6024A39C058}"/>
          </ac:spMkLst>
        </pc:spChg>
        <pc:spChg chg="mod">
          <ac:chgData name="Enrico DIANI" userId="2f6fb86d-c6ff-4704-8e50-a2585592f75c" providerId="ADAL" clId="{81729E20-CC11-41A5-A2E4-E66B96776D92}" dt="2020-10-30T12:47:32.041" v="267" actId="1035"/>
          <ac:spMkLst>
            <pc:docMk/>
            <pc:sldMk cId="0" sldId="468"/>
            <ac:spMk id="141" creationId="{0B8DCB95-9862-451C-8D90-E1D70356B40A}"/>
          </ac:spMkLst>
        </pc:spChg>
        <pc:spChg chg="mod">
          <ac:chgData name="Enrico DIANI" userId="2f6fb86d-c6ff-4704-8e50-a2585592f75c" providerId="ADAL" clId="{81729E20-CC11-41A5-A2E4-E66B96776D92}" dt="2020-10-30T12:46:13.994" v="162" actId="1035"/>
          <ac:spMkLst>
            <pc:docMk/>
            <pc:sldMk cId="0" sldId="468"/>
            <ac:spMk id="142" creationId="{44E43D06-FE5D-4474-982C-F75EA21B226D}"/>
          </ac:spMkLst>
        </pc:spChg>
        <pc:spChg chg="mod">
          <ac:chgData name="Enrico DIANI" userId="2f6fb86d-c6ff-4704-8e50-a2585592f75c" providerId="ADAL" clId="{81729E20-CC11-41A5-A2E4-E66B96776D92}" dt="2020-10-30T12:46:23.946" v="180" actId="1035"/>
          <ac:spMkLst>
            <pc:docMk/>
            <pc:sldMk cId="0" sldId="468"/>
            <ac:spMk id="143" creationId="{308D27D9-51F1-4E09-935E-E649A2A2C401}"/>
          </ac:spMkLst>
        </pc:spChg>
        <pc:spChg chg="mod">
          <ac:chgData name="Enrico DIANI" userId="2f6fb86d-c6ff-4704-8e50-a2585592f75c" providerId="ADAL" clId="{81729E20-CC11-41A5-A2E4-E66B96776D92}" dt="2020-10-30T12:46:40.988" v="201" actId="1035"/>
          <ac:spMkLst>
            <pc:docMk/>
            <pc:sldMk cId="0" sldId="468"/>
            <ac:spMk id="144" creationId="{F54C5633-4A44-43DC-B5B7-9A6AED20659B}"/>
          </ac:spMkLst>
        </pc:spChg>
      </pc:sldChg>
      <pc:sldChg chg="addSp delSp modSp">
        <pc:chgData name="Enrico DIANI" userId="2f6fb86d-c6ff-4704-8e50-a2585592f75c" providerId="ADAL" clId="{81729E20-CC11-41A5-A2E4-E66B96776D92}" dt="2020-10-30T16:03:09.360" v="507"/>
        <pc:sldMkLst>
          <pc:docMk/>
          <pc:sldMk cId="0" sldId="497"/>
        </pc:sldMkLst>
        <pc:grpChg chg="add">
          <ac:chgData name="Enrico DIANI" userId="2f6fb86d-c6ff-4704-8e50-a2585592f75c" providerId="ADAL" clId="{81729E20-CC11-41A5-A2E4-E66B96776D92}" dt="2020-10-30T16:03:09.360" v="507"/>
          <ac:grpSpMkLst>
            <pc:docMk/>
            <pc:sldMk cId="0" sldId="497"/>
            <ac:grpSpMk id="19" creationId="{48F1ADEB-CB60-4641-A0CF-B322E0A1F0DF}"/>
          </ac:grpSpMkLst>
        </pc:grpChg>
        <pc:grpChg chg="del">
          <ac:chgData name="Enrico DIANI" userId="2f6fb86d-c6ff-4704-8e50-a2585592f75c" providerId="ADAL" clId="{81729E20-CC11-41A5-A2E4-E66B96776D92}" dt="2020-10-30T16:03:08.598" v="506" actId="478"/>
          <ac:grpSpMkLst>
            <pc:docMk/>
            <pc:sldMk cId="0" sldId="497"/>
            <ac:grpSpMk id="27" creationId="{00000000-0000-0000-0000-000000000000}"/>
          </ac:grpSpMkLst>
        </pc:grpChg>
        <pc:picChg chg="add del mod">
          <ac:chgData name="Enrico DIANI" userId="2f6fb86d-c6ff-4704-8e50-a2585592f75c" providerId="ADAL" clId="{81729E20-CC11-41A5-A2E4-E66B96776D92}" dt="2020-10-30T16:03:08.598" v="506" actId="478"/>
          <ac:picMkLst>
            <pc:docMk/>
            <pc:sldMk cId="0" sldId="497"/>
            <ac:picMk id="12" creationId="{E010169E-37F4-481B-91B4-5071F1554A71}"/>
          </ac:picMkLst>
        </pc:picChg>
        <pc:picChg chg="add">
          <ac:chgData name="Enrico DIANI" userId="2f6fb86d-c6ff-4704-8e50-a2585592f75c" providerId="ADAL" clId="{81729E20-CC11-41A5-A2E4-E66B96776D92}" dt="2020-10-30T16:03:09.360" v="507"/>
          <ac:picMkLst>
            <pc:docMk/>
            <pc:sldMk cId="0" sldId="497"/>
            <ac:picMk id="18" creationId="{34B8BA83-0E57-49CB-B905-87AB8702C0A1}"/>
          </ac:picMkLst>
        </pc:picChg>
        <pc:picChg chg="del">
          <ac:chgData name="Enrico DIANI" userId="2f6fb86d-c6ff-4704-8e50-a2585592f75c" providerId="ADAL" clId="{81729E20-CC11-41A5-A2E4-E66B96776D92}" dt="2020-10-30T16:03:08.598" v="506" actId="478"/>
          <ac:picMkLst>
            <pc:docMk/>
            <pc:sldMk cId="0" sldId="497"/>
            <ac:picMk id="21" creationId="{00000000-0000-0000-0000-000000000000}"/>
          </ac:picMkLst>
        </pc:picChg>
      </pc:sldChg>
      <pc:sldChg chg="modSp">
        <pc:chgData name="Enrico DIANI" userId="2f6fb86d-c6ff-4704-8e50-a2585592f75c" providerId="ADAL" clId="{81729E20-CC11-41A5-A2E4-E66B96776D92}" dt="2020-10-30T12:34:59.104" v="8" actId="20577"/>
        <pc:sldMkLst>
          <pc:docMk/>
          <pc:sldMk cId="0" sldId="505"/>
        </pc:sldMkLst>
        <pc:spChg chg="mod">
          <ac:chgData name="Enrico DIANI" userId="2f6fb86d-c6ff-4704-8e50-a2585592f75c" providerId="ADAL" clId="{81729E20-CC11-41A5-A2E4-E66B96776D92}" dt="2020-10-30T12:34:59.104" v="8" actId="20577"/>
          <ac:spMkLst>
            <pc:docMk/>
            <pc:sldMk cId="0" sldId="505"/>
            <ac:spMk id="4" creationId="{00000000-0000-0000-0000-000000000000}"/>
          </ac:spMkLst>
        </pc:spChg>
      </pc:sldChg>
      <pc:sldChg chg="addSp delSp modSp">
        <pc:chgData name="Enrico DIANI" userId="2f6fb86d-c6ff-4704-8e50-a2585592f75c" providerId="ADAL" clId="{81729E20-CC11-41A5-A2E4-E66B96776D92}" dt="2020-10-30T15:58:33.501" v="488"/>
        <pc:sldMkLst>
          <pc:docMk/>
          <pc:sldMk cId="0" sldId="518"/>
        </pc:sldMkLst>
        <pc:grpChg chg="add">
          <ac:chgData name="Enrico DIANI" userId="2f6fb86d-c6ff-4704-8e50-a2585592f75c" providerId="ADAL" clId="{81729E20-CC11-41A5-A2E4-E66B96776D92}" dt="2020-10-30T15:58:33.501" v="488"/>
          <ac:grpSpMkLst>
            <pc:docMk/>
            <pc:sldMk cId="0" sldId="518"/>
            <ac:grpSpMk id="18" creationId="{425DA055-A974-4C77-99C5-D7DFC50359EA}"/>
          </ac:grpSpMkLst>
        </pc:grpChg>
        <pc:grpChg chg="del">
          <ac:chgData name="Enrico DIANI" userId="2f6fb86d-c6ff-4704-8e50-a2585592f75c" providerId="ADAL" clId="{81729E20-CC11-41A5-A2E4-E66B96776D92}" dt="2020-10-30T15:58:33.259" v="487" actId="478"/>
          <ac:grpSpMkLst>
            <pc:docMk/>
            <pc:sldMk cId="0" sldId="518"/>
            <ac:grpSpMk id="25" creationId="{00000000-0000-0000-0000-000000000000}"/>
          </ac:grpSpMkLst>
        </pc:grpChg>
        <pc:picChg chg="add del mod">
          <ac:chgData name="Enrico DIANI" userId="2f6fb86d-c6ff-4704-8e50-a2585592f75c" providerId="ADAL" clId="{81729E20-CC11-41A5-A2E4-E66B96776D92}" dt="2020-10-30T15:58:33.259" v="487" actId="478"/>
          <ac:picMkLst>
            <pc:docMk/>
            <pc:sldMk cId="0" sldId="518"/>
            <ac:picMk id="11" creationId="{A99FE965-EE86-4164-B0B5-F25C2921BCC4}"/>
          </ac:picMkLst>
        </pc:picChg>
        <pc:picChg chg="add">
          <ac:chgData name="Enrico DIANI" userId="2f6fb86d-c6ff-4704-8e50-a2585592f75c" providerId="ADAL" clId="{81729E20-CC11-41A5-A2E4-E66B96776D92}" dt="2020-10-30T15:58:33.501" v="488"/>
          <ac:picMkLst>
            <pc:docMk/>
            <pc:sldMk cId="0" sldId="518"/>
            <ac:picMk id="17" creationId="{1EE55F86-6210-49DB-9354-277194819222}"/>
          </ac:picMkLst>
        </pc:picChg>
        <pc:picChg chg="del">
          <ac:chgData name="Enrico DIANI" userId="2f6fb86d-c6ff-4704-8e50-a2585592f75c" providerId="ADAL" clId="{81729E20-CC11-41A5-A2E4-E66B96776D92}" dt="2020-10-30T15:58:33.259" v="487" actId="478"/>
          <ac:picMkLst>
            <pc:docMk/>
            <pc:sldMk cId="0" sldId="518"/>
            <ac:picMk id="21" creationId="{00000000-0000-0000-0000-000000000000}"/>
          </ac:picMkLst>
        </pc:picChg>
      </pc:sldChg>
      <pc:sldChg chg="addSp delSp modSp">
        <pc:chgData name="Enrico DIANI" userId="2f6fb86d-c6ff-4704-8e50-a2585592f75c" providerId="ADAL" clId="{81729E20-CC11-41A5-A2E4-E66B96776D92}" dt="2020-10-30T16:02:31.508" v="505"/>
        <pc:sldMkLst>
          <pc:docMk/>
          <pc:sldMk cId="0" sldId="531"/>
        </pc:sldMkLst>
        <pc:grpChg chg="add mod">
          <ac:chgData name="Enrico DIANI" userId="2f6fb86d-c6ff-4704-8e50-a2585592f75c" providerId="ADAL" clId="{81729E20-CC11-41A5-A2E4-E66B96776D92}" dt="2020-10-30T12:42:51.009" v="82" actId="164"/>
          <ac:grpSpMkLst>
            <pc:docMk/>
            <pc:sldMk cId="0" sldId="531"/>
            <ac:grpSpMk id="2" creationId="{B7490095-7801-4E08-A5EC-772E46DC892C}"/>
          </ac:grpSpMkLst>
        </pc:grpChg>
        <pc:grpChg chg="mod">
          <ac:chgData name="Enrico DIANI" userId="2f6fb86d-c6ff-4704-8e50-a2585592f75c" providerId="ADAL" clId="{81729E20-CC11-41A5-A2E4-E66B96776D92}" dt="2020-10-30T12:42:51.009" v="82" actId="164"/>
          <ac:grpSpMkLst>
            <pc:docMk/>
            <pc:sldMk cId="0" sldId="531"/>
            <ac:grpSpMk id="15" creationId="{00000000-0000-0000-0000-000000000000}"/>
          </ac:grpSpMkLst>
        </pc:grpChg>
        <pc:grpChg chg="add">
          <ac:chgData name="Enrico DIANI" userId="2f6fb86d-c6ff-4704-8e50-a2585592f75c" providerId="ADAL" clId="{81729E20-CC11-41A5-A2E4-E66B96776D92}" dt="2020-10-30T16:02:31.508" v="505"/>
          <ac:grpSpMkLst>
            <pc:docMk/>
            <pc:sldMk cId="0" sldId="531"/>
            <ac:grpSpMk id="18" creationId="{66989E8E-AC1A-4CE8-ADE7-CFD6007834E3}"/>
          </ac:grpSpMkLst>
        </pc:grpChg>
        <pc:grpChg chg="del">
          <ac:chgData name="Enrico DIANI" userId="2f6fb86d-c6ff-4704-8e50-a2585592f75c" providerId="ADAL" clId="{81729E20-CC11-41A5-A2E4-E66B96776D92}" dt="2020-10-30T16:02:31.031" v="504" actId="478"/>
          <ac:grpSpMkLst>
            <pc:docMk/>
            <pc:sldMk cId="0" sldId="531"/>
            <ac:grpSpMk id="24" creationId="{00000000-0000-0000-0000-000000000000}"/>
          </ac:grpSpMkLst>
        </pc:grpChg>
        <pc:picChg chg="add del mod">
          <ac:chgData name="Enrico DIANI" userId="2f6fb86d-c6ff-4704-8e50-a2585592f75c" providerId="ADAL" clId="{81729E20-CC11-41A5-A2E4-E66B96776D92}" dt="2020-10-30T16:02:31.031" v="504" actId="478"/>
          <ac:picMkLst>
            <pc:docMk/>
            <pc:sldMk cId="0" sldId="531"/>
            <ac:picMk id="12" creationId="{DEB1A341-DFAC-44D9-ABF5-D53B31E15B0F}"/>
          </ac:picMkLst>
        </pc:picChg>
        <pc:picChg chg="add">
          <ac:chgData name="Enrico DIANI" userId="2f6fb86d-c6ff-4704-8e50-a2585592f75c" providerId="ADAL" clId="{81729E20-CC11-41A5-A2E4-E66B96776D92}" dt="2020-10-30T16:02:31.508" v="505"/>
          <ac:picMkLst>
            <pc:docMk/>
            <pc:sldMk cId="0" sldId="531"/>
            <ac:picMk id="13" creationId="{5DC39C1A-2B76-4293-AC5C-74D7045C2032}"/>
          </ac:picMkLst>
        </pc:picChg>
        <pc:picChg chg="mod">
          <ac:chgData name="Enrico DIANI" userId="2f6fb86d-c6ff-4704-8e50-a2585592f75c" providerId="ADAL" clId="{81729E20-CC11-41A5-A2E4-E66B96776D92}" dt="2020-10-30T12:42:51.009" v="82" actId="164"/>
          <ac:picMkLst>
            <pc:docMk/>
            <pc:sldMk cId="0" sldId="531"/>
            <ac:picMk id="14" creationId="{00000000-0000-0000-0000-000000000000}"/>
          </ac:picMkLst>
        </pc:picChg>
        <pc:picChg chg="del">
          <ac:chgData name="Enrico DIANI" userId="2f6fb86d-c6ff-4704-8e50-a2585592f75c" providerId="ADAL" clId="{81729E20-CC11-41A5-A2E4-E66B96776D92}" dt="2020-10-30T16:02:31.031" v="504" actId="478"/>
          <ac:picMkLst>
            <pc:docMk/>
            <pc:sldMk cId="0" sldId="531"/>
            <ac:picMk id="20" creationId="{00000000-0000-0000-0000-000000000000}"/>
          </ac:picMkLst>
        </pc:picChg>
      </pc:sldChg>
      <pc:sldChg chg="addSp delSp modSp">
        <pc:chgData name="Enrico DIANI" userId="2f6fb86d-c6ff-4704-8e50-a2585592f75c" providerId="ADAL" clId="{81729E20-CC11-41A5-A2E4-E66B96776D92}" dt="2020-10-30T15:55:17.053" v="477"/>
        <pc:sldMkLst>
          <pc:docMk/>
          <pc:sldMk cId="0" sldId="541"/>
        </pc:sldMkLst>
        <pc:grpChg chg="add">
          <ac:chgData name="Enrico DIANI" userId="2f6fb86d-c6ff-4704-8e50-a2585592f75c" providerId="ADAL" clId="{81729E20-CC11-41A5-A2E4-E66B96776D92}" dt="2020-10-30T15:55:17.053" v="477"/>
          <ac:grpSpMkLst>
            <pc:docMk/>
            <pc:sldMk cId="0" sldId="541"/>
            <ac:grpSpMk id="16" creationId="{BAEA7790-DAF4-4DA8-8B67-8C77E7F9CA5D}"/>
          </ac:grpSpMkLst>
        </pc:grpChg>
        <pc:grpChg chg="del">
          <ac:chgData name="Enrico DIANI" userId="2f6fb86d-c6ff-4704-8e50-a2585592f75c" providerId="ADAL" clId="{81729E20-CC11-41A5-A2E4-E66B96776D92}" dt="2020-10-30T15:55:16.745" v="476" actId="478"/>
          <ac:grpSpMkLst>
            <pc:docMk/>
            <pc:sldMk cId="0" sldId="541"/>
            <ac:grpSpMk id="29" creationId="{00000000-0000-0000-0000-000000000000}"/>
          </ac:grpSpMkLst>
        </pc:grpChg>
        <pc:picChg chg="add del mod">
          <ac:chgData name="Enrico DIANI" userId="2f6fb86d-c6ff-4704-8e50-a2585592f75c" providerId="ADAL" clId="{81729E20-CC11-41A5-A2E4-E66B96776D92}" dt="2020-10-30T15:55:16.745" v="476" actId="478"/>
          <ac:picMkLst>
            <pc:docMk/>
            <pc:sldMk cId="0" sldId="541"/>
            <ac:picMk id="12" creationId="{F5601F19-FA31-4DEF-A264-C3D04CB8FFF4}"/>
          </ac:picMkLst>
        </pc:picChg>
        <pc:picChg chg="add">
          <ac:chgData name="Enrico DIANI" userId="2f6fb86d-c6ff-4704-8e50-a2585592f75c" providerId="ADAL" clId="{81729E20-CC11-41A5-A2E4-E66B96776D92}" dt="2020-10-30T15:55:17.053" v="477"/>
          <ac:picMkLst>
            <pc:docMk/>
            <pc:sldMk cId="0" sldId="541"/>
            <ac:picMk id="13" creationId="{66115F89-C46B-4E94-B637-7337A268C60B}"/>
          </ac:picMkLst>
        </pc:picChg>
        <pc:picChg chg="del">
          <ac:chgData name="Enrico DIANI" userId="2f6fb86d-c6ff-4704-8e50-a2585592f75c" providerId="ADAL" clId="{81729E20-CC11-41A5-A2E4-E66B96776D92}" dt="2020-10-30T15:55:16.745" v="476" actId="478"/>
          <ac:picMkLst>
            <pc:docMk/>
            <pc:sldMk cId="0" sldId="541"/>
            <ac:picMk id="26" creationId="{00000000-0000-0000-0000-000000000000}"/>
          </ac:picMkLst>
        </pc:picChg>
      </pc:sldChg>
      <pc:sldChg chg="addSp delSp modSp">
        <pc:chgData name="Enrico DIANI" userId="2f6fb86d-c6ff-4704-8e50-a2585592f75c" providerId="ADAL" clId="{81729E20-CC11-41A5-A2E4-E66B96776D92}" dt="2020-10-30T15:55:49.833" v="480" actId="478"/>
        <pc:sldMkLst>
          <pc:docMk/>
          <pc:sldMk cId="0" sldId="542"/>
        </pc:sldMkLst>
        <pc:spChg chg="ord">
          <ac:chgData name="Enrico DIANI" userId="2f6fb86d-c6ff-4704-8e50-a2585592f75c" providerId="ADAL" clId="{81729E20-CC11-41A5-A2E4-E66B96776D92}" dt="2020-10-30T15:55:39.571" v="478" actId="166"/>
          <ac:spMkLst>
            <pc:docMk/>
            <pc:sldMk cId="0" sldId="542"/>
            <ac:spMk id="19" creationId="{3863E7C8-9DFD-44F5-B22B-5DF5FB7F7AB7}"/>
          </ac:spMkLst>
        </pc:spChg>
        <pc:spChg chg="ord">
          <ac:chgData name="Enrico DIANI" userId="2f6fb86d-c6ff-4704-8e50-a2585592f75c" providerId="ADAL" clId="{81729E20-CC11-41A5-A2E4-E66B96776D92}" dt="2020-10-30T15:55:39.571" v="478" actId="166"/>
          <ac:spMkLst>
            <pc:docMk/>
            <pc:sldMk cId="0" sldId="542"/>
            <ac:spMk id="20" creationId="{D1B09B76-CCA7-421F-A641-1FCE08561A45}"/>
          </ac:spMkLst>
        </pc:spChg>
        <pc:picChg chg="del ord">
          <ac:chgData name="Enrico DIANI" userId="2f6fb86d-c6ff-4704-8e50-a2585592f75c" providerId="ADAL" clId="{81729E20-CC11-41A5-A2E4-E66B96776D92}" dt="2020-10-30T15:55:49.833" v="480" actId="478"/>
          <ac:picMkLst>
            <pc:docMk/>
            <pc:sldMk cId="0" sldId="542"/>
            <ac:picMk id="2" creationId="{8C8D7ADB-0D67-44A5-ADE9-7FFD4B7DFFC0}"/>
          </ac:picMkLst>
        </pc:picChg>
        <pc:picChg chg="add mod modCrop">
          <ac:chgData name="Enrico DIANI" userId="2f6fb86d-c6ff-4704-8e50-a2585592f75c" providerId="ADAL" clId="{81729E20-CC11-41A5-A2E4-E66B96776D92}" dt="2020-10-30T15:55:41.606" v="479" actId="1076"/>
          <ac:picMkLst>
            <pc:docMk/>
            <pc:sldMk cId="0" sldId="542"/>
            <ac:picMk id="4" creationId="{C0F7730F-1E7F-403C-955A-A996F906804F}"/>
          </ac:picMkLst>
        </pc:picChg>
      </pc:sldChg>
      <pc:sldChg chg="addSp delSp modSp">
        <pc:chgData name="Enrico DIANI" userId="2f6fb86d-c6ff-4704-8e50-a2585592f75c" providerId="ADAL" clId="{81729E20-CC11-41A5-A2E4-E66B96776D92}" dt="2020-10-30T15:56:17.699" v="482"/>
        <pc:sldMkLst>
          <pc:docMk/>
          <pc:sldMk cId="0" sldId="543"/>
        </pc:sldMkLst>
        <pc:grpChg chg="add">
          <ac:chgData name="Enrico DIANI" userId="2f6fb86d-c6ff-4704-8e50-a2585592f75c" providerId="ADAL" clId="{81729E20-CC11-41A5-A2E4-E66B96776D92}" dt="2020-10-30T15:56:17.699" v="482"/>
          <ac:grpSpMkLst>
            <pc:docMk/>
            <pc:sldMk cId="0" sldId="543"/>
            <ac:grpSpMk id="18" creationId="{386177DA-CDFF-41DD-B5B2-BB65C8BE2C62}"/>
          </ac:grpSpMkLst>
        </pc:grpChg>
        <pc:grpChg chg="del">
          <ac:chgData name="Enrico DIANI" userId="2f6fb86d-c6ff-4704-8e50-a2585592f75c" providerId="ADAL" clId="{81729E20-CC11-41A5-A2E4-E66B96776D92}" dt="2020-10-30T15:56:17.049" v="481" actId="478"/>
          <ac:grpSpMkLst>
            <pc:docMk/>
            <pc:sldMk cId="0" sldId="543"/>
            <ac:grpSpMk id="27" creationId="{00000000-0000-0000-0000-000000000000}"/>
          </ac:grpSpMkLst>
        </pc:grpChg>
        <pc:picChg chg="add del mod">
          <ac:chgData name="Enrico DIANI" userId="2f6fb86d-c6ff-4704-8e50-a2585592f75c" providerId="ADAL" clId="{81729E20-CC11-41A5-A2E4-E66B96776D92}" dt="2020-10-30T15:56:17.049" v="481" actId="478"/>
          <ac:picMkLst>
            <pc:docMk/>
            <pc:sldMk cId="0" sldId="543"/>
            <ac:picMk id="15" creationId="{7FD80258-846A-4B5E-A3B7-1850CC8F88DC}"/>
          </ac:picMkLst>
        </pc:picChg>
        <pc:picChg chg="add">
          <ac:chgData name="Enrico DIANI" userId="2f6fb86d-c6ff-4704-8e50-a2585592f75c" providerId="ADAL" clId="{81729E20-CC11-41A5-A2E4-E66B96776D92}" dt="2020-10-30T15:56:17.699" v="482"/>
          <ac:picMkLst>
            <pc:docMk/>
            <pc:sldMk cId="0" sldId="543"/>
            <ac:picMk id="17" creationId="{64ACA7AD-4B86-4025-BA58-AE85558BDA2E}"/>
          </ac:picMkLst>
        </pc:picChg>
        <pc:picChg chg="del">
          <ac:chgData name="Enrico DIANI" userId="2f6fb86d-c6ff-4704-8e50-a2585592f75c" providerId="ADAL" clId="{81729E20-CC11-41A5-A2E4-E66B96776D92}" dt="2020-10-30T15:56:17.049" v="481" actId="478"/>
          <ac:picMkLst>
            <pc:docMk/>
            <pc:sldMk cId="0" sldId="543"/>
            <ac:picMk id="21" creationId="{00000000-0000-0000-0000-000000000000}"/>
          </ac:picMkLst>
        </pc:picChg>
      </pc:sldChg>
      <pc:sldChg chg="addSp delSp modSp">
        <pc:chgData name="Enrico DIANI" userId="2f6fb86d-c6ff-4704-8e50-a2585592f75c" providerId="ADAL" clId="{81729E20-CC11-41A5-A2E4-E66B96776D92}" dt="2020-10-30T15:53:35.342" v="473" actId="478"/>
        <pc:sldMkLst>
          <pc:docMk/>
          <pc:sldMk cId="0" sldId="546"/>
        </pc:sldMkLst>
        <pc:grpChg chg="add">
          <ac:chgData name="Enrico DIANI" userId="2f6fb86d-c6ff-4704-8e50-a2585592f75c" providerId="ADAL" clId="{81729E20-CC11-41A5-A2E4-E66B96776D92}" dt="2020-10-30T15:53:33.823" v="472"/>
          <ac:grpSpMkLst>
            <pc:docMk/>
            <pc:sldMk cId="0" sldId="546"/>
            <ac:grpSpMk id="18" creationId="{3ADA933E-D0EF-4A5E-90CB-694A5713613B}"/>
          </ac:grpSpMkLst>
        </pc:grpChg>
        <pc:grpChg chg="del">
          <ac:chgData name="Enrico DIANI" userId="2f6fb86d-c6ff-4704-8e50-a2585592f75c" providerId="ADAL" clId="{81729E20-CC11-41A5-A2E4-E66B96776D92}" dt="2020-10-30T15:53:33.082" v="471" actId="478"/>
          <ac:grpSpMkLst>
            <pc:docMk/>
            <pc:sldMk cId="0" sldId="546"/>
            <ac:grpSpMk id="26" creationId="{00000000-0000-0000-0000-000000000000}"/>
          </ac:grpSpMkLst>
        </pc:grpChg>
        <pc:picChg chg="add del mod">
          <ac:chgData name="Enrico DIANI" userId="2f6fb86d-c6ff-4704-8e50-a2585592f75c" providerId="ADAL" clId="{81729E20-CC11-41A5-A2E4-E66B96776D92}" dt="2020-10-30T15:53:35.342" v="473" actId="478"/>
          <ac:picMkLst>
            <pc:docMk/>
            <pc:sldMk cId="0" sldId="546"/>
            <ac:picMk id="3" creationId="{EAFF8F03-D3AD-4330-BE01-1B005B419D2D}"/>
          </ac:picMkLst>
        </pc:picChg>
        <pc:picChg chg="add">
          <ac:chgData name="Enrico DIANI" userId="2f6fb86d-c6ff-4704-8e50-a2585592f75c" providerId="ADAL" clId="{81729E20-CC11-41A5-A2E4-E66B96776D92}" dt="2020-10-30T15:53:33.823" v="472"/>
          <ac:picMkLst>
            <pc:docMk/>
            <pc:sldMk cId="0" sldId="546"/>
            <ac:picMk id="17" creationId="{E323429E-076C-4098-936D-5B259A56EC66}"/>
          </ac:picMkLst>
        </pc:picChg>
        <pc:picChg chg="del">
          <ac:chgData name="Enrico DIANI" userId="2f6fb86d-c6ff-4704-8e50-a2585592f75c" providerId="ADAL" clId="{81729E20-CC11-41A5-A2E4-E66B96776D92}" dt="2020-10-30T15:53:33.082" v="471" actId="478"/>
          <ac:picMkLst>
            <pc:docMk/>
            <pc:sldMk cId="0" sldId="546"/>
            <ac:picMk id="68610" creationId="{00000000-0000-0000-0000-000000000000}"/>
          </ac:picMkLst>
        </pc:picChg>
      </pc:sldChg>
      <pc:sldChg chg="addSp delSp modSp">
        <pc:chgData name="Enrico DIANI" userId="2f6fb86d-c6ff-4704-8e50-a2585592f75c" providerId="ADAL" clId="{81729E20-CC11-41A5-A2E4-E66B96776D92}" dt="2020-10-30T15:54:24.975" v="475"/>
        <pc:sldMkLst>
          <pc:docMk/>
          <pc:sldMk cId="0" sldId="552"/>
        </pc:sldMkLst>
        <pc:grpChg chg="add">
          <ac:chgData name="Enrico DIANI" userId="2f6fb86d-c6ff-4704-8e50-a2585592f75c" providerId="ADAL" clId="{81729E20-CC11-41A5-A2E4-E66B96776D92}" dt="2020-10-30T15:54:24.975" v="475"/>
          <ac:grpSpMkLst>
            <pc:docMk/>
            <pc:sldMk cId="0" sldId="552"/>
            <ac:grpSpMk id="22" creationId="{59D9B90E-E4A1-4549-98E1-57FF9107859D}"/>
          </ac:grpSpMkLst>
        </pc:grpChg>
        <pc:grpChg chg="del">
          <ac:chgData name="Enrico DIANI" userId="2f6fb86d-c6ff-4704-8e50-a2585592f75c" providerId="ADAL" clId="{81729E20-CC11-41A5-A2E4-E66B96776D92}" dt="2020-10-30T15:54:24.570" v="474" actId="478"/>
          <ac:grpSpMkLst>
            <pc:docMk/>
            <pc:sldMk cId="0" sldId="552"/>
            <ac:grpSpMk id="28" creationId="{00000000-0000-0000-0000-000000000000}"/>
          </ac:grpSpMkLst>
        </pc:grpChg>
        <pc:picChg chg="add del mod">
          <ac:chgData name="Enrico DIANI" userId="2f6fb86d-c6ff-4704-8e50-a2585592f75c" providerId="ADAL" clId="{81729E20-CC11-41A5-A2E4-E66B96776D92}" dt="2020-10-30T15:54:24.570" v="474" actId="478"/>
          <ac:picMkLst>
            <pc:docMk/>
            <pc:sldMk cId="0" sldId="552"/>
            <ac:picMk id="15" creationId="{D029529D-2166-4D1B-9136-ECD0BF7F0AE7}"/>
          </ac:picMkLst>
        </pc:picChg>
        <pc:picChg chg="del">
          <ac:chgData name="Enrico DIANI" userId="2f6fb86d-c6ff-4704-8e50-a2585592f75c" providerId="ADAL" clId="{81729E20-CC11-41A5-A2E4-E66B96776D92}" dt="2020-10-30T15:54:24.570" v="474" actId="478"/>
          <ac:picMkLst>
            <pc:docMk/>
            <pc:sldMk cId="0" sldId="552"/>
            <ac:picMk id="18" creationId="{00000000-0000-0000-0000-000000000000}"/>
          </ac:picMkLst>
        </pc:picChg>
        <pc:picChg chg="add">
          <ac:chgData name="Enrico DIANI" userId="2f6fb86d-c6ff-4704-8e50-a2585592f75c" providerId="ADAL" clId="{81729E20-CC11-41A5-A2E4-E66B96776D92}" dt="2020-10-30T15:54:24.975" v="475"/>
          <ac:picMkLst>
            <pc:docMk/>
            <pc:sldMk cId="0" sldId="552"/>
            <ac:picMk id="20" creationId="{C824D036-10AA-4571-A41C-4231C2578D03}"/>
          </ac:picMkLst>
        </pc:picChg>
      </pc:sldChg>
      <pc:sldChg chg="addSp delSp modSp">
        <pc:chgData name="Enrico DIANI" userId="2f6fb86d-c6ff-4704-8e50-a2585592f75c" providerId="ADAL" clId="{81729E20-CC11-41A5-A2E4-E66B96776D92}" dt="2020-10-30T15:59:14.091" v="490"/>
        <pc:sldMkLst>
          <pc:docMk/>
          <pc:sldMk cId="0" sldId="558"/>
        </pc:sldMkLst>
        <pc:grpChg chg="del">
          <ac:chgData name="Enrico DIANI" userId="2f6fb86d-c6ff-4704-8e50-a2585592f75c" providerId="ADAL" clId="{81729E20-CC11-41A5-A2E4-E66B96776D92}" dt="2020-10-30T15:59:13.447" v="489" actId="478"/>
          <ac:grpSpMkLst>
            <pc:docMk/>
            <pc:sldMk cId="0" sldId="558"/>
            <ac:grpSpMk id="22" creationId="{00000000-0000-0000-0000-000000000000}"/>
          </ac:grpSpMkLst>
        </pc:grpChg>
        <pc:grpChg chg="add">
          <ac:chgData name="Enrico DIANI" userId="2f6fb86d-c6ff-4704-8e50-a2585592f75c" providerId="ADAL" clId="{81729E20-CC11-41A5-A2E4-E66B96776D92}" dt="2020-10-30T15:59:14.091" v="490"/>
          <ac:grpSpMkLst>
            <pc:docMk/>
            <pc:sldMk cId="0" sldId="558"/>
            <ac:grpSpMk id="24" creationId="{9BAADE27-EBCE-4807-8258-D3157C24EDDA}"/>
          </ac:grpSpMkLst>
        </pc:grpChg>
        <pc:picChg chg="add del mod">
          <ac:chgData name="Enrico DIANI" userId="2f6fb86d-c6ff-4704-8e50-a2585592f75c" providerId="ADAL" clId="{81729E20-CC11-41A5-A2E4-E66B96776D92}" dt="2020-10-30T15:59:13.447" v="489" actId="478"/>
          <ac:picMkLst>
            <pc:docMk/>
            <pc:sldMk cId="0" sldId="558"/>
            <ac:picMk id="15" creationId="{BC4D4C4A-4F21-4CAB-B26E-62CC2247A076}"/>
          </ac:picMkLst>
        </pc:picChg>
        <pc:picChg chg="add">
          <ac:chgData name="Enrico DIANI" userId="2f6fb86d-c6ff-4704-8e50-a2585592f75c" providerId="ADAL" clId="{81729E20-CC11-41A5-A2E4-E66B96776D92}" dt="2020-10-30T15:59:14.091" v="490"/>
          <ac:picMkLst>
            <pc:docMk/>
            <pc:sldMk cId="0" sldId="558"/>
            <ac:picMk id="18" creationId="{867DEAA4-FCEE-4945-A51A-65240802A050}"/>
          </ac:picMkLst>
        </pc:picChg>
        <pc:picChg chg="del">
          <ac:chgData name="Enrico DIANI" userId="2f6fb86d-c6ff-4704-8e50-a2585592f75c" providerId="ADAL" clId="{81729E20-CC11-41A5-A2E4-E66B96776D92}" dt="2020-10-30T15:59:13.447" v="489" actId="478"/>
          <ac:picMkLst>
            <pc:docMk/>
            <pc:sldMk cId="0" sldId="558"/>
            <ac:picMk id="25" creationId="{00000000-0000-0000-0000-000000000000}"/>
          </ac:picMkLst>
        </pc:picChg>
      </pc:sldChg>
      <pc:sldChg chg="addSp modSp">
        <pc:chgData name="Enrico DIANI" userId="2f6fb86d-c6ff-4704-8e50-a2585592f75c" providerId="ADAL" clId="{81729E20-CC11-41A5-A2E4-E66B96776D92}" dt="2020-10-30T15:52:02.972" v="468" actId="207"/>
        <pc:sldMkLst>
          <pc:docMk/>
          <pc:sldMk cId="0" sldId="571"/>
        </pc:sldMkLst>
        <pc:spChg chg="mod">
          <ac:chgData name="Enrico DIANI" userId="2f6fb86d-c6ff-4704-8e50-a2585592f75c" providerId="ADAL" clId="{81729E20-CC11-41A5-A2E4-E66B96776D92}" dt="2020-10-30T15:52:02.972" v="468" actId="207"/>
          <ac:spMkLst>
            <pc:docMk/>
            <pc:sldMk cId="0" sldId="571"/>
            <ac:spMk id="6" creationId="{00000000-0000-0000-0000-000000000000}"/>
          </ac:spMkLst>
        </pc:spChg>
        <pc:spChg chg="add mod">
          <ac:chgData name="Enrico DIANI" userId="2f6fb86d-c6ff-4704-8e50-a2585592f75c" providerId="ADAL" clId="{81729E20-CC11-41A5-A2E4-E66B96776D92}" dt="2020-10-30T12:49:55.352" v="465"/>
          <ac:spMkLst>
            <pc:docMk/>
            <pc:sldMk cId="0" sldId="571"/>
            <ac:spMk id="39" creationId="{66D07681-0559-4538-9EAD-5553F388132B}"/>
          </ac:spMkLst>
        </pc:spChg>
        <pc:spChg chg="mod">
          <ac:chgData name="Enrico DIANI" userId="2f6fb86d-c6ff-4704-8e50-a2585592f75c" providerId="ADAL" clId="{81729E20-CC11-41A5-A2E4-E66B96776D92}" dt="2020-10-30T12:47:46.058" v="271" actId="1035"/>
          <ac:spMkLst>
            <pc:docMk/>
            <pc:sldMk cId="0" sldId="571"/>
            <ac:spMk id="43" creationId="{94B7A88D-9671-464E-AD38-834C85924A86}"/>
          </ac:spMkLst>
        </pc:spChg>
        <pc:spChg chg="mod">
          <ac:chgData name="Enrico DIANI" userId="2f6fb86d-c6ff-4704-8e50-a2585592f75c" providerId="ADAL" clId="{81729E20-CC11-41A5-A2E4-E66B96776D92}" dt="2020-10-30T12:47:48.857" v="276" actId="1035"/>
          <ac:spMkLst>
            <pc:docMk/>
            <pc:sldMk cId="0" sldId="571"/>
            <ac:spMk id="44" creationId="{196905D8-D8B9-4E26-A587-7CCBBD582E9E}"/>
          </ac:spMkLst>
        </pc:spChg>
        <pc:spChg chg="mod">
          <ac:chgData name="Enrico DIANI" userId="2f6fb86d-c6ff-4704-8e50-a2585592f75c" providerId="ADAL" clId="{81729E20-CC11-41A5-A2E4-E66B96776D92}" dt="2020-10-30T12:47:51.450" v="278" actId="1035"/>
          <ac:spMkLst>
            <pc:docMk/>
            <pc:sldMk cId="0" sldId="571"/>
            <ac:spMk id="45" creationId="{5D0DAEE8-A25E-4831-A655-FED6F83D5783}"/>
          </ac:spMkLst>
        </pc:spChg>
        <pc:spChg chg="mod">
          <ac:chgData name="Enrico DIANI" userId="2f6fb86d-c6ff-4704-8e50-a2585592f75c" providerId="ADAL" clId="{81729E20-CC11-41A5-A2E4-E66B96776D92}" dt="2020-10-30T12:47:53.561" v="282" actId="1035"/>
          <ac:spMkLst>
            <pc:docMk/>
            <pc:sldMk cId="0" sldId="571"/>
            <ac:spMk id="46" creationId="{EB415003-863C-4C34-9B7F-2D1A42325C32}"/>
          </ac:spMkLst>
        </pc:spChg>
        <pc:spChg chg="mod">
          <ac:chgData name="Enrico DIANI" userId="2f6fb86d-c6ff-4704-8e50-a2585592f75c" providerId="ADAL" clId="{81729E20-CC11-41A5-A2E4-E66B96776D92}" dt="2020-10-30T12:47:55.978" v="286" actId="1035"/>
          <ac:spMkLst>
            <pc:docMk/>
            <pc:sldMk cId="0" sldId="571"/>
            <ac:spMk id="47" creationId="{24A9F264-8FC3-4547-9B42-DEDD3E35C6AD}"/>
          </ac:spMkLst>
        </pc:spChg>
        <pc:spChg chg="mod">
          <ac:chgData name="Enrico DIANI" userId="2f6fb86d-c6ff-4704-8e50-a2585592f75c" providerId="ADAL" clId="{81729E20-CC11-41A5-A2E4-E66B96776D92}" dt="2020-10-30T12:47:58.810" v="290" actId="1035"/>
          <ac:spMkLst>
            <pc:docMk/>
            <pc:sldMk cId="0" sldId="571"/>
            <ac:spMk id="48" creationId="{6A87AF11-4CD5-4585-B316-D73DBFF7DADF}"/>
          </ac:spMkLst>
        </pc:spChg>
        <pc:spChg chg="mod">
          <ac:chgData name="Enrico DIANI" userId="2f6fb86d-c6ff-4704-8e50-a2585592f75c" providerId="ADAL" clId="{81729E20-CC11-41A5-A2E4-E66B96776D92}" dt="2020-10-30T12:48:01.337" v="294" actId="1035"/>
          <ac:spMkLst>
            <pc:docMk/>
            <pc:sldMk cId="0" sldId="571"/>
            <ac:spMk id="49" creationId="{E80BDD6B-6C49-4BEF-AF3E-3A0D7A8CA8D0}"/>
          </ac:spMkLst>
        </pc:spChg>
        <pc:spChg chg="mod">
          <ac:chgData name="Enrico DIANI" userId="2f6fb86d-c6ff-4704-8e50-a2585592f75c" providerId="ADAL" clId="{81729E20-CC11-41A5-A2E4-E66B96776D92}" dt="2020-10-30T12:48:03.818" v="299" actId="1035"/>
          <ac:spMkLst>
            <pc:docMk/>
            <pc:sldMk cId="0" sldId="571"/>
            <ac:spMk id="50" creationId="{E9370D4F-67F7-45E0-9A8A-1BEA4FA495E0}"/>
          </ac:spMkLst>
        </pc:spChg>
        <pc:spChg chg="mod">
          <ac:chgData name="Enrico DIANI" userId="2f6fb86d-c6ff-4704-8e50-a2585592f75c" providerId="ADAL" clId="{81729E20-CC11-41A5-A2E4-E66B96776D92}" dt="2020-10-30T12:48:06.122" v="302" actId="1035"/>
          <ac:spMkLst>
            <pc:docMk/>
            <pc:sldMk cId="0" sldId="571"/>
            <ac:spMk id="51" creationId="{1BA18793-E26F-4D52-9957-C7C63C3B70CB}"/>
          </ac:spMkLst>
        </pc:spChg>
        <pc:spChg chg="mod">
          <ac:chgData name="Enrico DIANI" userId="2f6fb86d-c6ff-4704-8e50-a2585592f75c" providerId="ADAL" clId="{81729E20-CC11-41A5-A2E4-E66B96776D92}" dt="2020-10-30T12:48:11.545" v="306" actId="1035"/>
          <ac:spMkLst>
            <pc:docMk/>
            <pc:sldMk cId="0" sldId="571"/>
            <ac:spMk id="52" creationId="{934C281C-3587-4DC3-81BF-1BEF1096ED44}"/>
          </ac:spMkLst>
        </pc:spChg>
        <pc:spChg chg="mod">
          <ac:chgData name="Enrico DIANI" userId="2f6fb86d-c6ff-4704-8e50-a2585592f75c" providerId="ADAL" clId="{81729E20-CC11-41A5-A2E4-E66B96776D92}" dt="2020-10-30T12:48:14.221" v="309" actId="1035"/>
          <ac:spMkLst>
            <pc:docMk/>
            <pc:sldMk cId="0" sldId="571"/>
            <ac:spMk id="53" creationId="{2B2398CA-6978-4378-827D-5C87EDB78919}"/>
          </ac:spMkLst>
        </pc:spChg>
        <pc:spChg chg="mod">
          <ac:chgData name="Enrico DIANI" userId="2f6fb86d-c6ff-4704-8e50-a2585592f75c" providerId="ADAL" clId="{81729E20-CC11-41A5-A2E4-E66B96776D92}" dt="2020-10-30T12:48:16.586" v="311" actId="1035"/>
          <ac:spMkLst>
            <pc:docMk/>
            <pc:sldMk cId="0" sldId="571"/>
            <ac:spMk id="54" creationId="{DCEA4A6D-06E6-4A4F-95C9-6970F1A13DC6}"/>
          </ac:spMkLst>
        </pc:spChg>
        <pc:spChg chg="mod">
          <ac:chgData name="Enrico DIANI" userId="2f6fb86d-c6ff-4704-8e50-a2585592f75c" providerId="ADAL" clId="{81729E20-CC11-41A5-A2E4-E66B96776D92}" dt="2020-10-30T12:48:19.465" v="318" actId="1036"/>
          <ac:spMkLst>
            <pc:docMk/>
            <pc:sldMk cId="0" sldId="571"/>
            <ac:spMk id="55" creationId="{F193F81D-BA49-4181-BB77-81D56D60E8BF}"/>
          </ac:spMkLst>
        </pc:spChg>
        <pc:spChg chg="mod">
          <ac:chgData name="Enrico DIANI" userId="2f6fb86d-c6ff-4704-8e50-a2585592f75c" providerId="ADAL" clId="{81729E20-CC11-41A5-A2E4-E66B96776D92}" dt="2020-10-30T12:48:22.073" v="322" actId="1035"/>
          <ac:spMkLst>
            <pc:docMk/>
            <pc:sldMk cId="0" sldId="571"/>
            <ac:spMk id="56" creationId="{20071E40-EC98-4054-8E4F-05E4B4BECCE0}"/>
          </ac:spMkLst>
        </pc:spChg>
        <pc:spChg chg="mod">
          <ac:chgData name="Enrico DIANI" userId="2f6fb86d-c6ff-4704-8e50-a2585592f75c" providerId="ADAL" clId="{81729E20-CC11-41A5-A2E4-E66B96776D92}" dt="2020-10-30T12:48:27.465" v="333" actId="1036"/>
          <ac:spMkLst>
            <pc:docMk/>
            <pc:sldMk cId="0" sldId="571"/>
            <ac:spMk id="57" creationId="{46636255-2E53-46ED-83CC-1B916AF9C0C0}"/>
          </ac:spMkLst>
        </pc:spChg>
        <pc:spChg chg="mod">
          <ac:chgData name="Enrico DIANI" userId="2f6fb86d-c6ff-4704-8e50-a2585592f75c" providerId="ADAL" clId="{81729E20-CC11-41A5-A2E4-E66B96776D92}" dt="2020-10-30T12:48:31.261" v="336" actId="1036"/>
          <ac:spMkLst>
            <pc:docMk/>
            <pc:sldMk cId="0" sldId="571"/>
            <ac:spMk id="58" creationId="{87ABAB23-8C6B-4814-A274-C14C501CDD37}"/>
          </ac:spMkLst>
        </pc:spChg>
        <pc:spChg chg="mod">
          <ac:chgData name="Enrico DIANI" userId="2f6fb86d-c6ff-4704-8e50-a2585592f75c" providerId="ADAL" clId="{81729E20-CC11-41A5-A2E4-E66B96776D92}" dt="2020-10-30T12:48:33.535" v="337" actId="1035"/>
          <ac:spMkLst>
            <pc:docMk/>
            <pc:sldMk cId="0" sldId="571"/>
            <ac:spMk id="59" creationId="{9243744D-9ADA-4E7C-AFF5-D4482A6D4A27}"/>
          </ac:spMkLst>
        </pc:spChg>
        <pc:spChg chg="mod">
          <ac:chgData name="Enrico DIANI" userId="2f6fb86d-c6ff-4704-8e50-a2585592f75c" providerId="ADAL" clId="{81729E20-CC11-41A5-A2E4-E66B96776D92}" dt="2020-10-30T12:48:37.225" v="343" actId="1036"/>
          <ac:spMkLst>
            <pc:docMk/>
            <pc:sldMk cId="0" sldId="571"/>
            <ac:spMk id="60" creationId="{88B5A53A-D085-43AD-9851-0E4054E5ED28}"/>
          </ac:spMkLst>
        </pc:spChg>
        <pc:spChg chg="mod">
          <ac:chgData name="Enrico DIANI" userId="2f6fb86d-c6ff-4704-8e50-a2585592f75c" providerId="ADAL" clId="{81729E20-CC11-41A5-A2E4-E66B96776D92}" dt="2020-10-30T12:48:44.525" v="361" actId="1035"/>
          <ac:spMkLst>
            <pc:docMk/>
            <pc:sldMk cId="0" sldId="571"/>
            <ac:spMk id="61" creationId="{8A33EBCB-E734-42DB-B77B-9812E6688C45}"/>
          </ac:spMkLst>
        </pc:spChg>
        <pc:spChg chg="mod">
          <ac:chgData name="Enrico DIANI" userId="2f6fb86d-c6ff-4704-8e50-a2585592f75c" providerId="ADAL" clId="{81729E20-CC11-41A5-A2E4-E66B96776D92}" dt="2020-10-30T12:48:49.388" v="375" actId="1036"/>
          <ac:spMkLst>
            <pc:docMk/>
            <pc:sldMk cId="0" sldId="571"/>
            <ac:spMk id="62" creationId="{DCA91EA3-4CFD-4B12-B23B-270E3AC7FDC4}"/>
          </ac:spMkLst>
        </pc:spChg>
        <pc:spChg chg="mod">
          <ac:chgData name="Enrico DIANI" userId="2f6fb86d-c6ff-4704-8e50-a2585592f75c" providerId="ADAL" clId="{81729E20-CC11-41A5-A2E4-E66B96776D92}" dt="2020-10-30T12:48:52.509" v="381" actId="1035"/>
          <ac:spMkLst>
            <pc:docMk/>
            <pc:sldMk cId="0" sldId="571"/>
            <ac:spMk id="63" creationId="{2D783C5E-BFC9-4F65-9F2D-EC86A32297AE}"/>
          </ac:spMkLst>
        </pc:spChg>
        <pc:spChg chg="mod">
          <ac:chgData name="Enrico DIANI" userId="2f6fb86d-c6ff-4704-8e50-a2585592f75c" providerId="ADAL" clId="{81729E20-CC11-41A5-A2E4-E66B96776D92}" dt="2020-10-30T12:48:54.745" v="384" actId="1035"/>
          <ac:spMkLst>
            <pc:docMk/>
            <pc:sldMk cId="0" sldId="571"/>
            <ac:spMk id="64" creationId="{D8246616-2318-4A75-B477-078CE974B751}"/>
          </ac:spMkLst>
        </pc:spChg>
        <pc:spChg chg="mod">
          <ac:chgData name="Enrico DIANI" userId="2f6fb86d-c6ff-4704-8e50-a2585592f75c" providerId="ADAL" clId="{81729E20-CC11-41A5-A2E4-E66B96776D92}" dt="2020-10-30T12:48:59.017" v="388" actId="1035"/>
          <ac:spMkLst>
            <pc:docMk/>
            <pc:sldMk cId="0" sldId="571"/>
            <ac:spMk id="65" creationId="{302A420D-BCD8-43EB-917D-2E96EB6171A8}"/>
          </ac:spMkLst>
        </pc:spChg>
        <pc:spChg chg="mod">
          <ac:chgData name="Enrico DIANI" userId="2f6fb86d-c6ff-4704-8e50-a2585592f75c" providerId="ADAL" clId="{81729E20-CC11-41A5-A2E4-E66B96776D92}" dt="2020-10-30T12:49:02.410" v="393" actId="1035"/>
          <ac:spMkLst>
            <pc:docMk/>
            <pc:sldMk cId="0" sldId="571"/>
            <ac:spMk id="66" creationId="{F9F32352-9E79-4955-9AF9-5B2608CCB076}"/>
          </ac:spMkLst>
        </pc:spChg>
        <pc:spChg chg="mod">
          <ac:chgData name="Enrico DIANI" userId="2f6fb86d-c6ff-4704-8e50-a2585592f75c" providerId="ADAL" clId="{81729E20-CC11-41A5-A2E4-E66B96776D92}" dt="2020-10-30T12:49:05.993" v="395" actId="1035"/>
          <ac:spMkLst>
            <pc:docMk/>
            <pc:sldMk cId="0" sldId="571"/>
            <ac:spMk id="67" creationId="{2782C744-31F6-4253-BA83-CB267C8C1DBA}"/>
          </ac:spMkLst>
        </pc:spChg>
        <pc:spChg chg="mod">
          <ac:chgData name="Enrico DIANI" userId="2f6fb86d-c6ff-4704-8e50-a2585592f75c" providerId="ADAL" clId="{81729E20-CC11-41A5-A2E4-E66B96776D92}" dt="2020-10-30T12:49:09.017" v="400" actId="1035"/>
          <ac:spMkLst>
            <pc:docMk/>
            <pc:sldMk cId="0" sldId="571"/>
            <ac:spMk id="68" creationId="{402B93EB-2355-4ABB-87F9-3AE88257F2F6}"/>
          </ac:spMkLst>
        </pc:spChg>
        <pc:spChg chg="mod">
          <ac:chgData name="Enrico DIANI" userId="2f6fb86d-c6ff-4704-8e50-a2585592f75c" providerId="ADAL" clId="{81729E20-CC11-41A5-A2E4-E66B96776D92}" dt="2020-10-30T12:49:10.808" v="401" actId="1035"/>
          <ac:spMkLst>
            <pc:docMk/>
            <pc:sldMk cId="0" sldId="571"/>
            <ac:spMk id="69" creationId="{BEC78911-71BB-468F-BABA-B7A84CD9E6A5}"/>
          </ac:spMkLst>
        </pc:spChg>
        <pc:spChg chg="mod">
          <ac:chgData name="Enrico DIANI" userId="2f6fb86d-c6ff-4704-8e50-a2585592f75c" providerId="ADAL" clId="{81729E20-CC11-41A5-A2E4-E66B96776D92}" dt="2020-10-30T12:49:18.217" v="433" actId="1035"/>
          <ac:spMkLst>
            <pc:docMk/>
            <pc:sldMk cId="0" sldId="571"/>
            <ac:spMk id="70" creationId="{52DEDDA2-FA86-4C11-A65D-ED6C194263BA}"/>
          </ac:spMkLst>
        </pc:spChg>
        <pc:spChg chg="mod">
          <ac:chgData name="Enrico DIANI" userId="2f6fb86d-c6ff-4704-8e50-a2585592f75c" providerId="ADAL" clId="{81729E20-CC11-41A5-A2E4-E66B96776D92}" dt="2020-10-30T12:49:20.841" v="434" actId="1036"/>
          <ac:spMkLst>
            <pc:docMk/>
            <pc:sldMk cId="0" sldId="571"/>
            <ac:spMk id="71" creationId="{1C2892AD-366A-41EE-A0F4-F22EE1B4A1C5}"/>
          </ac:spMkLst>
        </pc:spChg>
        <pc:spChg chg="mod">
          <ac:chgData name="Enrico DIANI" userId="2f6fb86d-c6ff-4704-8e50-a2585592f75c" providerId="ADAL" clId="{81729E20-CC11-41A5-A2E4-E66B96776D92}" dt="2020-10-30T12:49:25.209" v="441" actId="1035"/>
          <ac:spMkLst>
            <pc:docMk/>
            <pc:sldMk cId="0" sldId="571"/>
            <ac:spMk id="72" creationId="{35393698-A7DF-47ED-AEBF-D9456E2F7244}"/>
          </ac:spMkLst>
        </pc:spChg>
        <pc:spChg chg="mod">
          <ac:chgData name="Enrico DIANI" userId="2f6fb86d-c6ff-4704-8e50-a2585592f75c" providerId="ADAL" clId="{81729E20-CC11-41A5-A2E4-E66B96776D92}" dt="2020-10-30T12:49:30.920" v="453" actId="1035"/>
          <ac:spMkLst>
            <pc:docMk/>
            <pc:sldMk cId="0" sldId="571"/>
            <ac:spMk id="73" creationId="{C452B55F-62D3-4D7F-8B65-CADAD0AEB8AE}"/>
          </ac:spMkLst>
        </pc:spChg>
        <pc:spChg chg="mod">
          <ac:chgData name="Enrico DIANI" userId="2f6fb86d-c6ff-4704-8e50-a2585592f75c" providerId="ADAL" clId="{81729E20-CC11-41A5-A2E4-E66B96776D92}" dt="2020-10-30T12:49:33.209" v="455" actId="1036"/>
          <ac:spMkLst>
            <pc:docMk/>
            <pc:sldMk cId="0" sldId="571"/>
            <ac:spMk id="74" creationId="{2FA019AE-E00B-4CC1-BFA7-DBE33F80C6E2}"/>
          </ac:spMkLst>
        </pc:spChg>
        <pc:spChg chg="mod">
          <ac:chgData name="Enrico DIANI" userId="2f6fb86d-c6ff-4704-8e50-a2585592f75c" providerId="ADAL" clId="{81729E20-CC11-41A5-A2E4-E66B96776D92}" dt="2020-10-30T12:49:35.785" v="461" actId="1035"/>
          <ac:spMkLst>
            <pc:docMk/>
            <pc:sldMk cId="0" sldId="571"/>
            <ac:spMk id="75" creationId="{EB683BDD-B622-4F36-81F6-0259D3501E5E}"/>
          </ac:spMkLst>
        </pc:spChg>
        <pc:spChg chg="mod">
          <ac:chgData name="Enrico DIANI" userId="2f6fb86d-c6ff-4704-8e50-a2585592f75c" providerId="ADAL" clId="{81729E20-CC11-41A5-A2E4-E66B96776D92}" dt="2020-10-30T12:48:09.978" v="305" actId="1036"/>
          <ac:spMkLst>
            <pc:docMk/>
            <pc:sldMk cId="0" sldId="571"/>
            <ac:spMk id="76" creationId="{087BF9A6-6EC5-4C7C-A9C7-FC03B1D21E26}"/>
          </ac:spMkLst>
        </pc:spChg>
      </pc:sldChg>
      <pc:sldChg chg="addSp delSp modSp">
        <pc:chgData name="Enrico DIANI" userId="2f6fb86d-c6ff-4704-8e50-a2585592f75c" providerId="ADAL" clId="{81729E20-CC11-41A5-A2E4-E66B96776D92}" dt="2020-10-30T15:59:48.254" v="492"/>
        <pc:sldMkLst>
          <pc:docMk/>
          <pc:sldMk cId="0" sldId="595"/>
        </pc:sldMkLst>
        <pc:grpChg chg="add">
          <ac:chgData name="Enrico DIANI" userId="2f6fb86d-c6ff-4704-8e50-a2585592f75c" providerId="ADAL" clId="{81729E20-CC11-41A5-A2E4-E66B96776D92}" dt="2020-10-30T15:59:48.254" v="492"/>
          <ac:grpSpMkLst>
            <pc:docMk/>
            <pc:sldMk cId="0" sldId="595"/>
            <ac:grpSpMk id="19" creationId="{D7CA9BFC-2F95-4969-9649-092FBBD44FC4}"/>
          </ac:grpSpMkLst>
        </pc:grpChg>
        <pc:grpChg chg="del">
          <ac:chgData name="Enrico DIANI" userId="2f6fb86d-c6ff-4704-8e50-a2585592f75c" providerId="ADAL" clId="{81729E20-CC11-41A5-A2E4-E66B96776D92}" dt="2020-10-30T15:59:47.512" v="491" actId="478"/>
          <ac:grpSpMkLst>
            <pc:docMk/>
            <pc:sldMk cId="0" sldId="595"/>
            <ac:grpSpMk id="36" creationId="{D32EBA75-FA46-45E2-92C9-CE8D5BA7585B}"/>
          </ac:grpSpMkLst>
        </pc:grpChg>
        <pc:picChg chg="add del mod">
          <ac:chgData name="Enrico DIANI" userId="2f6fb86d-c6ff-4704-8e50-a2585592f75c" providerId="ADAL" clId="{81729E20-CC11-41A5-A2E4-E66B96776D92}" dt="2020-10-30T15:59:47.512" v="491" actId="478"/>
          <ac:picMkLst>
            <pc:docMk/>
            <pc:sldMk cId="0" sldId="595"/>
            <ac:picMk id="16" creationId="{B1579BFB-B502-446B-A19C-F14C15170D9A}"/>
          </ac:picMkLst>
        </pc:picChg>
        <pc:picChg chg="add">
          <ac:chgData name="Enrico DIANI" userId="2f6fb86d-c6ff-4704-8e50-a2585592f75c" providerId="ADAL" clId="{81729E20-CC11-41A5-A2E4-E66B96776D92}" dt="2020-10-30T15:59:48.254" v="492"/>
          <ac:picMkLst>
            <pc:docMk/>
            <pc:sldMk cId="0" sldId="595"/>
            <ac:picMk id="17" creationId="{5D36689B-588A-40DA-8A77-F4892FA96A3B}"/>
          </ac:picMkLst>
        </pc:picChg>
        <pc:picChg chg="del">
          <ac:chgData name="Enrico DIANI" userId="2f6fb86d-c6ff-4704-8e50-a2585592f75c" providerId="ADAL" clId="{81729E20-CC11-41A5-A2E4-E66B96776D92}" dt="2020-10-30T15:59:47.512" v="491" actId="478"/>
          <ac:picMkLst>
            <pc:docMk/>
            <pc:sldMk cId="0" sldId="595"/>
            <ac:picMk id="18" creationId="{BBAC74C2-058C-43D8-A358-33B48E32FF28}"/>
          </ac:picMkLst>
        </pc:picChg>
      </pc:sldChg>
      <pc:sldChg chg="addSp delSp modSp">
        <pc:chgData name="Enrico DIANI" userId="2f6fb86d-c6ff-4704-8e50-a2585592f75c" providerId="ADAL" clId="{81729E20-CC11-41A5-A2E4-E66B96776D92}" dt="2020-10-30T16:00:31.453" v="496"/>
        <pc:sldMkLst>
          <pc:docMk/>
          <pc:sldMk cId="0" sldId="597"/>
        </pc:sldMkLst>
        <pc:grpChg chg="add">
          <ac:chgData name="Enrico DIANI" userId="2f6fb86d-c6ff-4704-8e50-a2585592f75c" providerId="ADAL" clId="{81729E20-CC11-41A5-A2E4-E66B96776D92}" dt="2020-10-30T16:00:31.453" v="496"/>
          <ac:grpSpMkLst>
            <pc:docMk/>
            <pc:sldMk cId="0" sldId="597"/>
            <ac:grpSpMk id="18" creationId="{1EB1E252-6039-4C26-B1D7-878DEE8D85BC}"/>
          </ac:grpSpMkLst>
        </pc:grpChg>
        <pc:grpChg chg="del">
          <ac:chgData name="Enrico DIANI" userId="2f6fb86d-c6ff-4704-8e50-a2585592f75c" providerId="ADAL" clId="{81729E20-CC11-41A5-A2E4-E66B96776D92}" dt="2020-10-30T16:00:30.791" v="495" actId="478"/>
          <ac:grpSpMkLst>
            <pc:docMk/>
            <pc:sldMk cId="0" sldId="597"/>
            <ac:grpSpMk id="30" creationId="{5AC288C6-433B-43DC-B7E1-0FE9B235A925}"/>
          </ac:grpSpMkLst>
        </pc:grpChg>
        <pc:picChg chg="add del mod">
          <ac:chgData name="Enrico DIANI" userId="2f6fb86d-c6ff-4704-8e50-a2585592f75c" providerId="ADAL" clId="{81729E20-CC11-41A5-A2E4-E66B96776D92}" dt="2020-10-30T16:00:30.791" v="495" actId="478"/>
          <ac:picMkLst>
            <pc:docMk/>
            <pc:sldMk cId="0" sldId="597"/>
            <ac:picMk id="16" creationId="{43242456-F6C5-45BD-8973-B9AFA0DEB1EA}"/>
          </ac:picMkLst>
        </pc:picChg>
        <pc:picChg chg="add">
          <ac:chgData name="Enrico DIANI" userId="2f6fb86d-c6ff-4704-8e50-a2585592f75c" providerId="ADAL" clId="{81729E20-CC11-41A5-A2E4-E66B96776D92}" dt="2020-10-30T16:00:31.453" v="496"/>
          <ac:picMkLst>
            <pc:docMk/>
            <pc:sldMk cId="0" sldId="597"/>
            <ac:picMk id="17" creationId="{C7D5BA5D-0C43-42E2-906B-C5E5E128A089}"/>
          </ac:picMkLst>
        </pc:picChg>
        <pc:picChg chg="del">
          <ac:chgData name="Enrico DIANI" userId="2f6fb86d-c6ff-4704-8e50-a2585592f75c" providerId="ADAL" clId="{81729E20-CC11-41A5-A2E4-E66B96776D92}" dt="2020-10-30T16:00:30.791" v="495" actId="478"/>
          <ac:picMkLst>
            <pc:docMk/>
            <pc:sldMk cId="0" sldId="597"/>
            <ac:picMk id="20" creationId="{99035B3E-B6F8-4A56-8E72-D5DA35D66DC5}"/>
          </ac:picMkLst>
        </pc:picChg>
      </pc:sldChg>
      <pc:sldChg chg="addSp delSp modSp">
        <pc:chgData name="Enrico DIANI" userId="2f6fb86d-c6ff-4704-8e50-a2585592f75c" providerId="ADAL" clId="{81729E20-CC11-41A5-A2E4-E66B96776D92}" dt="2020-10-30T16:00:45.046" v="497" actId="207"/>
        <pc:sldMkLst>
          <pc:docMk/>
          <pc:sldMk cId="0" sldId="598"/>
        </pc:sldMkLst>
        <pc:spChg chg="add mod">
          <ac:chgData name="Enrico DIANI" userId="2f6fb86d-c6ff-4704-8e50-a2585592f75c" providerId="ADAL" clId="{81729E20-CC11-41A5-A2E4-E66B96776D92}" dt="2020-10-30T16:00:45.046" v="497" actId="207"/>
          <ac:spMkLst>
            <pc:docMk/>
            <pc:sldMk cId="0" sldId="598"/>
            <ac:spMk id="24" creationId="{913CC33F-B1D7-4F6F-BAE9-4E51168B6BC4}"/>
          </ac:spMkLst>
        </pc:spChg>
        <pc:spChg chg="add">
          <ac:chgData name="Enrico DIANI" userId="2f6fb86d-c6ff-4704-8e50-a2585592f75c" providerId="ADAL" clId="{81729E20-CC11-41A5-A2E4-E66B96776D92}" dt="2020-10-30T12:41:38.687" v="71"/>
          <ac:spMkLst>
            <pc:docMk/>
            <pc:sldMk cId="0" sldId="598"/>
            <ac:spMk id="27" creationId="{6647CEA3-8822-4D51-952D-F0223691A336}"/>
          </ac:spMkLst>
        </pc:spChg>
        <pc:spChg chg="add">
          <ac:chgData name="Enrico DIANI" userId="2f6fb86d-c6ff-4704-8e50-a2585592f75c" providerId="ADAL" clId="{81729E20-CC11-41A5-A2E4-E66B96776D92}" dt="2020-10-30T12:41:38.687" v="71"/>
          <ac:spMkLst>
            <pc:docMk/>
            <pc:sldMk cId="0" sldId="598"/>
            <ac:spMk id="28" creationId="{D292C079-7E4D-4B40-B00C-8EF2EA2074B2}"/>
          </ac:spMkLst>
        </pc:spChg>
        <pc:spChg chg="add">
          <ac:chgData name="Enrico DIANI" userId="2f6fb86d-c6ff-4704-8e50-a2585592f75c" providerId="ADAL" clId="{81729E20-CC11-41A5-A2E4-E66B96776D92}" dt="2020-10-30T12:41:38.687" v="71"/>
          <ac:spMkLst>
            <pc:docMk/>
            <pc:sldMk cId="0" sldId="598"/>
            <ac:spMk id="29" creationId="{7AE57F05-55FA-48EB-AEE1-581FD435CFAF}"/>
          </ac:spMkLst>
        </pc:spChg>
        <pc:spChg chg="del">
          <ac:chgData name="Enrico DIANI" userId="2f6fb86d-c6ff-4704-8e50-a2585592f75c" providerId="ADAL" clId="{81729E20-CC11-41A5-A2E4-E66B96776D92}" dt="2020-10-30T12:41:37.948" v="70" actId="478"/>
          <ac:spMkLst>
            <pc:docMk/>
            <pc:sldMk cId="0" sldId="598"/>
            <ac:spMk id="30" creationId="{9A77A030-E920-499D-B04C-BAE661AA8403}"/>
          </ac:spMkLst>
        </pc:spChg>
        <pc:spChg chg="add">
          <ac:chgData name="Enrico DIANI" userId="2f6fb86d-c6ff-4704-8e50-a2585592f75c" providerId="ADAL" clId="{81729E20-CC11-41A5-A2E4-E66B96776D92}" dt="2020-10-30T12:41:38.687" v="71"/>
          <ac:spMkLst>
            <pc:docMk/>
            <pc:sldMk cId="0" sldId="598"/>
            <ac:spMk id="31" creationId="{952F3DAC-F7C3-44A6-8BF5-BA6142046A1D}"/>
          </ac:spMkLst>
        </pc:spChg>
        <pc:spChg chg="del">
          <ac:chgData name="Enrico DIANI" userId="2f6fb86d-c6ff-4704-8e50-a2585592f75c" providerId="ADAL" clId="{81729E20-CC11-41A5-A2E4-E66B96776D92}" dt="2020-10-30T12:41:37.948" v="70" actId="478"/>
          <ac:spMkLst>
            <pc:docMk/>
            <pc:sldMk cId="0" sldId="598"/>
            <ac:spMk id="34" creationId="{E8190D76-1E58-480B-BDD3-3C0594DA7C84}"/>
          </ac:spMkLst>
        </pc:spChg>
        <pc:spChg chg="del">
          <ac:chgData name="Enrico DIANI" userId="2f6fb86d-c6ff-4704-8e50-a2585592f75c" providerId="ADAL" clId="{81729E20-CC11-41A5-A2E4-E66B96776D92}" dt="2020-10-30T12:41:37.948" v="70" actId="478"/>
          <ac:spMkLst>
            <pc:docMk/>
            <pc:sldMk cId="0" sldId="598"/>
            <ac:spMk id="48" creationId="{689FBB70-8519-4C77-8CF7-7DB20ABEFADB}"/>
          </ac:spMkLst>
        </pc:spChg>
        <pc:spChg chg="del">
          <ac:chgData name="Enrico DIANI" userId="2f6fb86d-c6ff-4704-8e50-a2585592f75c" providerId="ADAL" clId="{81729E20-CC11-41A5-A2E4-E66B96776D92}" dt="2020-10-30T12:41:37.948" v="70" actId="478"/>
          <ac:spMkLst>
            <pc:docMk/>
            <pc:sldMk cId="0" sldId="598"/>
            <ac:spMk id="51" creationId="{20E0366D-B9D8-47B5-A982-62C0A16B2CA2}"/>
          </ac:spMkLst>
        </pc:spChg>
        <pc:spChg chg="del">
          <ac:chgData name="Enrico DIANI" userId="2f6fb86d-c6ff-4704-8e50-a2585592f75c" providerId="ADAL" clId="{81729E20-CC11-41A5-A2E4-E66B96776D92}" dt="2020-10-30T12:41:37.948" v="70" actId="478"/>
          <ac:spMkLst>
            <pc:docMk/>
            <pc:sldMk cId="0" sldId="598"/>
            <ac:spMk id="52" creationId="{F5FC3EDB-070B-415D-9F38-E649FE420E48}"/>
          </ac:spMkLst>
        </pc:spChg>
        <pc:grpChg chg="add">
          <ac:chgData name="Enrico DIANI" userId="2f6fb86d-c6ff-4704-8e50-a2585592f75c" providerId="ADAL" clId="{81729E20-CC11-41A5-A2E4-E66B96776D92}" dt="2020-10-30T12:41:38.687" v="71"/>
          <ac:grpSpMkLst>
            <pc:docMk/>
            <pc:sldMk cId="0" sldId="598"/>
            <ac:grpSpMk id="32" creationId="{AE1297C8-E89E-4201-A50E-79734D3C1C4E}"/>
          </ac:grpSpMkLst>
        </pc:grpChg>
        <pc:grpChg chg="del">
          <ac:chgData name="Enrico DIANI" userId="2f6fb86d-c6ff-4704-8e50-a2585592f75c" providerId="ADAL" clId="{81729E20-CC11-41A5-A2E4-E66B96776D92}" dt="2020-10-30T12:41:37.948" v="70" actId="478"/>
          <ac:grpSpMkLst>
            <pc:docMk/>
            <pc:sldMk cId="0" sldId="598"/>
            <ac:grpSpMk id="53" creationId="{8F5516AF-F3CB-429E-8427-B0A790EB866A}"/>
          </ac:grpSpMkLst>
        </pc:grpChg>
        <pc:grpChg chg="del">
          <ac:chgData name="Enrico DIANI" userId="2f6fb86d-c6ff-4704-8e50-a2585592f75c" providerId="ADAL" clId="{81729E20-CC11-41A5-A2E4-E66B96776D92}" dt="2020-10-30T12:41:37.948" v="70" actId="478"/>
          <ac:grpSpMkLst>
            <pc:docMk/>
            <pc:sldMk cId="0" sldId="598"/>
            <ac:grpSpMk id="56" creationId="{D79068AF-5B3E-4A05-88D7-4BBFF3E2D245}"/>
          </ac:grpSpMkLst>
        </pc:grpChg>
        <pc:grpChg chg="del">
          <ac:chgData name="Enrico DIANI" userId="2f6fb86d-c6ff-4704-8e50-a2585592f75c" providerId="ADAL" clId="{81729E20-CC11-41A5-A2E4-E66B96776D92}" dt="2020-10-30T12:41:37.948" v="70" actId="478"/>
          <ac:grpSpMkLst>
            <pc:docMk/>
            <pc:sldMk cId="0" sldId="598"/>
            <ac:grpSpMk id="59" creationId="{87573A41-4EE8-44B9-B3EC-2078B51316C3}"/>
          </ac:grpSpMkLst>
        </pc:grpChg>
        <pc:grpChg chg="del">
          <ac:chgData name="Enrico DIANI" userId="2f6fb86d-c6ff-4704-8e50-a2585592f75c" providerId="ADAL" clId="{81729E20-CC11-41A5-A2E4-E66B96776D92}" dt="2020-10-30T12:41:37.948" v="70" actId="478"/>
          <ac:grpSpMkLst>
            <pc:docMk/>
            <pc:sldMk cId="0" sldId="598"/>
            <ac:grpSpMk id="62" creationId="{DAD31F32-39EC-4F8D-9919-DB201008509A}"/>
          </ac:grpSpMkLst>
        </pc:grpChg>
        <pc:grpChg chg="del">
          <ac:chgData name="Enrico DIANI" userId="2f6fb86d-c6ff-4704-8e50-a2585592f75c" providerId="ADAL" clId="{81729E20-CC11-41A5-A2E4-E66B96776D92}" dt="2020-10-30T12:41:37.948" v="70" actId="478"/>
          <ac:grpSpMkLst>
            <pc:docMk/>
            <pc:sldMk cId="0" sldId="598"/>
            <ac:grpSpMk id="65" creationId="{7960CA50-EB40-4B5B-A073-3C6F801C2AED}"/>
          </ac:grpSpMkLst>
        </pc:grpChg>
        <pc:picChg chg="add">
          <ac:chgData name="Enrico DIANI" userId="2f6fb86d-c6ff-4704-8e50-a2585592f75c" providerId="ADAL" clId="{81729E20-CC11-41A5-A2E4-E66B96776D92}" dt="2020-10-30T12:41:38.687" v="71"/>
          <ac:picMkLst>
            <pc:docMk/>
            <pc:sldMk cId="0" sldId="598"/>
            <ac:picMk id="25" creationId="{FDC73C94-8D9E-4A32-B929-1E2083CF448A}"/>
          </ac:picMkLst>
        </pc:picChg>
        <pc:picChg chg="add">
          <ac:chgData name="Enrico DIANI" userId="2f6fb86d-c6ff-4704-8e50-a2585592f75c" providerId="ADAL" clId="{81729E20-CC11-41A5-A2E4-E66B96776D92}" dt="2020-10-30T12:41:38.687" v="71"/>
          <ac:picMkLst>
            <pc:docMk/>
            <pc:sldMk cId="0" sldId="598"/>
            <ac:picMk id="26" creationId="{38E318AD-C42D-4B05-99EF-8A4DA349A103}"/>
          </ac:picMkLst>
        </pc:picChg>
        <pc:picChg chg="del">
          <ac:chgData name="Enrico DIANI" userId="2f6fb86d-c6ff-4704-8e50-a2585592f75c" providerId="ADAL" clId="{81729E20-CC11-41A5-A2E4-E66B96776D92}" dt="2020-10-30T12:41:37.948" v="70" actId="478"/>
          <ac:picMkLst>
            <pc:docMk/>
            <pc:sldMk cId="0" sldId="598"/>
            <ac:picMk id="49" creationId="{126D9A69-8389-4A99-9657-2B77466DEA05}"/>
          </ac:picMkLst>
        </pc:picChg>
        <pc:picChg chg="del">
          <ac:chgData name="Enrico DIANI" userId="2f6fb86d-c6ff-4704-8e50-a2585592f75c" providerId="ADAL" clId="{81729E20-CC11-41A5-A2E4-E66B96776D92}" dt="2020-10-30T12:41:37.948" v="70" actId="478"/>
          <ac:picMkLst>
            <pc:docMk/>
            <pc:sldMk cId="0" sldId="598"/>
            <ac:picMk id="50" creationId="{496F2144-300C-46E1-ACA9-09E35A804EDB}"/>
          </ac:picMkLst>
        </pc:picChg>
      </pc:sldChg>
      <pc:sldChg chg="addSp delSp modSp">
        <pc:chgData name="Enrico DIANI" userId="2f6fb86d-c6ff-4704-8e50-a2585592f75c" providerId="ADAL" clId="{81729E20-CC11-41A5-A2E4-E66B96776D92}" dt="2020-10-30T16:00:49.680" v="498" actId="207"/>
        <pc:sldMkLst>
          <pc:docMk/>
          <pc:sldMk cId="0" sldId="599"/>
        </pc:sldMkLst>
        <pc:spChg chg="del">
          <ac:chgData name="Enrico DIANI" userId="2f6fb86d-c6ff-4704-8e50-a2585592f75c" providerId="ADAL" clId="{81729E20-CC11-41A5-A2E4-E66B96776D92}" dt="2020-10-30T12:41:48.716" v="72" actId="478"/>
          <ac:spMkLst>
            <pc:docMk/>
            <pc:sldMk cId="0" sldId="599"/>
            <ac:spMk id="2" creationId="{00000000-0000-0000-0000-000000000000}"/>
          </ac:spMkLst>
        </pc:spChg>
        <pc:spChg chg="add mod">
          <ac:chgData name="Enrico DIANI" userId="2f6fb86d-c6ff-4704-8e50-a2585592f75c" providerId="ADAL" clId="{81729E20-CC11-41A5-A2E4-E66B96776D92}" dt="2020-10-30T16:00:49.680" v="498" actId="207"/>
          <ac:spMkLst>
            <pc:docMk/>
            <pc:sldMk cId="0" sldId="599"/>
            <ac:spMk id="28" creationId="{A3B56BC9-A211-4B65-9737-56BAB976BA51}"/>
          </ac:spMkLst>
        </pc:spChg>
        <pc:grpChg chg="add">
          <ac:chgData name="Enrico DIANI" userId="2f6fb86d-c6ff-4704-8e50-a2585592f75c" providerId="ADAL" clId="{81729E20-CC11-41A5-A2E4-E66B96776D92}" dt="2020-10-30T12:41:49.602" v="73"/>
          <ac:grpSpMkLst>
            <pc:docMk/>
            <pc:sldMk cId="0" sldId="599"/>
            <ac:grpSpMk id="30" creationId="{701F43F2-90BC-4DE2-A9A4-E678A69CA02D}"/>
          </ac:grpSpMkLst>
        </pc:grpChg>
        <pc:grpChg chg="del">
          <ac:chgData name="Enrico DIANI" userId="2f6fb86d-c6ff-4704-8e50-a2585592f75c" providerId="ADAL" clId="{81729E20-CC11-41A5-A2E4-E66B96776D92}" dt="2020-10-30T12:41:48.716" v="72" actId="478"/>
          <ac:grpSpMkLst>
            <pc:docMk/>
            <pc:sldMk cId="0" sldId="599"/>
            <ac:grpSpMk id="31" creationId="{00000000-0000-0000-0000-000000000000}"/>
          </ac:grpSpMkLst>
        </pc:grpChg>
        <pc:grpChg chg="del">
          <ac:chgData name="Enrico DIANI" userId="2f6fb86d-c6ff-4704-8e50-a2585592f75c" providerId="ADAL" clId="{81729E20-CC11-41A5-A2E4-E66B96776D92}" dt="2020-10-30T12:41:48.716" v="72" actId="478"/>
          <ac:grpSpMkLst>
            <pc:docMk/>
            <pc:sldMk cId="0" sldId="599"/>
            <ac:grpSpMk id="34" creationId="{00000000-0000-0000-0000-000000000000}"/>
          </ac:grpSpMkLst>
        </pc:grpChg>
        <pc:grpChg chg="del">
          <ac:chgData name="Enrico DIANI" userId="2f6fb86d-c6ff-4704-8e50-a2585592f75c" providerId="ADAL" clId="{81729E20-CC11-41A5-A2E4-E66B96776D92}" dt="2020-10-30T12:41:48.716" v="72" actId="478"/>
          <ac:grpSpMkLst>
            <pc:docMk/>
            <pc:sldMk cId="0" sldId="599"/>
            <ac:grpSpMk id="37" creationId="{00000000-0000-0000-0000-000000000000}"/>
          </ac:grpSpMkLst>
        </pc:grpChg>
        <pc:grpChg chg="del">
          <ac:chgData name="Enrico DIANI" userId="2f6fb86d-c6ff-4704-8e50-a2585592f75c" providerId="ADAL" clId="{81729E20-CC11-41A5-A2E4-E66B96776D92}" dt="2020-10-30T12:41:48.716" v="72" actId="478"/>
          <ac:grpSpMkLst>
            <pc:docMk/>
            <pc:sldMk cId="0" sldId="599"/>
            <ac:grpSpMk id="40" creationId="{00000000-0000-0000-0000-000000000000}"/>
          </ac:grpSpMkLst>
        </pc:grpChg>
        <pc:grpChg chg="del">
          <ac:chgData name="Enrico DIANI" userId="2f6fb86d-c6ff-4704-8e50-a2585592f75c" providerId="ADAL" clId="{81729E20-CC11-41A5-A2E4-E66B96776D92}" dt="2020-10-30T12:41:48.716" v="72" actId="478"/>
          <ac:grpSpMkLst>
            <pc:docMk/>
            <pc:sldMk cId="0" sldId="599"/>
            <ac:grpSpMk id="43" creationId="{00000000-0000-0000-0000-000000000000}"/>
          </ac:grpSpMkLst>
        </pc:grpChg>
        <pc:grpChg chg="del">
          <ac:chgData name="Enrico DIANI" userId="2f6fb86d-c6ff-4704-8e50-a2585592f75c" providerId="ADAL" clId="{81729E20-CC11-41A5-A2E4-E66B96776D92}" dt="2020-10-30T12:41:48.716" v="72" actId="478"/>
          <ac:grpSpMkLst>
            <pc:docMk/>
            <pc:sldMk cId="0" sldId="599"/>
            <ac:grpSpMk id="46" creationId="{00000000-0000-0000-0000-000000000000}"/>
          </ac:grpSpMkLst>
        </pc:grpChg>
        <pc:grpChg chg="del">
          <ac:chgData name="Enrico DIANI" userId="2f6fb86d-c6ff-4704-8e50-a2585592f75c" providerId="ADAL" clId="{81729E20-CC11-41A5-A2E4-E66B96776D92}" dt="2020-10-30T12:41:48.716" v="72" actId="478"/>
          <ac:grpSpMkLst>
            <pc:docMk/>
            <pc:sldMk cId="0" sldId="599"/>
            <ac:grpSpMk id="49" creationId="{00000000-0000-0000-0000-000000000000}"/>
          </ac:grpSpMkLst>
        </pc:grpChg>
        <pc:grpChg chg="del">
          <ac:chgData name="Enrico DIANI" userId="2f6fb86d-c6ff-4704-8e50-a2585592f75c" providerId="ADAL" clId="{81729E20-CC11-41A5-A2E4-E66B96776D92}" dt="2020-10-30T12:41:48.716" v="72" actId="478"/>
          <ac:grpSpMkLst>
            <pc:docMk/>
            <pc:sldMk cId="0" sldId="599"/>
            <ac:grpSpMk id="52" creationId="{00000000-0000-0000-0000-000000000000}"/>
          </ac:grpSpMkLst>
        </pc:grpChg>
        <pc:picChg chg="add">
          <ac:chgData name="Enrico DIANI" userId="2f6fb86d-c6ff-4704-8e50-a2585592f75c" providerId="ADAL" clId="{81729E20-CC11-41A5-A2E4-E66B96776D92}" dt="2020-10-30T12:41:49.602" v="73"/>
          <ac:picMkLst>
            <pc:docMk/>
            <pc:sldMk cId="0" sldId="599"/>
            <ac:picMk id="29" creationId="{924616FF-500C-4FF4-8500-10BCA73C9DC1}"/>
          </ac:picMkLst>
        </pc:picChg>
        <pc:picChg chg="del">
          <ac:chgData name="Enrico DIANI" userId="2f6fb86d-c6ff-4704-8e50-a2585592f75c" providerId="ADAL" clId="{81729E20-CC11-41A5-A2E4-E66B96776D92}" dt="2020-10-30T12:41:48.716" v="72" actId="478"/>
          <ac:picMkLst>
            <pc:docMk/>
            <pc:sldMk cId="0" sldId="599"/>
            <ac:picMk id="91139" creationId="{00000000-0000-0000-0000-000000000000}"/>
          </ac:picMkLst>
        </pc:picChg>
      </pc:sldChg>
      <pc:sldChg chg="delSp modSp">
        <pc:chgData name="Enrico DIANI" userId="2f6fb86d-c6ff-4704-8e50-a2585592f75c" providerId="ADAL" clId="{81729E20-CC11-41A5-A2E4-E66B96776D92}" dt="2020-10-30T12:38:12.785" v="40" actId="6549"/>
        <pc:sldMkLst>
          <pc:docMk/>
          <pc:sldMk cId="0" sldId="605"/>
        </pc:sldMkLst>
        <pc:spChg chg="mod">
          <ac:chgData name="Enrico DIANI" userId="2f6fb86d-c6ff-4704-8e50-a2585592f75c" providerId="ADAL" clId="{81729E20-CC11-41A5-A2E4-E66B96776D92}" dt="2020-10-30T12:38:12.785" v="40" actId="6549"/>
          <ac:spMkLst>
            <pc:docMk/>
            <pc:sldMk cId="0" sldId="605"/>
            <ac:spMk id="2" creationId="{00000000-0000-0000-0000-000000000000}"/>
          </ac:spMkLst>
        </pc:spChg>
        <pc:spChg chg="del">
          <ac:chgData name="Enrico DIANI" userId="2f6fb86d-c6ff-4704-8e50-a2585592f75c" providerId="ADAL" clId="{81729E20-CC11-41A5-A2E4-E66B96776D92}" dt="2020-10-30T12:38:09.581" v="39" actId="478"/>
          <ac:spMkLst>
            <pc:docMk/>
            <pc:sldMk cId="0" sldId="605"/>
            <ac:spMk id="27" creationId="{00000000-0000-0000-0000-000000000000}"/>
          </ac:spMkLst>
        </pc:spChg>
      </pc:sldChg>
      <pc:sldChg chg="addSp delSp modSp">
        <pc:chgData name="Enrico DIANI" userId="2f6fb86d-c6ff-4704-8e50-a2585592f75c" providerId="ADAL" clId="{81729E20-CC11-41A5-A2E4-E66B96776D92}" dt="2020-10-30T16:00:11.532" v="494"/>
        <pc:sldMkLst>
          <pc:docMk/>
          <pc:sldMk cId="0" sldId="609"/>
        </pc:sldMkLst>
        <pc:grpChg chg="add">
          <ac:chgData name="Enrico DIANI" userId="2f6fb86d-c6ff-4704-8e50-a2585592f75c" providerId="ADAL" clId="{81729E20-CC11-41A5-A2E4-E66B96776D92}" dt="2020-10-30T16:00:11.532" v="494"/>
          <ac:grpSpMkLst>
            <pc:docMk/>
            <pc:sldMk cId="0" sldId="609"/>
            <ac:grpSpMk id="18" creationId="{04ECCC0C-19F3-4D1F-8A1C-7AE1F4D76BAA}"/>
          </ac:grpSpMkLst>
        </pc:grpChg>
        <pc:grpChg chg="del">
          <ac:chgData name="Enrico DIANI" userId="2f6fb86d-c6ff-4704-8e50-a2585592f75c" providerId="ADAL" clId="{81729E20-CC11-41A5-A2E4-E66B96776D92}" dt="2020-10-30T16:00:10.776" v="493" actId="478"/>
          <ac:grpSpMkLst>
            <pc:docMk/>
            <pc:sldMk cId="0" sldId="609"/>
            <ac:grpSpMk id="26" creationId="{C4173DC0-374A-4D83-9320-03BE63F37FDD}"/>
          </ac:grpSpMkLst>
        </pc:grpChg>
        <pc:picChg chg="add del mod">
          <ac:chgData name="Enrico DIANI" userId="2f6fb86d-c6ff-4704-8e50-a2585592f75c" providerId="ADAL" clId="{81729E20-CC11-41A5-A2E4-E66B96776D92}" dt="2020-10-30T16:00:10.776" v="493" actId="478"/>
          <ac:picMkLst>
            <pc:docMk/>
            <pc:sldMk cId="0" sldId="609"/>
            <ac:picMk id="16" creationId="{6B3D4471-ADAF-4E47-8241-70962526E0F9}"/>
          </ac:picMkLst>
        </pc:picChg>
        <pc:picChg chg="add">
          <ac:chgData name="Enrico DIANI" userId="2f6fb86d-c6ff-4704-8e50-a2585592f75c" providerId="ADAL" clId="{81729E20-CC11-41A5-A2E4-E66B96776D92}" dt="2020-10-30T16:00:11.532" v="494"/>
          <ac:picMkLst>
            <pc:docMk/>
            <pc:sldMk cId="0" sldId="609"/>
            <ac:picMk id="17" creationId="{CEB57019-A918-49E2-8592-6C16CDA96271}"/>
          </ac:picMkLst>
        </pc:picChg>
        <pc:picChg chg="del">
          <ac:chgData name="Enrico DIANI" userId="2f6fb86d-c6ff-4704-8e50-a2585592f75c" providerId="ADAL" clId="{81729E20-CC11-41A5-A2E4-E66B96776D92}" dt="2020-10-30T16:00:10.776" v="493" actId="478"/>
          <ac:picMkLst>
            <pc:docMk/>
            <pc:sldMk cId="0" sldId="609"/>
            <ac:picMk id="20" creationId="{439C4D05-088C-42EE-B87F-B9AF2A7B5E2E}"/>
          </ac:picMkLst>
        </pc:picChg>
      </pc:sldChg>
      <pc:sldChg chg="addSp delSp modSp">
        <pc:chgData name="Enrico DIANI" userId="2f6fb86d-c6ff-4704-8e50-a2585592f75c" providerId="ADAL" clId="{81729E20-CC11-41A5-A2E4-E66B96776D92}" dt="2020-10-30T16:01:15.693" v="500"/>
        <pc:sldMkLst>
          <pc:docMk/>
          <pc:sldMk cId="0" sldId="611"/>
        </pc:sldMkLst>
        <pc:grpChg chg="add">
          <ac:chgData name="Enrico DIANI" userId="2f6fb86d-c6ff-4704-8e50-a2585592f75c" providerId="ADAL" clId="{81729E20-CC11-41A5-A2E4-E66B96776D92}" dt="2020-10-30T16:01:15.693" v="500"/>
          <ac:grpSpMkLst>
            <pc:docMk/>
            <pc:sldMk cId="0" sldId="611"/>
            <ac:grpSpMk id="19" creationId="{4876B3EB-0EED-44E1-955E-48C1052CB7B9}"/>
          </ac:grpSpMkLst>
        </pc:grpChg>
        <pc:grpChg chg="del">
          <ac:chgData name="Enrico DIANI" userId="2f6fb86d-c6ff-4704-8e50-a2585592f75c" providerId="ADAL" clId="{81729E20-CC11-41A5-A2E4-E66B96776D92}" dt="2020-10-30T16:01:15.035" v="499" actId="478"/>
          <ac:grpSpMkLst>
            <pc:docMk/>
            <pc:sldMk cId="0" sldId="611"/>
            <ac:grpSpMk id="30" creationId="{78D8F11D-411B-4168-A99C-2ED686FF107D}"/>
          </ac:grpSpMkLst>
        </pc:grpChg>
        <pc:picChg chg="add del mod">
          <ac:chgData name="Enrico DIANI" userId="2f6fb86d-c6ff-4704-8e50-a2585592f75c" providerId="ADAL" clId="{81729E20-CC11-41A5-A2E4-E66B96776D92}" dt="2020-10-30T16:01:15.035" v="499" actId="478"/>
          <ac:picMkLst>
            <pc:docMk/>
            <pc:sldMk cId="0" sldId="611"/>
            <ac:picMk id="16" creationId="{437A84D6-4B57-43C7-BA17-728390085832}"/>
          </ac:picMkLst>
        </pc:picChg>
        <pc:picChg chg="del">
          <ac:chgData name="Enrico DIANI" userId="2f6fb86d-c6ff-4704-8e50-a2585592f75c" providerId="ADAL" clId="{81729E20-CC11-41A5-A2E4-E66B96776D92}" dt="2020-10-30T16:01:15.035" v="499" actId="478"/>
          <ac:picMkLst>
            <pc:docMk/>
            <pc:sldMk cId="0" sldId="611"/>
            <ac:picMk id="17" creationId="{3AE85AFA-E783-49F7-B5AA-56F24FB89E50}"/>
          </ac:picMkLst>
        </pc:picChg>
        <pc:picChg chg="add">
          <ac:chgData name="Enrico DIANI" userId="2f6fb86d-c6ff-4704-8e50-a2585592f75c" providerId="ADAL" clId="{81729E20-CC11-41A5-A2E4-E66B96776D92}" dt="2020-10-30T16:01:15.693" v="500"/>
          <ac:picMkLst>
            <pc:docMk/>
            <pc:sldMk cId="0" sldId="611"/>
            <ac:picMk id="18" creationId="{CCE85AC4-AD72-4C2B-A664-B0A076F4C656}"/>
          </ac:picMkLst>
        </pc:picChg>
      </pc:sldChg>
      <pc:sldChg chg="addSp delSp">
        <pc:chgData name="Enrico DIANI" userId="2f6fb86d-c6ff-4704-8e50-a2585592f75c" providerId="ADAL" clId="{81729E20-CC11-41A5-A2E4-E66B96776D92}" dt="2020-10-30T16:01:50.828" v="502"/>
        <pc:sldMkLst>
          <pc:docMk/>
          <pc:sldMk cId="0" sldId="612"/>
        </pc:sldMkLst>
        <pc:spChg chg="del">
          <ac:chgData name="Enrico DIANI" userId="2f6fb86d-c6ff-4704-8e50-a2585592f75c" providerId="ADAL" clId="{81729E20-CC11-41A5-A2E4-E66B96776D92}" dt="2020-10-30T12:41:23.473" v="68" actId="478"/>
          <ac:spMkLst>
            <pc:docMk/>
            <pc:sldMk cId="0" sldId="612"/>
            <ac:spMk id="20" creationId="{2A615FCA-7092-4B5D-A337-7E2B50A76BD5}"/>
          </ac:spMkLst>
        </pc:spChg>
        <pc:spChg chg="add del">
          <ac:chgData name="Enrico DIANI" userId="2f6fb86d-c6ff-4704-8e50-a2585592f75c" providerId="ADAL" clId="{81729E20-CC11-41A5-A2E4-E66B96776D92}" dt="2020-10-30T16:01:49.831" v="501" actId="478"/>
          <ac:spMkLst>
            <pc:docMk/>
            <pc:sldMk cId="0" sldId="612"/>
            <ac:spMk id="22" creationId="{87D482B4-9145-4147-AB7E-77E3BE9A36FF}"/>
          </ac:spMkLst>
        </pc:spChg>
        <pc:spChg chg="add">
          <ac:chgData name="Enrico DIANI" userId="2f6fb86d-c6ff-4704-8e50-a2585592f75c" providerId="ADAL" clId="{81729E20-CC11-41A5-A2E4-E66B96776D92}" dt="2020-10-30T16:01:50.828" v="502"/>
          <ac:spMkLst>
            <pc:docMk/>
            <pc:sldMk cId="0" sldId="612"/>
            <ac:spMk id="24" creationId="{F86DBEB5-1C25-4C33-B023-AC5305408F5F}"/>
          </ac:spMkLst>
        </pc:spChg>
        <pc:grpChg chg="del">
          <ac:chgData name="Enrico DIANI" userId="2f6fb86d-c6ff-4704-8e50-a2585592f75c" providerId="ADAL" clId="{81729E20-CC11-41A5-A2E4-E66B96776D92}" dt="2020-10-30T12:41:23.473" v="68" actId="478"/>
          <ac:grpSpMkLst>
            <pc:docMk/>
            <pc:sldMk cId="0" sldId="612"/>
            <ac:grpSpMk id="25" creationId="{939EEEED-153F-40B8-89E3-B9384B4CC095}"/>
          </ac:grpSpMkLst>
        </pc:grpChg>
        <pc:grpChg chg="add">
          <ac:chgData name="Enrico DIANI" userId="2f6fb86d-c6ff-4704-8e50-a2585592f75c" providerId="ADAL" clId="{81729E20-CC11-41A5-A2E4-E66B96776D92}" dt="2020-10-30T16:01:50.828" v="502"/>
          <ac:grpSpMkLst>
            <pc:docMk/>
            <pc:sldMk cId="0" sldId="612"/>
            <ac:grpSpMk id="28" creationId="{A970892C-FE65-4B80-968B-0DED1710F179}"/>
          </ac:grpSpMkLst>
        </pc:grpChg>
        <pc:grpChg chg="add del">
          <ac:chgData name="Enrico DIANI" userId="2f6fb86d-c6ff-4704-8e50-a2585592f75c" providerId="ADAL" clId="{81729E20-CC11-41A5-A2E4-E66B96776D92}" dt="2020-10-30T16:01:49.831" v="501" actId="478"/>
          <ac:grpSpMkLst>
            <pc:docMk/>
            <pc:sldMk cId="0" sldId="612"/>
            <ac:grpSpMk id="30" creationId="{8A804AD3-7F1A-4FFF-8229-744346AABDA5}"/>
          </ac:grpSpMkLst>
        </pc:grpChg>
        <pc:picChg chg="del">
          <ac:chgData name="Enrico DIANI" userId="2f6fb86d-c6ff-4704-8e50-a2585592f75c" providerId="ADAL" clId="{81729E20-CC11-41A5-A2E4-E66B96776D92}" dt="2020-10-30T12:41:23.473" v="68" actId="478"/>
          <ac:picMkLst>
            <pc:docMk/>
            <pc:sldMk cId="0" sldId="612"/>
            <ac:picMk id="21" creationId="{A7A63A72-07CC-470E-84A7-8AE9BE746629}"/>
          </ac:picMkLst>
        </pc:picChg>
        <pc:picChg chg="add del">
          <ac:chgData name="Enrico DIANI" userId="2f6fb86d-c6ff-4704-8e50-a2585592f75c" providerId="ADAL" clId="{81729E20-CC11-41A5-A2E4-E66B96776D92}" dt="2020-10-30T16:01:49.831" v="501" actId="478"/>
          <ac:picMkLst>
            <pc:docMk/>
            <pc:sldMk cId="0" sldId="612"/>
            <ac:picMk id="23" creationId="{742F10DC-0CE6-4908-AF4B-995797C01B28}"/>
          </ac:picMkLst>
        </pc:picChg>
        <pc:picChg chg="del">
          <ac:chgData name="Enrico DIANI" userId="2f6fb86d-c6ff-4704-8e50-a2585592f75c" providerId="ADAL" clId="{81729E20-CC11-41A5-A2E4-E66B96776D92}" dt="2020-10-30T12:41:23.473" v="68" actId="478"/>
          <ac:picMkLst>
            <pc:docMk/>
            <pc:sldMk cId="0" sldId="612"/>
            <ac:picMk id="24" creationId="{FA62326F-6E30-4645-9E52-C5421F849DB2}"/>
          </ac:picMkLst>
        </pc:picChg>
        <pc:picChg chg="add">
          <ac:chgData name="Enrico DIANI" userId="2f6fb86d-c6ff-4704-8e50-a2585592f75c" providerId="ADAL" clId="{81729E20-CC11-41A5-A2E4-E66B96776D92}" dt="2020-10-30T16:01:50.828" v="502"/>
          <ac:picMkLst>
            <pc:docMk/>
            <pc:sldMk cId="0" sldId="612"/>
            <ac:picMk id="25" creationId="{05340947-2052-48CD-9979-774775592E10}"/>
          </ac:picMkLst>
        </pc:picChg>
        <pc:picChg chg="add del">
          <ac:chgData name="Enrico DIANI" userId="2f6fb86d-c6ff-4704-8e50-a2585592f75c" providerId="ADAL" clId="{81729E20-CC11-41A5-A2E4-E66B96776D92}" dt="2020-10-30T16:01:49.831" v="501" actId="478"/>
          <ac:picMkLst>
            <pc:docMk/>
            <pc:sldMk cId="0" sldId="612"/>
            <ac:picMk id="26" creationId="{E5760F79-D3B6-4AF0-A48D-1D5BACCA3B88}"/>
          </ac:picMkLst>
        </pc:picChg>
        <pc:picChg chg="add">
          <ac:chgData name="Enrico DIANI" userId="2f6fb86d-c6ff-4704-8e50-a2585592f75c" providerId="ADAL" clId="{81729E20-CC11-41A5-A2E4-E66B96776D92}" dt="2020-10-30T16:01:50.828" v="502"/>
          <ac:picMkLst>
            <pc:docMk/>
            <pc:sldMk cId="0" sldId="612"/>
            <ac:picMk id="27" creationId="{88526017-93D9-4413-9DD4-2241DB7E05F1}"/>
          </ac:picMkLst>
        </pc:picChg>
        <pc:picChg chg="add del">
          <ac:chgData name="Enrico DIANI" userId="2f6fb86d-c6ff-4704-8e50-a2585592f75c" providerId="ADAL" clId="{81729E20-CC11-41A5-A2E4-E66B96776D92}" dt="2020-10-30T16:01:49.831" v="501" actId="478"/>
          <ac:picMkLst>
            <pc:docMk/>
            <pc:sldMk cId="0" sldId="612"/>
            <ac:picMk id="56" creationId="{D6FAE53C-6B5E-4BFE-B531-FDAC851C6D7E}"/>
          </ac:picMkLst>
        </pc:picChg>
        <pc:picChg chg="add del">
          <ac:chgData name="Enrico DIANI" userId="2f6fb86d-c6ff-4704-8e50-a2585592f75c" providerId="ADAL" clId="{81729E20-CC11-41A5-A2E4-E66B96776D92}" dt="2020-10-30T16:01:49.831" v="501" actId="478"/>
          <ac:picMkLst>
            <pc:docMk/>
            <pc:sldMk cId="0" sldId="612"/>
            <ac:picMk id="57" creationId="{17C72B28-7515-4C08-9E88-1030D080B77F}"/>
          </ac:picMkLst>
        </pc:picChg>
      </pc:sldChg>
      <pc:sldChg chg="addSp delSp modSp">
        <pc:chgData name="Enrico DIANI" userId="2f6fb86d-c6ff-4704-8e50-a2585592f75c" providerId="ADAL" clId="{81729E20-CC11-41A5-A2E4-E66B96776D92}" dt="2020-10-30T12:42:10.603" v="76" actId="478"/>
        <pc:sldMkLst>
          <pc:docMk/>
          <pc:sldMk cId="0" sldId="613"/>
        </pc:sldMkLst>
        <pc:picChg chg="add del mod">
          <ac:chgData name="Enrico DIANI" userId="2f6fb86d-c6ff-4704-8e50-a2585592f75c" providerId="ADAL" clId="{81729E20-CC11-41A5-A2E4-E66B96776D92}" dt="2020-10-30T12:42:10.603" v="76" actId="478"/>
          <ac:picMkLst>
            <pc:docMk/>
            <pc:sldMk cId="0" sldId="613"/>
            <ac:picMk id="9" creationId="{7C094A17-297D-4DB7-B427-B686F93BE561}"/>
          </ac:picMkLst>
        </pc:picChg>
      </pc:sldChg>
      <pc:sldChg chg="addSp delSp modSp">
        <pc:chgData name="Enrico DIANI" userId="2f6fb86d-c6ff-4704-8e50-a2585592f75c" providerId="ADAL" clId="{81729E20-CC11-41A5-A2E4-E66B96776D92}" dt="2020-10-30T15:57:09.083" v="484"/>
        <pc:sldMkLst>
          <pc:docMk/>
          <pc:sldMk cId="0" sldId="621"/>
        </pc:sldMkLst>
        <pc:grpChg chg="add">
          <ac:chgData name="Enrico DIANI" userId="2f6fb86d-c6ff-4704-8e50-a2585592f75c" providerId="ADAL" clId="{81729E20-CC11-41A5-A2E4-E66B96776D92}" dt="2020-10-30T15:57:09.083" v="484"/>
          <ac:grpSpMkLst>
            <pc:docMk/>
            <pc:sldMk cId="0" sldId="621"/>
            <ac:grpSpMk id="14" creationId="{C46AFDEF-5242-4B1D-85F3-15A53C69CCB6}"/>
          </ac:grpSpMkLst>
        </pc:grpChg>
        <pc:grpChg chg="del">
          <ac:chgData name="Enrico DIANI" userId="2f6fb86d-c6ff-4704-8e50-a2585592f75c" providerId="ADAL" clId="{81729E20-CC11-41A5-A2E4-E66B96776D92}" dt="2020-10-30T15:57:08.329" v="483" actId="478"/>
          <ac:grpSpMkLst>
            <pc:docMk/>
            <pc:sldMk cId="0" sldId="621"/>
            <ac:grpSpMk id="25" creationId="{00000000-0000-0000-0000-000000000000}"/>
          </ac:grpSpMkLst>
        </pc:grpChg>
        <pc:picChg chg="add del mod">
          <ac:chgData name="Enrico DIANI" userId="2f6fb86d-c6ff-4704-8e50-a2585592f75c" providerId="ADAL" clId="{81729E20-CC11-41A5-A2E4-E66B96776D92}" dt="2020-10-30T15:57:08.329" v="483" actId="478"/>
          <ac:picMkLst>
            <pc:docMk/>
            <pc:sldMk cId="0" sldId="621"/>
            <ac:picMk id="11" creationId="{9A08F2C2-E361-4301-9ACD-A02A9946349D}"/>
          </ac:picMkLst>
        </pc:picChg>
        <pc:picChg chg="del">
          <ac:chgData name="Enrico DIANI" userId="2f6fb86d-c6ff-4704-8e50-a2585592f75c" providerId="ADAL" clId="{81729E20-CC11-41A5-A2E4-E66B96776D92}" dt="2020-10-30T15:57:08.329" v="483" actId="478"/>
          <ac:picMkLst>
            <pc:docMk/>
            <pc:sldMk cId="0" sldId="621"/>
            <ac:picMk id="12" creationId="{00000000-0000-0000-0000-000000000000}"/>
          </ac:picMkLst>
        </pc:picChg>
        <pc:picChg chg="add">
          <ac:chgData name="Enrico DIANI" userId="2f6fb86d-c6ff-4704-8e50-a2585592f75c" providerId="ADAL" clId="{81729E20-CC11-41A5-A2E4-E66B96776D92}" dt="2020-10-30T15:57:09.083" v="484"/>
          <ac:picMkLst>
            <pc:docMk/>
            <pc:sldMk cId="0" sldId="621"/>
            <ac:picMk id="13" creationId="{EEAE265F-E081-4AF0-8BA9-BC32B391924F}"/>
          </ac:picMkLst>
        </pc:picChg>
      </pc:sldChg>
      <pc:sldChg chg="addSp delSp modSp">
        <pc:chgData name="Enrico DIANI" userId="2f6fb86d-c6ff-4704-8e50-a2585592f75c" providerId="ADAL" clId="{81729E20-CC11-41A5-A2E4-E66B96776D92}" dt="2020-10-30T15:58:05.225" v="486"/>
        <pc:sldMkLst>
          <pc:docMk/>
          <pc:sldMk cId="304926671" sldId="646"/>
        </pc:sldMkLst>
        <pc:grpChg chg="add">
          <ac:chgData name="Enrico DIANI" userId="2f6fb86d-c6ff-4704-8e50-a2585592f75c" providerId="ADAL" clId="{81729E20-CC11-41A5-A2E4-E66B96776D92}" dt="2020-10-30T15:58:05.225" v="486"/>
          <ac:grpSpMkLst>
            <pc:docMk/>
            <pc:sldMk cId="304926671" sldId="646"/>
            <ac:grpSpMk id="18" creationId="{7B1E25D8-AE6B-4EC2-8BC5-74BFE9ABDFD2}"/>
          </ac:grpSpMkLst>
        </pc:grpChg>
        <pc:grpChg chg="del">
          <ac:chgData name="Enrico DIANI" userId="2f6fb86d-c6ff-4704-8e50-a2585592f75c" providerId="ADAL" clId="{81729E20-CC11-41A5-A2E4-E66B96776D92}" dt="2020-10-30T15:58:04.521" v="485" actId="478"/>
          <ac:grpSpMkLst>
            <pc:docMk/>
            <pc:sldMk cId="304926671" sldId="646"/>
            <ac:grpSpMk id="38" creationId="{006FC86F-EF3A-4CC4-B016-3F0B8D66ADB8}"/>
          </ac:grpSpMkLst>
        </pc:grpChg>
        <pc:picChg chg="add del mod">
          <ac:chgData name="Enrico DIANI" userId="2f6fb86d-c6ff-4704-8e50-a2585592f75c" providerId="ADAL" clId="{81729E20-CC11-41A5-A2E4-E66B96776D92}" dt="2020-10-30T15:58:04.521" v="485" actId="478"/>
          <ac:picMkLst>
            <pc:docMk/>
            <pc:sldMk cId="304926671" sldId="646"/>
            <ac:picMk id="15" creationId="{CF05E657-CF09-4661-9666-9CF92DAD0B75}"/>
          </ac:picMkLst>
        </pc:picChg>
        <pc:picChg chg="add">
          <ac:chgData name="Enrico DIANI" userId="2f6fb86d-c6ff-4704-8e50-a2585592f75c" providerId="ADAL" clId="{81729E20-CC11-41A5-A2E4-E66B96776D92}" dt="2020-10-30T15:58:05.225" v="486"/>
          <ac:picMkLst>
            <pc:docMk/>
            <pc:sldMk cId="304926671" sldId="646"/>
            <ac:picMk id="16" creationId="{B18123EA-4915-494A-8937-95FC2CB0AF73}"/>
          </ac:picMkLst>
        </pc:picChg>
        <pc:picChg chg="del">
          <ac:chgData name="Enrico DIANI" userId="2f6fb86d-c6ff-4704-8e50-a2585592f75c" providerId="ADAL" clId="{81729E20-CC11-41A5-A2E4-E66B96776D92}" dt="2020-10-30T15:58:04.521" v="485" actId="478"/>
          <ac:picMkLst>
            <pc:docMk/>
            <pc:sldMk cId="304926671" sldId="646"/>
            <ac:picMk id="30" creationId="{F379F88F-E111-4503-8EEA-7C69F9FD1567}"/>
          </ac:picMkLst>
        </pc:picChg>
      </pc:sldChg>
      <pc:sldChg chg="addSp delSp modSp add">
        <pc:chgData name="Enrico DIANI" userId="2f6fb86d-c6ff-4704-8e50-a2585592f75c" providerId="ADAL" clId="{81729E20-CC11-41A5-A2E4-E66B96776D92}" dt="2020-10-30T12:43:24.931" v="92" actId="165"/>
        <pc:sldMkLst>
          <pc:docMk/>
          <pc:sldMk cId="0" sldId="668"/>
        </pc:sldMkLst>
        <pc:grpChg chg="add del mod">
          <ac:chgData name="Enrico DIANI" userId="2f6fb86d-c6ff-4704-8e50-a2585592f75c" providerId="ADAL" clId="{81729E20-CC11-41A5-A2E4-E66B96776D92}" dt="2020-10-30T12:43:21.355" v="89"/>
          <ac:grpSpMkLst>
            <pc:docMk/>
            <pc:sldMk cId="0" sldId="668"/>
            <ac:grpSpMk id="2" creationId="{BF500ACF-4D19-4243-96EC-741F039C3DAC}"/>
          </ac:grpSpMkLst>
        </pc:grpChg>
        <pc:grpChg chg="del">
          <ac:chgData name="Enrico DIANI" userId="2f6fb86d-c6ff-4704-8e50-a2585592f75c" providerId="ADAL" clId="{81729E20-CC11-41A5-A2E4-E66B96776D92}" dt="2020-10-30T12:42:54.506" v="83" actId="478"/>
          <ac:grpSpMkLst>
            <pc:docMk/>
            <pc:sldMk cId="0" sldId="668"/>
            <ac:grpSpMk id="14" creationId="{4DB5C0AD-BB61-43DF-954F-8C7BBE44B8E4}"/>
          </ac:grpSpMkLst>
        </pc:grpChg>
        <pc:grpChg chg="add mod">
          <ac:chgData name="Enrico DIANI" userId="2f6fb86d-c6ff-4704-8e50-a2585592f75c" providerId="ADAL" clId="{81729E20-CC11-41A5-A2E4-E66B96776D92}" dt="2020-10-30T12:43:12.891" v="87" actId="164"/>
          <ac:grpSpMkLst>
            <pc:docMk/>
            <pc:sldMk cId="0" sldId="668"/>
            <ac:grpSpMk id="17" creationId="{AE512282-7D1E-4FAF-9F09-7D069BEFCDC3}"/>
          </ac:grpSpMkLst>
        </pc:grpChg>
        <pc:grpChg chg="add del">
          <ac:chgData name="Enrico DIANI" userId="2f6fb86d-c6ff-4704-8e50-a2585592f75c" providerId="ADAL" clId="{81729E20-CC11-41A5-A2E4-E66B96776D92}" dt="2020-10-30T12:43:24.931" v="92" actId="165"/>
          <ac:grpSpMkLst>
            <pc:docMk/>
            <pc:sldMk cId="0" sldId="668"/>
            <ac:grpSpMk id="20" creationId="{4191F3BD-6016-4962-B6D4-A37E012527C1}"/>
          </ac:grpSpMkLst>
        </pc:grpChg>
        <pc:grpChg chg="mod topLvl">
          <ac:chgData name="Enrico DIANI" userId="2f6fb86d-c6ff-4704-8e50-a2585592f75c" providerId="ADAL" clId="{81729E20-CC11-41A5-A2E4-E66B96776D92}" dt="2020-10-30T12:43:24.931" v="92" actId="165"/>
          <ac:grpSpMkLst>
            <pc:docMk/>
            <pc:sldMk cId="0" sldId="668"/>
            <ac:grpSpMk id="22" creationId="{AE5CE062-855B-4C4D-B948-6B8CC856176C}"/>
          </ac:grpSpMkLst>
        </pc:grpChg>
        <pc:picChg chg="add mod">
          <ac:chgData name="Enrico DIANI" userId="2f6fb86d-c6ff-4704-8e50-a2585592f75c" providerId="ADAL" clId="{81729E20-CC11-41A5-A2E4-E66B96776D92}" dt="2020-10-30T12:43:12.891" v="87" actId="164"/>
          <ac:picMkLst>
            <pc:docMk/>
            <pc:sldMk cId="0" sldId="668"/>
            <ac:picMk id="12" creationId="{4DAF6F31-735B-43E5-A213-1CE1AD8E9417}"/>
          </ac:picMkLst>
        </pc:picChg>
        <pc:picChg chg="del">
          <ac:chgData name="Enrico DIANI" userId="2f6fb86d-c6ff-4704-8e50-a2585592f75c" providerId="ADAL" clId="{81729E20-CC11-41A5-A2E4-E66B96776D92}" dt="2020-10-30T12:43:22.218" v="90" actId="478"/>
          <ac:picMkLst>
            <pc:docMk/>
            <pc:sldMk cId="0" sldId="668"/>
            <ac:picMk id="13" creationId="{32D17D4C-6532-497D-9A21-696BDA51CEAE}"/>
          </ac:picMkLst>
        </pc:picChg>
        <pc:picChg chg="mod topLvl">
          <ac:chgData name="Enrico DIANI" userId="2f6fb86d-c6ff-4704-8e50-a2585592f75c" providerId="ADAL" clId="{81729E20-CC11-41A5-A2E4-E66B96776D92}" dt="2020-10-30T12:43:24.931" v="92" actId="165"/>
          <ac:picMkLst>
            <pc:docMk/>
            <pc:sldMk cId="0" sldId="668"/>
            <ac:picMk id="21" creationId="{41E32A07-25C0-4AF4-BF45-BAA9D5AACB27}"/>
          </ac:picMkLst>
        </pc:picChg>
      </pc:sldChg>
      <pc:sldChg chg="modSp add">
        <pc:chgData name="Enrico DIANI" userId="2f6fb86d-c6ff-4704-8e50-a2585592f75c" providerId="ADAL" clId="{81729E20-CC11-41A5-A2E4-E66B96776D92}" dt="2020-10-30T16:02:05.004" v="503" actId="207"/>
        <pc:sldMkLst>
          <pc:docMk/>
          <pc:sldMk cId="3596832170" sldId="669"/>
        </pc:sldMkLst>
        <pc:spChg chg="mod">
          <ac:chgData name="Enrico DIANI" userId="2f6fb86d-c6ff-4704-8e50-a2585592f75c" providerId="ADAL" clId="{81729E20-CC11-41A5-A2E4-E66B96776D92}" dt="2020-10-30T16:02:05.004" v="503" actId="207"/>
          <ac:spMkLst>
            <pc:docMk/>
            <pc:sldMk cId="3596832170" sldId="669"/>
            <ac:spMk id="5" creationId="{00000000-0000-0000-0000-000000000000}"/>
          </ac:spMkLst>
        </pc:spChg>
      </pc:sldChg>
      <pc:sldChg chg="add">
        <pc:chgData name="Enrico DIANI" userId="2f6fb86d-c6ff-4704-8e50-a2585592f75c" providerId="ADAL" clId="{81729E20-CC11-41A5-A2E4-E66B96776D92}" dt="2020-10-30T12:43:32.014" v="93"/>
        <pc:sldMkLst>
          <pc:docMk/>
          <pc:sldMk cId="1090765011" sldId="670"/>
        </pc:sldMkLst>
      </pc:sldChg>
      <pc:sldChg chg="add">
        <pc:chgData name="Enrico DIANI" userId="2f6fb86d-c6ff-4704-8e50-a2585592f75c" providerId="ADAL" clId="{81729E20-CC11-41A5-A2E4-E66B96776D92}" dt="2020-10-30T12:43:32.174" v="94"/>
        <pc:sldMkLst>
          <pc:docMk/>
          <pc:sldMk cId="3144046306" sldId="67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bwMode="auto">
          <a:xfrm>
            <a:off x="0" y="2"/>
            <a:ext cx="2945862" cy="497333"/>
          </a:xfrm>
          <a:prstGeom prst="rect">
            <a:avLst/>
          </a:prstGeom>
          <a:noFill/>
          <a:ln w="9525">
            <a:noFill/>
            <a:miter lim="800000"/>
            <a:headEnd/>
            <a:tailEnd/>
          </a:ln>
          <a:effectLst/>
        </p:spPr>
        <p:txBody>
          <a:bodyPr vert="horz" wrap="square" lIns="91423" tIns="45711" rIns="91423" bIns="45711" numCol="1" anchor="t" anchorCtr="0" compatLnSpc="1">
            <a:prstTxWarp prst="textNoShape">
              <a:avLst/>
            </a:prstTxWarp>
          </a:bodyPr>
          <a:lstStyle>
            <a:lvl1pPr algn="l" defTabSz="914290">
              <a:defRPr sz="1200" b="0">
                <a:solidFill>
                  <a:schemeClr val="tx1"/>
                </a:solidFill>
              </a:defRPr>
            </a:lvl1pPr>
          </a:lstStyle>
          <a:p>
            <a:pPr>
              <a:defRPr/>
            </a:pPr>
            <a:endParaRPr lang="it-IT"/>
          </a:p>
        </p:txBody>
      </p:sp>
      <p:sp>
        <p:nvSpPr>
          <p:cNvPr id="138243" name="Rectangle 3"/>
          <p:cNvSpPr>
            <a:spLocks noGrp="1" noChangeArrowheads="1"/>
          </p:cNvSpPr>
          <p:nvPr>
            <p:ph type="dt" sz="quarter" idx="1"/>
          </p:nvPr>
        </p:nvSpPr>
        <p:spPr bwMode="auto">
          <a:xfrm>
            <a:off x="3850295" y="2"/>
            <a:ext cx="2945862" cy="497333"/>
          </a:xfrm>
          <a:prstGeom prst="rect">
            <a:avLst/>
          </a:prstGeom>
          <a:noFill/>
          <a:ln w="9525">
            <a:noFill/>
            <a:miter lim="800000"/>
            <a:headEnd/>
            <a:tailEnd/>
          </a:ln>
          <a:effectLst/>
        </p:spPr>
        <p:txBody>
          <a:bodyPr vert="horz" wrap="square" lIns="91423" tIns="45711" rIns="91423" bIns="45711" numCol="1" anchor="t" anchorCtr="0" compatLnSpc="1">
            <a:prstTxWarp prst="textNoShape">
              <a:avLst/>
            </a:prstTxWarp>
          </a:bodyPr>
          <a:lstStyle>
            <a:lvl1pPr defTabSz="914290">
              <a:defRPr sz="1200" b="0">
                <a:solidFill>
                  <a:schemeClr val="tx1"/>
                </a:solidFill>
              </a:defRPr>
            </a:lvl1pPr>
          </a:lstStyle>
          <a:p>
            <a:pPr>
              <a:defRPr/>
            </a:pPr>
            <a:endParaRPr lang="it-IT"/>
          </a:p>
        </p:txBody>
      </p:sp>
      <p:sp>
        <p:nvSpPr>
          <p:cNvPr id="138244" name="Rectangle 4"/>
          <p:cNvSpPr>
            <a:spLocks noGrp="1" noChangeArrowheads="1"/>
          </p:cNvSpPr>
          <p:nvPr>
            <p:ph type="ftr" sz="quarter" idx="2"/>
          </p:nvPr>
        </p:nvSpPr>
        <p:spPr bwMode="auto">
          <a:xfrm>
            <a:off x="0" y="9427766"/>
            <a:ext cx="2945862" cy="497332"/>
          </a:xfrm>
          <a:prstGeom prst="rect">
            <a:avLst/>
          </a:prstGeom>
          <a:noFill/>
          <a:ln w="9525">
            <a:noFill/>
            <a:miter lim="800000"/>
            <a:headEnd/>
            <a:tailEnd/>
          </a:ln>
          <a:effectLst/>
        </p:spPr>
        <p:txBody>
          <a:bodyPr vert="horz" wrap="square" lIns="91423" tIns="45711" rIns="91423" bIns="45711" numCol="1" anchor="b" anchorCtr="0" compatLnSpc="1">
            <a:prstTxWarp prst="textNoShape">
              <a:avLst/>
            </a:prstTxWarp>
          </a:bodyPr>
          <a:lstStyle>
            <a:lvl1pPr algn="l" defTabSz="914290">
              <a:defRPr sz="1200" b="0">
                <a:solidFill>
                  <a:schemeClr val="tx1"/>
                </a:solidFill>
              </a:defRPr>
            </a:lvl1pPr>
          </a:lstStyle>
          <a:p>
            <a:pPr>
              <a:defRPr/>
            </a:pPr>
            <a:endParaRPr lang="it-IT"/>
          </a:p>
        </p:txBody>
      </p:sp>
      <p:sp>
        <p:nvSpPr>
          <p:cNvPr id="138245" name="Rectangle 5"/>
          <p:cNvSpPr>
            <a:spLocks noGrp="1" noChangeArrowheads="1"/>
          </p:cNvSpPr>
          <p:nvPr>
            <p:ph type="sldNum" sz="quarter" idx="3"/>
          </p:nvPr>
        </p:nvSpPr>
        <p:spPr bwMode="auto">
          <a:xfrm>
            <a:off x="3850295" y="9427766"/>
            <a:ext cx="2945862" cy="497332"/>
          </a:xfrm>
          <a:prstGeom prst="rect">
            <a:avLst/>
          </a:prstGeom>
          <a:noFill/>
          <a:ln w="9525">
            <a:noFill/>
            <a:miter lim="800000"/>
            <a:headEnd/>
            <a:tailEnd/>
          </a:ln>
          <a:effectLst/>
        </p:spPr>
        <p:txBody>
          <a:bodyPr vert="horz" wrap="square" lIns="91423" tIns="45711" rIns="91423" bIns="45711" numCol="1" anchor="b" anchorCtr="0" compatLnSpc="1">
            <a:prstTxWarp prst="textNoShape">
              <a:avLst/>
            </a:prstTxWarp>
          </a:bodyPr>
          <a:lstStyle>
            <a:lvl1pPr defTabSz="914290">
              <a:defRPr sz="1200" b="0">
                <a:solidFill>
                  <a:schemeClr val="tx1"/>
                </a:solidFill>
              </a:defRPr>
            </a:lvl1pPr>
          </a:lstStyle>
          <a:p>
            <a:pPr>
              <a:defRPr/>
            </a:pPr>
            <a:fld id="{4C98BEC9-1A7A-484C-9046-800921ECA088}" type="slidenum">
              <a:rPr lang="it-IT"/>
              <a:pPr>
                <a:defRPr/>
              </a:pPr>
              <a:t>‹N›</a:t>
            </a:fld>
            <a:endParaRPr lang="it-IT"/>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bwMode="auto">
          <a:xfrm>
            <a:off x="0" y="2"/>
            <a:ext cx="2945862" cy="497333"/>
          </a:xfrm>
          <a:prstGeom prst="rect">
            <a:avLst/>
          </a:prstGeom>
          <a:noFill/>
          <a:ln w="9525">
            <a:noFill/>
            <a:miter lim="800000"/>
            <a:headEnd/>
            <a:tailEnd/>
          </a:ln>
          <a:effectLst/>
        </p:spPr>
        <p:txBody>
          <a:bodyPr vert="horz" wrap="square" lIns="91423" tIns="45711" rIns="91423" bIns="45711" numCol="1" anchor="t" anchorCtr="0" compatLnSpc="1">
            <a:prstTxWarp prst="textNoShape">
              <a:avLst/>
            </a:prstTxWarp>
          </a:bodyPr>
          <a:lstStyle>
            <a:lvl1pPr algn="l" defTabSz="914290">
              <a:defRPr sz="1200" b="0">
                <a:solidFill>
                  <a:schemeClr val="tx1"/>
                </a:solidFill>
              </a:defRPr>
            </a:lvl1pPr>
          </a:lstStyle>
          <a:p>
            <a:pPr>
              <a:defRPr/>
            </a:pPr>
            <a:endParaRPr lang="it-IT"/>
          </a:p>
        </p:txBody>
      </p:sp>
      <p:sp>
        <p:nvSpPr>
          <p:cNvPr id="80899" name="Rectangle 3"/>
          <p:cNvSpPr>
            <a:spLocks noGrp="1" noChangeArrowheads="1"/>
          </p:cNvSpPr>
          <p:nvPr>
            <p:ph type="dt" idx="1"/>
          </p:nvPr>
        </p:nvSpPr>
        <p:spPr bwMode="auto">
          <a:xfrm>
            <a:off x="3850295" y="2"/>
            <a:ext cx="2945862" cy="497333"/>
          </a:xfrm>
          <a:prstGeom prst="rect">
            <a:avLst/>
          </a:prstGeom>
          <a:noFill/>
          <a:ln w="9525">
            <a:noFill/>
            <a:miter lim="800000"/>
            <a:headEnd/>
            <a:tailEnd/>
          </a:ln>
          <a:effectLst/>
        </p:spPr>
        <p:txBody>
          <a:bodyPr vert="horz" wrap="square" lIns="91423" tIns="45711" rIns="91423" bIns="45711" numCol="1" anchor="t" anchorCtr="0" compatLnSpc="1">
            <a:prstTxWarp prst="textNoShape">
              <a:avLst/>
            </a:prstTxWarp>
          </a:bodyPr>
          <a:lstStyle>
            <a:lvl1pPr defTabSz="914290">
              <a:defRPr sz="1200" b="0">
                <a:solidFill>
                  <a:schemeClr val="tx1"/>
                </a:solidFill>
              </a:defRPr>
            </a:lvl1pPr>
          </a:lstStyle>
          <a:p>
            <a:pPr>
              <a:defRPr/>
            </a:pPr>
            <a:endParaRPr lang="it-IT"/>
          </a:p>
        </p:txBody>
      </p:sp>
      <p:sp>
        <p:nvSpPr>
          <p:cNvPr id="110596" name="Rectangle 4"/>
          <p:cNvSpPr>
            <a:spLocks noGrp="1" noRot="1" noChangeAspect="1" noChangeArrowheads="1" noTextEdit="1"/>
          </p:cNvSpPr>
          <p:nvPr>
            <p:ph type="sldImg" idx="2"/>
          </p:nvPr>
        </p:nvSpPr>
        <p:spPr bwMode="auto">
          <a:xfrm>
            <a:off x="2111375" y="744538"/>
            <a:ext cx="2574925" cy="3722687"/>
          </a:xfrm>
          <a:prstGeom prst="rect">
            <a:avLst/>
          </a:prstGeom>
          <a:noFill/>
          <a:ln w="9525">
            <a:solidFill>
              <a:srgbClr val="000000"/>
            </a:solidFill>
            <a:miter lim="800000"/>
            <a:headEnd/>
            <a:tailEnd/>
          </a:ln>
        </p:spPr>
      </p:sp>
      <p:sp>
        <p:nvSpPr>
          <p:cNvPr id="80901" name="Rectangle 5"/>
          <p:cNvSpPr>
            <a:spLocks noGrp="1" noChangeArrowheads="1"/>
          </p:cNvSpPr>
          <p:nvPr>
            <p:ph type="body" sz="quarter" idx="3"/>
          </p:nvPr>
        </p:nvSpPr>
        <p:spPr bwMode="auto">
          <a:xfrm>
            <a:off x="679465" y="4714653"/>
            <a:ext cx="5438748" cy="4466756"/>
          </a:xfrm>
          <a:prstGeom prst="rect">
            <a:avLst/>
          </a:prstGeom>
          <a:noFill/>
          <a:ln w="9525">
            <a:noFill/>
            <a:miter lim="800000"/>
            <a:headEnd/>
            <a:tailEnd/>
          </a:ln>
          <a:effectLst/>
        </p:spPr>
        <p:txBody>
          <a:bodyPr vert="horz" wrap="square" lIns="91423" tIns="45711" rIns="91423" bIns="45711" numCol="1" anchor="t" anchorCtr="0" compatLnSpc="1">
            <a:prstTxWarp prst="textNoShape">
              <a:avLst/>
            </a:prstTxWarp>
          </a:body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80902" name="Rectangle 6"/>
          <p:cNvSpPr>
            <a:spLocks noGrp="1" noChangeArrowheads="1"/>
          </p:cNvSpPr>
          <p:nvPr>
            <p:ph type="ftr" sz="quarter" idx="4"/>
          </p:nvPr>
        </p:nvSpPr>
        <p:spPr bwMode="auto">
          <a:xfrm>
            <a:off x="0" y="9427766"/>
            <a:ext cx="2945862" cy="497332"/>
          </a:xfrm>
          <a:prstGeom prst="rect">
            <a:avLst/>
          </a:prstGeom>
          <a:noFill/>
          <a:ln w="9525">
            <a:noFill/>
            <a:miter lim="800000"/>
            <a:headEnd/>
            <a:tailEnd/>
          </a:ln>
          <a:effectLst/>
        </p:spPr>
        <p:txBody>
          <a:bodyPr vert="horz" wrap="square" lIns="91423" tIns="45711" rIns="91423" bIns="45711" numCol="1" anchor="b" anchorCtr="0" compatLnSpc="1">
            <a:prstTxWarp prst="textNoShape">
              <a:avLst/>
            </a:prstTxWarp>
          </a:bodyPr>
          <a:lstStyle>
            <a:lvl1pPr algn="l" defTabSz="914290">
              <a:defRPr sz="1200" b="0">
                <a:solidFill>
                  <a:schemeClr val="tx1"/>
                </a:solidFill>
              </a:defRPr>
            </a:lvl1pPr>
          </a:lstStyle>
          <a:p>
            <a:pPr>
              <a:defRPr/>
            </a:pPr>
            <a:endParaRPr lang="it-IT"/>
          </a:p>
        </p:txBody>
      </p:sp>
      <p:sp>
        <p:nvSpPr>
          <p:cNvPr id="80903" name="Rectangle 7"/>
          <p:cNvSpPr>
            <a:spLocks noGrp="1" noChangeArrowheads="1"/>
          </p:cNvSpPr>
          <p:nvPr>
            <p:ph type="sldNum" sz="quarter" idx="5"/>
          </p:nvPr>
        </p:nvSpPr>
        <p:spPr bwMode="auto">
          <a:xfrm>
            <a:off x="3850295" y="9427766"/>
            <a:ext cx="2945862" cy="497332"/>
          </a:xfrm>
          <a:prstGeom prst="rect">
            <a:avLst/>
          </a:prstGeom>
          <a:noFill/>
          <a:ln w="9525">
            <a:noFill/>
            <a:miter lim="800000"/>
            <a:headEnd/>
            <a:tailEnd/>
          </a:ln>
          <a:effectLst/>
        </p:spPr>
        <p:txBody>
          <a:bodyPr vert="horz" wrap="square" lIns="91423" tIns="45711" rIns="91423" bIns="45711" numCol="1" anchor="b" anchorCtr="0" compatLnSpc="1">
            <a:prstTxWarp prst="textNoShape">
              <a:avLst/>
            </a:prstTxWarp>
          </a:bodyPr>
          <a:lstStyle>
            <a:lvl1pPr defTabSz="914290">
              <a:defRPr sz="1200" b="0">
                <a:solidFill>
                  <a:schemeClr val="tx1"/>
                </a:solidFill>
              </a:defRPr>
            </a:lvl1pPr>
          </a:lstStyle>
          <a:p>
            <a:pPr>
              <a:defRPr/>
            </a:pPr>
            <a:fld id="{6A698EF6-D465-4181-87D4-7D348BBB534A}"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38EFB34E-FCE1-42DD-953F-351DC53EDCE4}" type="slidenum">
              <a:rPr lang="it-IT" smtClean="0"/>
              <a:pPr/>
              <a:t>1</a:t>
            </a:fld>
            <a:endParaRPr lang="it-IT"/>
          </a:p>
        </p:txBody>
      </p:sp>
      <p:sp>
        <p:nvSpPr>
          <p:cNvPr id="111619" name="Rectangle 2"/>
          <p:cNvSpPr>
            <a:spLocks noGrp="1" noRot="1" noChangeAspect="1" noChangeArrowheads="1" noTextEdit="1"/>
          </p:cNvSpPr>
          <p:nvPr>
            <p:ph type="sldImg"/>
          </p:nvPr>
        </p:nvSpPr>
        <p:spPr>
          <a:xfrm>
            <a:off x="2111375" y="744538"/>
            <a:ext cx="2574925" cy="3722687"/>
          </a:xfrm>
          <a:ln/>
        </p:spPr>
      </p:sp>
      <p:sp>
        <p:nvSpPr>
          <p:cNvPr id="111620"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996326FA-51E3-4719-8A83-C99E861CC800}" type="slidenum">
              <a:rPr lang="it-IT" smtClean="0"/>
              <a:pPr/>
              <a:t>11</a:t>
            </a:fld>
            <a:endParaRPr lang="it-IT"/>
          </a:p>
        </p:txBody>
      </p:sp>
      <p:sp>
        <p:nvSpPr>
          <p:cNvPr id="114691" name="Rectangle 2"/>
          <p:cNvSpPr>
            <a:spLocks noGrp="1" noRot="1" noChangeAspect="1" noChangeArrowheads="1" noTextEdit="1"/>
          </p:cNvSpPr>
          <p:nvPr>
            <p:ph type="sldImg"/>
          </p:nvPr>
        </p:nvSpPr>
        <p:spPr>
          <a:xfrm>
            <a:off x="2111375" y="744538"/>
            <a:ext cx="2574925" cy="3722687"/>
          </a:xfrm>
          <a:ln/>
        </p:spPr>
      </p:sp>
      <p:sp>
        <p:nvSpPr>
          <p:cNvPr id="114692" name="Rectangle 3"/>
          <p:cNvSpPr>
            <a:spLocks noGrp="1" noChangeArrowheads="1"/>
          </p:cNvSpPr>
          <p:nvPr>
            <p:ph type="body" idx="1"/>
          </p:nvPr>
        </p:nvSpPr>
        <p:spPr>
          <a:noFill/>
          <a:ln/>
        </p:spPr>
        <p:txBody>
          <a:bodyPr/>
          <a:lstStyle/>
          <a:p>
            <a:pPr eaLnBrk="1" hangingPunct="1"/>
            <a:endParaRPr lang="fr-FR"/>
          </a:p>
        </p:txBody>
      </p:sp>
    </p:spTree>
    <p:extLst>
      <p:ext uri="{BB962C8B-B14F-4D97-AF65-F5344CB8AC3E}">
        <p14:creationId xmlns:p14="http://schemas.microsoft.com/office/powerpoint/2010/main" val="7622455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04978057-3C2E-4D03-BD22-F892ABA4F593}" type="slidenum">
              <a:rPr lang="it-IT" smtClean="0"/>
              <a:pPr/>
              <a:t>14</a:t>
            </a:fld>
            <a:endParaRPr lang="it-IT"/>
          </a:p>
        </p:txBody>
      </p:sp>
      <p:sp>
        <p:nvSpPr>
          <p:cNvPr id="121859" name="Rectangle 2"/>
          <p:cNvSpPr>
            <a:spLocks noGrp="1" noRot="1" noChangeAspect="1" noChangeArrowheads="1" noTextEdit="1"/>
          </p:cNvSpPr>
          <p:nvPr>
            <p:ph type="sldImg"/>
          </p:nvPr>
        </p:nvSpPr>
        <p:spPr>
          <a:xfrm>
            <a:off x="2111375" y="744538"/>
            <a:ext cx="2574925" cy="3722687"/>
          </a:xfrm>
          <a:ln/>
        </p:spPr>
      </p:sp>
      <p:sp>
        <p:nvSpPr>
          <p:cNvPr id="121860"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D179E0FB-CB8E-4FFC-83BA-B2C3A7B7957A}" type="slidenum">
              <a:rPr lang="it-IT" smtClean="0"/>
              <a:pPr/>
              <a:t>15</a:t>
            </a:fld>
            <a:endParaRPr lang="it-IT"/>
          </a:p>
        </p:txBody>
      </p:sp>
      <p:sp>
        <p:nvSpPr>
          <p:cNvPr id="123907" name="Rectangle 2"/>
          <p:cNvSpPr>
            <a:spLocks noGrp="1" noRot="1" noChangeAspect="1" noChangeArrowheads="1" noTextEdit="1"/>
          </p:cNvSpPr>
          <p:nvPr>
            <p:ph type="sldImg"/>
          </p:nvPr>
        </p:nvSpPr>
        <p:spPr>
          <a:xfrm>
            <a:off x="2111375" y="744538"/>
            <a:ext cx="2574925" cy="3722687"/>
          </a:xfrm>
          <a:ln/>
        </p:spPr>
      </p:sp>
      <p:sp>
        <p:nvSpPr>
          <p:cNvPr id="123908"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0450CF57-7CC0-4347-ACFE-88EEEF22B952}" type="slidenum">
              <a:rPr lang="it-IT" smtClean="0"/>
              <a:pPr/>
              <a:t>16</a:t>
            </a:fld>
            <a:endParaRPr lang="it-IT"/>
          </a:p>
        </p:txBody>
      </p:sp>
      <p:sp>
        <p:nvSpPr>
          <p:cNvPr id="126979" name="Rectangle 2"/>
          <p:cNvSpPr>
            <a:spLocks noGrp="1" noRot="1" noChangeAspect="1" noChangeArrowheads="1" noTextEdit="1"/>
          </p:cNvSpPr>
          <p:nvPr>
            <p:ph type="sldImg"/>
          </p:nvPr>
        </p:nvSpPr>
        <p:spPr>
          <a:xfrm>
            <a:off x="2111375" y="744538"/>
            <a:ext cx="2574925" cy="3722687"/>
          </a:xfrm>
          <a:ln/>
        </p:spPr>
      </p:sp>
      <p:sp>
        <p:nvSpPr>
          <p:cNvPr id="126980"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0450CF57-7CC0-4347-ACFE-88EEEF22B952}" type="slidenum">
              <a:rPr lang="it-IT" smtClean="0"/>
              <a:pPr/>
              <a:t>17</a:t>
            </a:fld>
            <a:endParaRPr lang="it-IT"/>
          </a:p>
        </p:txBody>
      </p:sp>
      <p:sp>
        <p:nvSpPr>
          <p:cNvPr id="126979" name="Rectangle 2"/>
          <p:cNvSpPr>
            <a:spLocks noGrp="1" noRot="1" noChangeAspect="1" noChangeArrowheads="1" noTextEdit="1"/>
          </p:cNvSpPr>
          <p:nvPr>
            <p:ph type="sldImg"/>
          </p:nvPr>
        </p:nvSpPr>
        <p:spPr>
          <a:xfrm>
            <a:off x="2111375" y="744538"/>
            <a:ext cx="2574925" cy="3722687"/>
          </a:xfrm>
          <a:ln/>
        </p:spPr>
      </p:sp>
      <p:sp>
        <p:nvSpPr>
          <p:cNvPr id="126980"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A0BDF3B2-A24A-4D07-A677-80003892094B}" type="slidenum">
              <a:rPr lang="it-IT" smtClean="0"/>
              <a:pPr/>
              <a:t>19</a:t>
            </a:fld>
            <a:endParaRPr lang="it-IT"/>
          </a:p>
        </p:txBody>
      </p:sp>
      <p:sp>
        <p:nvSpPr>
          <p:cNvPr id="120835" name="Rectangle 2"/>
          <p:cNvSpPr>
            <a:spLocks noGrp="1" noRot="1" noChangeAspect="1" noChangeArrowheads="1" noTextEdit="1"/>
          </p:cNvSpPr>
          <p:nvPr>
            <p:ph type="sldImg"/>
          </p:nvPr>
        </p:nvSpPr>
        <p:spPr>
          <a:xfrm>
            <a:off x="2111375" y="744538"/>
            <a:ext cx="2574925" cy="3722687"/>
          </a:xfrm>
          <a:ln/>
        </p:spPr>
      </p:sp>
      <p:sp>
        <p:nvSpPr>
          <p:cNvPr id="1208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04978057-3C2E-4D03-BD22-F892ABA4F593}" type="slidenum">
              <a:rPr lang="it-IT" smtClean="0"/>
              <a:pPr/>
              <a:t>20</a:t>
            </a:fld>
            <a:endParaRPr lang="it-IT"/>
          </a:p>
        </p:txBody>
      </p:sp>
      <p:sp>
        <p:nvSpPr>
          <p:cNvPr id="121859" name="Rectangle 2"/>
          <p:cNvSpPr>
            <a:spLocks noGrp="1" noRot="1" noChangeAspect="1" noChangeArrowheads="1" noTextEdit="1"/>
          </p:cNvSpPr>
          <p:nvPr>
            <p:ph type="sldImg"/>
          </p:nvPr>
        </p:nvSpPr>
        <p:spPr>
          <a:xfrm>
            <a:off x="2111375" y="744538"/>
            <a:ext cx="2574925" cy="3722687"/>
          </a:xfrm>
          <a:ln/>
        </p:spPr>
      </p:sp>
      <p:sp>
        <p:nvSpPr>
          <p:cNvPr id="121860"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A0BDF3B2-A24A-4D07-A677-80003892094B}" type="slidenum">
              <a:rPr lang="it-IT" smtClean="0"/>
              <a:pPr/>
              <a:t>23</a:t>
            </a:fld>
            <a:endParaRPr lang="it-IT"/>
          </a:p>
        </p:txBody>
      </p:sp>
      <p:sp>
        <p:nvSpPr>
          <p:cNvPr id="120835" name="Rectangle 2"/>
          <p:cNvSpPr>
            <a:spLocks noGrp="1" noRot="1" noChangeAspect="1" noChangeArrowheads="1" noTextEdit="1"/>
          </p:cNvSpPr>
          <p:nvPr>
            <p:ph type="sldImg"/>
          </p:nvPr>
        </p:nvSpPr>
        <p:spPr>
          <a:xfrm>
            <a:off x="2111375" y="744538"/>
            <a:ext cx="2574925" cy="3722687"/>
          </a:xfrm>
          <a:ln/>
        </p:spPr>
      </p:sp>
      <p:sp>
        <p:nvSpPr>
          <p:cNvPr id="1208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A0BDF3B2-A24A-4D07-A677-80003892094B}" type="slidenum">
              <a:rPr lang="it-IT" smtClean="0"/>
              <a:pPr/>
              <a:t>24</a:t>
            </a:fld>
            <a:endParaRPr lang="it-IT"/>
          </a:p>
        </p:txBody>
      </p:sp>
      <p:sp>
        <p:nvSpPr>
          <p:cNvPr id="120835" name="Rectangle 2"/>
          <p:cNvSpPr>
            <a:spLocks noGrp="1" noRot="1" noChangeAspect="1" noChangeArrowheads="1" noTextEdit="1"/>
          </p:cNvSpPr>
          <p:nvPr>
            <p:ph type="sldImg"/>
          </p:nvPr>
        </p:nvSpPr>
        <p:spPr>
          <a:xfrm>
            <a:off x="2111375" y="744538"/>
            <a:ext cx="2574925" cy="3722687"/>
          </a:xfrm>
          <a:ln/>
        </p:spPr>
      </p:sp>
      <p:sp>
        <p:nvSpPr>
          <p:cNvPr id="1208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A0BDF3B2-A24A-4D07-A677-80003892094B}" type="slidenum">
              <a:rPr lang="it-IT" smtClean="0"/>
              <a:pPr/>
              <a:t>25</a:t>
            </a:fld>
            <a:endParaRPr lang="it-IT"/>
          </a:p>
        </p:txBody>
      </p:sp>
      <p:sp>
        <p:nvSpPr>
          <p:cNvPr id="120835" name="Rectangle 2"/>
          <p:cNvSpPr>
            <a:spLocks noGrp="1" noRot="1" noChangeAspect="1" noChangeArrowheads="1" noTextEdit="1"/>
          </p:cNvSpPr>
          <p:nvPr>
            <p:ph type="sldImg"/>
          </p:nvPr>
        </p:nvSpPr>
        <p:spPr>
          <a:xfrm>
            <a:off x="2111375" y="744538"/>
            <a:ext cx="2574925" cy="3722687"/>
          </a:xfrm>
          <a:ln/>
        </p:spPr>
      </p:sp>
      <p:sp>
        <p:nvSpPr>
          <p:cNvPr id="1208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87F0B521-F8C4-44F3-88AC-B39D0296F174}" type="slidenum">
              <a:rPr lang="it-IT" smtClean="0"/>
              <a:pPr/>
              <a:t>3</a:t>
            </a:fld>
            <a:endParaRPr lang="it-IT"/>
          </a:p>
        </p:txBody>
      </p:sp>
      <p:sp>
        <p:nvSpPr>
          <p:cNvPr id="112643" name="Rectangle 2"/>
          <p:cNvSpPr>
            <a:spLocks noGrp="1" noRot="1" noChangeAspect="1" noChangeArrowheads="1" noTextEdit="1"/>
          </p:cNvSpPr>
          <p:nvPr>
            <p:ph type="sldImg"/>
          </p:nvPr>
        </p:nvSpPr>
        <p:spPr>
          <a:xfrm>
            <a:off x="2111375" y="744538"/>
            <a:ext cx="2574925" cy="3722687"/>
          </a:xfrm>
          <a:ln/>
        </p:spPr>
      </p:sp>
      <p:sp>
        <p:nvSpPr>
          <p:cNvPr id="112644"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A0BDF3B2-A24A-4D07-A677-80003892094B}" type="slidenum">
              <a:rPr lang="it-IT" smtClean="0"/>
              <a:pPr/>
              <a:t>26</a:t>
            </a:fld>
            <a:endParaRPr lang="it-IT"/>
          </a:p>
        </p:txBody>
      </p:sp>
      <p:sp>
        <p:nvSpPr>
          <p:cNvPr id="120835" name="Rectangle 2"/>
          <p:cNvSpPr>
            <a:spLocks noGrp="1" noRot="1" noChangeAspect="1" noChangeArrowheads="1" noTextEdit="1"/>
          </p:cNvSpPr>
          <p:nvPr>
            <p:ph type="sldImg"/>
          </p:nvPr>
        </p:nvSpPr>
        <p:spPr>
          <a:xfrm>
            <a:off x="2111375" y="744538"/>
            <a:ext cx="2574925" cy="3722687"/>
          </a:xfrm>
          <a:ln/>
        </p:spPr>
      </p:sp>
      <p:sp>
        <p:nvSpPr>
          <p:cNvPr id="1208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A0BDF3B2-A24A-4D07-A677-80003892094B}" type="slidenum">
              <a:rPr lang="it-IT" smtClean="0"/>
              <a:pPr/>
              <a:t>28</a:t>
            </a:fld>
            <a:endParaRPr lang="it-IT"/>
          </a:p>
        </p:txBody>
      </p:sp>
      <p:sp>
        <p:nvSpPr>
          <p:cNvPr id="120835" name="Rectangle 2"/>
          <p:cNvSpPr>
            <a:spLocks noGrp="1" noRot="1" noChangeAspect="1" noChangeArrowheads="1" noTextEdit="1"/>
          </p:cNvSpPr>
          <p:nvPr>
            <p:ph type="sldImg"/>
          </p:nvPr>
        </p:nvSpPr>
        <p:spPr>
          <a:xfrm>
            <a:off x="2111375" y="744538"/>
            <a:ext cx="2574925" cy="3722687"/>
          </a:xfrm>
          <a:ln/>
        </p:spPr>
      </p:sp>
      <p:sp>
        <p:nvSpPr>
          <p:cNvPr id="1208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04978057-3C2E-4D03-BD22-F892ABA4F593}" type="slidenum">
              <a:rPr lang="it-IT" smtClean="0"/>
              <a:pPr/>
              <a:t>29</a:t>
            </a:fld>
            <a:endParaRPr lang="it-IT"/>
          </a:p>
        </p:txBody>
      </p:sp>
      <p:sp>
        <p:nvSpPr>
          <p:cNvPr id="121859" name="Rectangle 2"/>
          <p:cNvSpPr>
            <a:spLocks noGrp="1" noRot="1" noChangeAspect="1" noChangeArrowheads="1" noTextEdit="1"/>
          </p:cNvSpPr>
          <p:nvPr>
            <p:ph type="sldImg"/>
          </p:nvPr>
        </p:nvSpPr>
        <p:spPr>
          <a:xfrm>
            <a:off x="2111375" y="744538"/>
            <a:ext cx="2574925" cy="3722687"/>
          </a:xfrm>
          <a:ln/>
        </p:spPr>
      </p:sp>
      <p:sp>
        <p:nvSpPr>
          <p:cNvPr id="121860"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04978057-3C2E-4D03-BD22-F892ABA4F593}" type="slidenum">
              <a:rPr lang="it-IT" smtClean="0"/>
              <a:pPr/>
              <a:t>30</a:t>
            </a:fld>
            <a:endParaRPr lang="it-IT"/>
          </a:p>
        </p:txBody>
      </p:sp>
      <p:sp>
        <p:nvSpPr>
          <p:cNvPr id="121859" name="Rectangle 2"/>
          <p:cNvSpPr>
            <a:spLocks noGrp="1" noRot="1" noChangeAspect="1" noChangeArrowheads="1" noTextEdit="1"/>
          </p:cNvSpPr>
          <p:nvPr>
            <p:ph type="sldImg"/>
          </p:nvPr>
        </p:nvSpPr>
        <p:spPr>
          <a:xfrm>
            <a:off x="2111375" y="744538"/>
            <a:ext cx="2574925" cy="3722687"/>
          </a:xfrm>
          <a:ln/>
        </p:spPr>
      </p:sp>
      <p:sp>
        <p:nvSpPr>
          <p:cNvPr id="121860"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A0BDF3B2-A24A-4D07-A677-80003892094B}" type="slidenum">
              <a:rPr lang="it-IT" smtClean="0"/>
              <a:pPr/>
              <a:t>31</a:t>
            </a:fld>
            <a:endParaRPr lang="it-IT"/>
          </a:p>
        </p:txBody>
      </p:sp>
      <p:sp>
        <p:nvSpPr>
          <p:cNvPr id="120835" name="Rectangle 2"/>
          <p:cNvSpPr>
            <a:spLocks noGrp="1" noRot="1" noChangeAspect="1" noChangeArrowheads="1" noTextEdit="1"/>
          </p:cNvSpPr>
          <p:nvPr>
            <p:ph type="sldImg"/>
          </p:nvPr>
        </p:nvSpPr>
        <p:spPr>
          <a:xfrm>
            <a:off x="2111375" y="744538"/>
            <a:ext cx="2574925" cy="3722687"/>
          </a:xfrm>
          <a:ln/>
        </p:spPr>
      </p:sp>
      <p:sp>
        <p:nvSpPr>
          <p:cNvPr id="1208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32</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33</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34</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36</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37</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extLst>
      <p:ext uri="{BB962C8B-B14F-4D97-AF65-F5344CB8AC3E}">
        <p14:creationId xmlns:p14="http://schemas.microsoft.com/office/powerpoint/2010/main" val="33665955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87F0B521-F8C4-44F3-88AC-B39D0296F174}" type="slidenum">
              <a:rPr lang="it-IT" smtClean="0"/>
              <a:pPr/>
              <a:t>4</a:t>
            </a:fld>
            <a:endParaRPr lang="it-IT"/>
          </a:p>
        </p:txBody>
      </p:sp>
      <p:sp>
        <p:nvSpPr>
          <p:cNvPr id="112643" name="Rectangle 2"/>
          <p:cNvSpPr>
            <a:spLocks noGrp="1" noRot="1" noChangeAspect="1" noChangeArrowheads="1" noTextEdit="1"/>
          </p:cNvSpPr>
          <p:nvPr>
            <p:ph type="sldImg"/>
          </p:nvPr>
        </p:nvSpPr>
        <p:spPr>
          <a:xfrm>
            <a:off x="2111375" y="744538"/>
            <a:ext cx="2574925" cy="3722687"/>
          </a:xfrm>
          <a:ln/>
        </p:spPr>
      </p:sp>
      <p:sp>
        <p:nvSpPr>
          <p:cNvPr id="112644"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39</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40</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41</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42</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43</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E5EE5C9E-D26B-4F63-81EF-121137109053}" type="slidenum">
              <a:rPr lang="it-IT" smtClean="0"/>
              <a:pPr/>
              <a:t>44</a:t>
            </a:fld>
            <a:endParaRPr lang="it-IT"/>
          </a:p>
        </p:txBody>
      </p:sp>
      <p:sp>
        <p:nvSpPr>
          <p:cNvPr id="145411" name="Rectangle 2"/>
          <p:cNvSpPr>
            <a:spLocks noGrp="1" noRot="1" noChangeAspect="1" noChangeArrowheads="1" noTextEdit="1"/>
          </p:cNvSpPr>
          <p:nvPr>
            <p:ph type="sldImg"/>
          </p:nvPr>
        </p:nvSpPr>
        <p:spPr>
          <a:xfrm>
            <a:off x="2111375" y="744538"/>
            <a:ext cx="2574925" cy="3722687"/>
          </a:xfrm>
          <a:ln/>
        </p:spPr>
      </p:sp>
      <p:sp>
        <p:nvSpPr>
          <p:cNvPr id="14541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16265F83-0E7A-49DD-9613-CA25C41D875E}" type="slidenum">
              <a:rPr lang="it-IT" smtClean="0"/>
              <a:pPr/>
              <a:t>48</a:t>
            </a:fld>
            <a:endParaRPr lang="it-IT"/>
          </a:p>
        </p:txBody>
      </p:sp>
      <p:sp>
        <p:nvSpPr>
          <p:cNvPr id="149507" name="Rectangle 2"/>
          <p:cNvSpPr>
            <a:spLocks noGrp="1" noRot="1" noChangeAspect="1" noChangeArrowheads="1" noTextEdit="1"/>
          </p:cNvSpPr>
          <p:nvPr>
            <p:ph type="sldImg"/>
          </p:nvPr>
        </p:nvSpPr>
        <p:spPr>
          <a:xfrm>
            <a:off x="2111375" y="744538"/>
            <a:ext cx="2574925" cy="3722687"/>
          </a:xfrm>
          <a:ln/>
        </p:spPr>
      </p:sp>
      <p:sp>
        <p:nvSpPr>
          <p:cNvPr id="149508"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7063CC4E-29C2-4B7D-ABC7-9B9E66215858}" type="slidenum">
              <a:rPr lang="it-IT" smtClean="0"/>
              <a:pPr/>
              <a:t>49</a:t>
            </a:fld>
            <a:endParaRPr lang="it-IT"/>
          </a:p>
        </p:txBody>
      </p:sp>
      <p:sp>
        <p:nvSpPr>
          <p:cNvPr id="150531" name="Rectangle 2"/>
          <p:cNvSpPr>
            <a:spLocks noGrp="1" noRot="1" noChangeAspect="1" noChangeArrowheads="1" noTextEdit="1"/>
          </p:cNvSpPr>
          <p:nvPr>
            <p:ph type="sldImg"/>
          </p:nvPr>
        </p:nvSpPr>
        <p:spPr>
          <a:xfrm>
            <a:off x="2111375" y="744538"/>
            <a:ext cx="2574925" cy="3722687"/>
          </a:xfrm>
          <a:ln/>
        </p:spPr>
      </p:sp>
      <p:sp>
        <p:nvSpPr>
          <p:cNvPr id="15053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E43351CA-4598-4BE6-98CA-19C07A108158}" type="slidenum">
              <a:rPr lang="it-IT" smtClean="0"/>
              <a:pPr/>
              <a:t>50</a:t>
            </a:fld>
            <a:endParaRPr lang="it-IT"/>
          </a:p>
        </p:txBody>
      </p:sp>
      <p:sp>
        <p:nvSpPr>
          <p:cNvPr id="146435" name="Rectangle 2"/>
          <p:cNvSpPr>
            <a:spLocks noGrp="1" noRot="1" noChangeAspect="1" noChangeArrowheads="1" noTextEdit="1"/>
          </p:cNvSpPr>
          <p:nvPr>
            <p:ph type="sldImg"/>
          </p:nvPr>
        </p:nvSpPr>
        <p:spPr>
          <a:xfrm>
            <a:off x="2111375" y="744538"/>
            <a:ext cx="2574925" cy="3722687"/>
          </a:xfrm>
          <a:ln/>
        </p:spPr>
      </p:sp>
      <p:sp>
        <p:nvSpPr>
          <p:cNvPr id="1464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E43351CA-4598-4BE6-98CA-19C07A108158}" type="slidenum">
              <a:rPr lang="it-IT" smtClean="0"/>
              <a:pPr/>
              <a:t>57</a:t>
            </a:fld>
            <a:endParaRPr lang="it-IT"/>
          </a:p>
        </p:txBody>
      </p:sp>
      <p:sp>
        <p:nvSpPr>
          <p:cNvPr id="146435" name="Rectangle 2"/>
          <p:cNvSpPr>
            <a:spLocks noGrp="1" noRot="1" noChangeAspect="1" noChangeArrowheads="1" noTextEdit="1"/>
          </p:cNvSpPr>
          <p:nvPr>
            <p:ph type="sldImg"/>
          </p:nvPr>
        </p:nvSpPr>
        <p:spPr>
          <a:xfrm>
            <a:off x="2111375" y="744538"/>
            <a:ext cx="2574925" cy="3722687"/>
          </a:xfrm>
          <a:ln/>
        </p:spPr>
      </p:sp>
      <p:sp>
        <p:nvSpPr>
          <p:cNvPr id="1464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B9E0E1A6-A777-4C7C-964E-B830857DA9B5}" type="slidenum">
              <a:rPr lang="it-IT" smtClean="0"/>
              <a:pPr/>
              <a:t>5</a:t>
            </a:fld>
            <a:endParaRPr lang="it-IT"/>
          </a:p>
        </p:txBody>
      </p:sp>
      <p:sp>
        <p:nvSpPr>
          <p:cNvPr id="113667" name="Rectangle 2"/>
          <p:cNvSpPr>
            <a:spLocks noGrp="1" noRot="1" noChangeAspect="1" noChangeArrowheads="1" noTextEdit="1"/>
          </p:cNvSpPr>
          <p:nvPr>
            <p:ph type="sldImg"/>
          </p:nvPr>
        </p:nvSpPr>
        <p:spPr>
          <a:xfrm>
            <a:off x="2111375" y="744538"/>
            <a:ext cx="2574925" cy="3722687"/>
          </a:xfrm>
          <a:ln/>
        </p:spPr>
      </p:sp>
      <p:sp>
        <p:nvSpPr>
          <p:cNvPr id="113668"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A0BDF3B2-A24A-4D07-A677-80003892094B}" type="slidenum">
              <a:rPr lang="it-IT" smtClean="0"/>
              <a:pPr/>
              <a:t>58</a:t>
            </a:fld>
            <a:endParaRPr lang="it-IT"/>
          </a:p>
        </p:txBody>
      </p:sp>
      <p:sp>
        <p:nvSpPr>
          <p:cNvPr id="120835" name="Rectangle 2"/>
          <p:cNvSpPr>
            <a:spLocks noGrp="1" noRot="1" noChangeAspect="1" noChangeArrowheads="1" noTextEdit="1"/>
          </p:cNvSpPr>
          <p:nvPr>
            <p:ph type="sldImg"/>
          </p:nvPr>
        </p:nvSpPr>
        <p:spPr>
          <a:xfrm>
            <a:off x="2111375" y="744538"/>
            <a:ext cx="2574925" cy="3722687"/>
          </a:xfrm>
          <a:ln/>
        </p:spPr>
      </p:sp>
      <p:sp>
        <p:nvSpPr>
          <p:cNvPr id="1208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64</a:t>
            </a:fld>
            <a:endParaRPr lang="it-IT" dirty="0"/>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dirty="0"/>
          </a:p>
        </p:txBody>
      </p:sp>
    </p:spTree>
    <p:extLst>
      <p:ext uri="{BB962C8B-B14F-4D97-AF65-F5344CB8AC3E}">
        <p14:creationId xmlns:p14="http://schemas.microsoft.com/office/powerpoint/2010/main" val="20751594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E43351CA-4598-4BE6-98CA-19C07A108158}" type="slidenum">
              <a:rPr lang="it-IT" smtClean="0"/>
              <a:pPr/>
              <a:t>65</a:t>
            </a:fld>
            <a:endParaRPr lang="it-IT"/>
          </a:p>
        </p:txBody>
      </p:sp>
      <p:sp>
        <p:nvSpPr>
          <p:cNvPr id="146435" name="Rectangle 2"/>
          <p:cNvSpPr>
            <a:spLocks noGrp="1" noRot="1" noChangeAspect="1" noChangeArrowheads="1" noTextEdit="1"/>
          </p:cNvSpPr>
          <p:nvPr>
            <p:ph type="sldImg"/>
          </p:nvPr>
        </p:nvSpPr>
        <p:spPr>
          <a:xfrm>
            <a:off x="2111375" y="744538"/>
            <a:ext cx="2574925" cy="3722687"/>
          </a:xfrm>
          <a:ln/>
        </p:spPr>
      </p:sp>
      <p:sp>
        <p:nvSpPr>
          <p:cNvPr id="1464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E43351CA-4598-4BE6-98CA-19C07A108158}" type="slidenum">
              <a:rPr lang="it-IT" smtClean="0"/>
              <a:pPr/>
              <a:t>66</a:t>
            </a:fld>
            <a:endParaRPr lang="it-IT"/>
          </a:p>
        </p:txBody>
      </p:sp>
      <p:sp>
        <p:nvSpPr>
          <p:cNvPr id="146435" name="Rectangle 2"/>
          <p:cNvSpPr>
            <a:spLocks noGrp="1" noRot="1" noChangeAspect="1" noChangeArrowheads="1" noTextEdit="1"/>
          </p:cNvSpPr>
          <p:nvPr>
            <p:ph type="sldImg"/>
          </p:nvPr>
        </p:nvSpPr>
        <p:spPr>
          <a:xfrm>
            <a:off x="2111375" y="744538"/>
            <a:ext cx="2574925" cy="3722687"/>
          </a:xfrm>
          <a:ln/>
        </p:spPr>
      </p:sp>
      <p:sp>
        <p:nvSpPr>
          <p:cNvPr id="146436"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0C883C11-888E-44CB-9195-6D9B173CF4DB}" type="slidenum">
              <a:rPr lang="it-IT" smtClean="0"/>
              <a:pPr/>
              <a:t>67</a:t>
            </a:fld>
            <a:endParaRPr lang="it-IT"/>
          </a:p>
        </p:txBody>
      </p:sp>
      <p:sp>
        <p:nvSpPr>
          <p:cNvPr id="176131" name="Rectangle 2"/>
          <p:cNvSpPr>
            <a:spLocks noGrp="1" noRot="1" noChangeAspect="1" noChangeArrowheads="1" noTextEdit="1"/>
          </p:cNvSpPr>
          <p:nvPr>
            <p:ph type="sldImg"/>
          </p:nvPr>
        </p:nvSpPr>
        <p:spPr>
          <a:xfrm>
            <a:off x="2111375" y="744538"/>
            <a:ext cx="2574925" cy="3722687"/>
          </a:xfrm>
          <a:ln/>
        </p:spPr>
      </p:sp>
      <p:sp>
        <p:nvSpPr>
          <p:cNvPr id="17613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68</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69</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70</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71</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72</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B9E0E1A6-A777-4C7C-964E-B830857DA9B5}" type="slidenum">
              <a:rPr lang="it-IT" smtClean="0"/>
              <a:pPr/>
              <a:t>6</a:t>
            </a:fld>
            <a:endParaRPr lang="it-IT"/>
          </a:p>
        </p:txBody>
      </p:sp>
      <p:sp>
        <p:nvSpPr>
          <p:cNvPr id="113667" name="Rectangle 2"/>
          <p:cNvSpPr>
            <a:spLocks noGrp="1" noRot="1" noChangeAspect="1" noChangeArrowheads="1" noTextEdit="1"/>
          </p:cNvSpPr>
          <p:nvPr>
            <p:ph type="sldImg"/>
          </p:nvPr>
        </p:nvSpPr>
        <p:spPr>
          <a:xfrm>
            <a:off x="2111375" y="744538"/>
            <a:ext cx="2574925" cy="3722687"/>
          </a:xfrm>
          <a:ln/>
        </p:spPr>
      </p:sp>
      <p:sp>
        <p:nvSpPr>
          <p:cNvPr id="113668"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73</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79</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extLst>
      <p:ext uri="{BB962C8B-B14F-4D97-AF65-F5344CB8AC3E}">
        <p14:creationId xmlns:p14="http://schemas.microsoft.com/office/powerpoint/2010/main" val="22639627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86</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extLst>
      <p:ext uri="{BB962C8B-B14F-4D97-AF65-F5344CB8AC3E}">
        <p14:creationId xmlns:p14="http://schemas.microsoft.com/office/powerpoint/2010/main" val="35246905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87</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extLst>
      <p:ext uri="{BB962C8B-B14F-4D97-AF65-F5344CB8AC3E}">
        <p14:creationId xmlns:p14="http://schemas.microsoft.com/office/powerpoint/2010/main" val="21658457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113</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114</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extLst>
      <p:ext uri="{BB962C8B-B14F-4D97-AF65-F5344CB8AC3E}">
        <p14:creationId xmlns:p14="http://schemas.microsoft.com/office/powerpoint/2010/main" val="19537691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115</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116</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117</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29E4347-4977-4F20-94B3-3A46A8406519}" type="slidenum">
              <a:rPr lang="it-IT" smtClean="0"/>
              <a:pPr/>
              <a:t>118</a:t>
            </a:fld>
            <a:endParaRPr lang="it-IT"/>
          </a:p>
        </p:txBody>
      </p:sp>
      <p:sp>
        <p:nvSpPr>
          <p:cNvPr id="181251" name="Rectangle 2"/>
          <p:cNvSpPr>
            <a:spLocks noGrp="1" noRot="1" noChangeAspect="1" noChangeArrowheads="1" noTextEdit="1"/>
          </p:cNvSpPr>
          <p:nvPr>
            <p:ph type="sldImg"/>
          </p:nvPr>
        </p:nvSpPr>
        <p:spPr>
          <a:xfrm>
            <a:off x="2111375" y="744538"/>
            <a:ext cx="2574925" cy="3722687"/>
          </a:xfrm>
          <a:ln/>
        </p:spPr>
      </p:sp>
      <p:sp>
        <p:nvSpPr>
          <p:cNvPr id="18125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996326FA-51E3-4719-8A83-C99E861CC800}" type="slidenum">
              <a:rPr lang="it-IT" smtClean="0"/>
              <a:pPr/>
              <a:t>7</a:t>
            </a:fld>
            <a:endParaRPr lang="it-IT"/>
          </a:p>
        </p:txBody>
      </p:sp>
      <p:sp>
        <p:nvSpPr>
          <p:cNvPr id="114691" name="Rectangle 2"/>
          <p:cNvSpPr>
            <a:spLocks noGrp="1" noRot="1" noChangeAspect="1" noChangeArrowheads="1" noTextEdit="1"/>
          </p:cNvSpPr>
          <p:nvPr>
            <p:ph type="sldImg"/>
          </p:nvPr>
        </p:nvSpPr>
        <p:spPr>
          <a:xfrm>
            <a:off x="2111375" y="744538"/>
            <a:ext cx="2574925" cy="3722687"/>
          </a:xfrm>
          <a:ln/>
        </p:spPr>
      </p:sp>
      <p:sp>
        <p:nvSpPr>
          <p:cNvPr id="11469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B6DE6246-34C0-4DFC-9D6B-E98EF57DAC45}" type="slidenum">
              <a:rPr lang="it-IT" smtClean="0"/>
              <a:pPr/>
              <a:t>119</a:t>
            </a:fld>
            <a:endParaRPr lang="it-IT"/>
          </a:p>
        </p:txBody>
      </p:sp>
      <p:sp>
        <p:nvSpPr>
          <p:cNvPr id="208899" name="Rectangle 2"/>
          <p:cNvSpPr>
            <a:spLocks noGrp="1" noRot="1" noChangeAspect="1" noChangeArrowheads="1" noTextEdit="1"/>
          </p:cNvSpPr>
          <p:nvPr>
            <p:ph type="sldImg"/>
          </p:nvPr>
        </p:nvSpPr>
        <p:spPr>
          <a:xfrm>
            <a:off x="2111375" y="744538"/>
            <a:ext cx="2574925" cy="3722687"/>
          </a:xfrm>
          <a:ln/>
        </p:spPr>
      </p:sp>
      <p:sp>
        <p:nvSpPr>
          <p:cNvPr id="208900"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B6DE6246-34C0-4DFC-9D6B-E98EF57DAC45}" type="slidenum">
              <a:rPr lang="it-IT" smtClean="0"/>
              <a:pPr/>
              <a:t>120</a:t>
            </a:fld>
            <a:endParaRPr lang="it-IT"/>
          </a:p>
        </p:txBody>
      </p:sp>
      <p:sp>
        <p:nvSpPr>
          <p:cNvPr id="208899" name="Rectangle 2"/>
          <p:cNvSpPr>
            <a:spLocks noGrp="1" noRot="1" noChangeAspect="1" noChangeArrowheads="1" noTextEdit="1"/>
          </p:cNvSpPr>
          <p:nvPr>
            <p:ph type="sldImg"/>
          </p:nvPr>
        </p:nvSpPr>
        <p:spPr>
          <a:xfrm>
            <a:off x="2111375" y="744538"/>
            <a:ext cx="2574925" cy="3722687"/>
          </a:xfrm>
          <a:ln/>
        </p:spPr>
      </p:sp>
      <p:sp>
        <p:nvSpPr>
          <p:cNvPr id="208900"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B9E0E1A6-A777-4C7C-964E-B830857DA9B5}" type="slidenum">
              <a:rPr lang="it-IT" smtClean="0"/>
              <a:pPr/>
              <a:t>8</a:t>
            </a:fld>
            <a:endParaRPr lang="it-IT"/>
          </a:p>
        </p:txBody>
      </p:sp>
      <p:sp>
        <p:nvSpPr>
          <p:cNvPr id="113667" name="Rectangle 2"/>
          <p:cNvSpPr>
            <a:spLocks noGrp="1" noRot="1" noChangeAspect="1" noChangeArrowheads="1" noTextEdit="1"/>
          </p:cNvSpPr>
          <p:nvPr>
            <p:ph type="sldImg"/>
          </p:nvPr>
        </p:nvSpPr>
        <p:spPr>
          <a:xfrm>
            <a:off x="2111375" y="744538"/>
            <a:ext cx="2574925" cy="3722687"/>
          </a:xfrm>
          <a:ln/>
        </p:spPr>
      </p:sp>
      <p:sp>
        <p:nvSpPr>
          <p:cNvPr id="113668"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B9E0E1A6-A777-4C7C-964E-B830857DA9B5}" type="slidenum">
              <a:rPr lang="it-IT" smtClean="0"/>
              <a:pPr/>
              <a:t>9</a:t>
            </a:fld>
            <a:endParaRPr lang="it-IT"/>
          </a:p>
        </p:txBody>
      </p:sp>
      <p:sp>
        <p:nvSpPr>
          <p:cNvPr id="113667" name="Rectangle 2"/>
          <p:cNvSpPr>
            <a:spLocks noGrp="1" noRot="1" noChangeAspect="1" noChangeArrowheads="1" noTextEdit="1"/>
          </p:cNvSpPr>
          <p:nvPr>
            <p:ph type="sldImg"/>
          </p:nvPr>
        </p:nvSpPr>
        <p:spPr>
          <a:xfrm>
            <a:off x="2111375" y="744538"/>
            <a:ext cx="2574925" cy="3722687"/>
          </a:xfrm>
          <a:ln/>
        </p:spPr>
      </p:sp>
      <p:sp>
        <p:nvSpPr>
          <p:cNvPr id="113668" name="Rectangle 3"/>
          <p:cNvSpPr>
            <a:spLocks noGrp="1" noChangeArrowheads="1"/>
          </p:cNvSpPr>
          <p:nvPr>
            <p:ph type="body" idx="1"/>
          </p:nvPr>
        </p:nvSpPr>
        <p:spPr>
          <a:noFill/>
          <a:ln/>
        </p:spPr>
        <p:txBody>
          <a:bodyPr/>
          <a:lstStyle/>
          <a:p>
            <a:pPr eaLnBrk="1" hangingPunct="1"/>
            <a:endParaRPr lang="fr-FR"/>
          </a:p>
        </p:txBody>
      </p:sp>
    </p:spTree>
    <p:extLst>
      <p:ext uri="{BB962C8B-B14F-4D97-AF65-F5344CB8AC3E}">
        <p14:creationId xmlns:p14="http://schemas.microsoft.com/office/powerpoint/2010/main" val="26854309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996326FA-51E3-4719-8A83-C99E861CC800}" type="slidenum">
              <a:rPr lang="it-IT" smtClean="0"/>
              <a:pPr/>
              <a:t>10</a:t>
            </a:fld>
            <a:endParaRPr lang="it-IT"/>
          </a:p>
        </p:txBody>
      </p:sp>
      <p:sp>
        <p:nvSpPr>
          <p:cNvPr id="114691" name="Rectangle 2"/>
          <p:cNvSpPr>
            <a:spLocks noGrp="1" noRot="1" noChangeAspect="1" noChangeArrowheads="1" noTextEdit="1"/>
          </p:cNvSpPr>
          <p:nvPr>
            <p:ph type="sldImg"/>
          </p:nvPr>
        </p:nvSpPr>
        <p:spPr>
          <a:xfrm>
            <a:off x="2111375" y="744538"/>
            <a:ext cx="2574925" cy="3722687"/>
          </a:xfrm>
          <a:ln/>
        </p:spPr>
      </p:sp>
      <p:sp>
        <p:nvSpPr>
          <p:cNvPr id="114692" name="Rectangle 3"/>
          <p:cNvSpPr>
            <a:spLocks noGrp="1" noChangeArrowheads="1"/>
          </p:cNvSpPr>
          <p:nvPr>
            <p:ph type="body" idx="1"/>
          </p:nvPr>
        </p:nvSpPr>
        <p:spPr>
          <a:noFill/>
          <a:ln/>
        </p:spPr>
        <p:txBody>
          <a:bodyPr/>
          <a:lstStyle/>
          <a:p>
            <a:pPr eaLnBrk="1" hangingPunct="1"/>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Vuota">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uota">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slide" Target="../slides/slide3.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 Target="../slides/slide3.xml"/><Relationship Id="rId5" Type="http://schemas.openxmlformats.org/officeDocument/2006/relationships/image" Target="../media/image1.pn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7" name="Segnaposto data 3"/>
          <p:cNvSpPr txBox="1">
            <a:spLocks noGrp="1"/>
          </p:cNvSpPr>
          <p:nvPr userDrawn="1"/>
        </p:nvSpPr>
        <p:spPr bwMode="auto">
          <a:xfrm>
            <a:off x="342900" y="9241015"/>
            <a:ext cx="6195060" cy="444853"/>
          </a:xfrm>
          <a:prstGeom prst="rect">
            <a:avLst/>
          </a:prstGeom>
          <a:noFill/>
          <a:ln w="9525">
            <a:noFill/>
            <a:miter lim="800000"/>
            <a:headEnd/>
            <a:tailEnd/>
          </a:ln>
        </p:spPr>
        <p:txBody>
          <a:bodyPr/>
          <a:lstStyle/>
          <a:p>
            <a:pPr algn="r">
              <a:defRPr/>
            </a:pPr>
            <a:fld id="{2A921BBA-5690-4306-BB93-94C8ED01A5FC}" type="slidenum">
              <a:rPr lang="en-GB" sz="1200" b="0" noProof="0" smtClean="0">
                <a:solidFill>
                  <a:schemeClr val="bg2"/>
                </a:solidFill>
                <a:latin typeface="Myriad Pro" pitchFamily="34" charset="0"/>
                <a:cs typeface="Calibri" pitchFamily="34" charset="0"/>
              </a:rPr>
              <a:pPr algn="r">
                <a:defRPr/>
              </a:pPr>
              <a:t>‹N›</a:t>
            </a:fld>
            <a:r>
              <a:rPr lang="en-GB" sz="1200" b="0" noProof="0" dirty="0">
                <a:solidFill>
                  <a:schemeClr val="bg2"/>
                </a:solidFill>
                <a:latin typeface="Myriad Pro" pitchFamily="34" charset="0"/>
                <a:cs typeface="Calibri" pitchFamily="34" charset="0"/>
              </a:rPr>
              <a:t> </a:t>
            </a:r>
          </a:p>
        </p:txBody>
      </p:sp>
      <p:sp>
        <p:nvSpPr>
          <p:cNvPr id="7190" name="Line 22"/>
          <p:cNvSpPr>
            <a:spLocks noChangeShapeType="1"/>
          </p:cNvSpPr>
          <p:nvPr userDrawn="1"/>
        </p:nvSpPr>
        <p:spPr bwMode="auto">
          <a:xfrm>
            <a:off x="360000" y="910344"/>
            <a:ext cx="6179344" cy="0"/>
          </a:xfrm>
          <a:prstGeom prst="line">
            <a:avLst/>
          </a:prstGeom>
          <a:noFill/>
          <a:ln w="12700">
            <a:solidFill>
              <a:schemeClr val="tx1"/>
            </a:solidFill>
            <a:round/>
            <a:headEnd/>
            <a:tailEnd/>
          </a:ln>
          <a:effectLst/>
        </p:spPr>
        <p:txBody>
          <a:bodyPr/>
          <a:lstStyle/>
          <a:p>
            <a:pPr>
              <a:defRPr/>
            </a:pPr>
            <a:endParaRPr lang="en-GB" noProof="0">
              <a:latin typeface="Myriad Pro" pitchFamily="34" charset="0"/>
              <a:cs typeface="Calibri" pitchFamily="34" charset="0"/>
            </a:endParaRPr>
          </a:p>
        </p:txBody>
      </p:sp>
      <p:sp>
        <p:nvSpPr>
          <p:cNvPr id="7191" name="Line 23"/>
          <p:cNvSpPr>
            <a:spLocks noChangeShapeType="1"/>
          </p:cNvSpPr>
          <p:nvPr userDrawn="1"/>
        </p:nvSpPr>
        <p:spPr bwMode="auto">
          <a:xfrm>
            <a:off x="360000" y="9245600"/>
            <a:ext cx="6179344" cy="0"/>
          </a:xfrm>
          <a:prstGeom prst="line">
            <a:avLst/>
          </a:prstGeom>
          <a:noFill/>
          <a:ln w="25400">
            <a:solidFill>
              <a:schemeClr val="tx1"/>
            </a:solidFill>
            <a:round/>
            <a:headEnd/>
            <a:tailEnd/>
          </a:ln>
          <a:effectLst/>
        </p:spPr>
        <p:txBody>
          <a:bodyPr/>
          <a:lstStyle/>
          <a:p>
            <a:pPr>
              <a:defRPr/>
            </a:pPr>
            <a:endParaRPr lang="en-GB" noProof="0">
              <a:latin typeface="Myriad Pro" pitchFamily="34" charset="0"/>
              <a:cs typeface="Calibri" pitchFamily="34" charset="0"/>
            </a:endParaRPr>
          </a:p>
        </p:txBody>
      </p:sp>
      <p:sp>
        <p:nvSpPr>
          <p:cNvPr id="6" name="Text Box 12"/>
          <p:cNvSpPr txBox="1">
            <a:spLocks noChangeArrowheads="1"/>
          </p:cNvSpPr>
          <p:nvPr/>
        </p:nvSpPr>
        <p:spPr bwMode="auto">
          <a:xfrm>
            <a:off x="3284621" y="351367"/>
            <a:ext cx="3332403" cy="338554"/>
          </a:xfrm>
          <a:prstGeom prst="rect">
            <a:avLst/>
          </a:prstGeom>
          <a:noFill/>
          <a:ln w="9525">
            <a:noFill/>
            <a:miter lim="800000"/>
            <a:headEnd/>
            <a:tailEnd/>
          </a:ln>
        </p:spPr>
        <p:txBody>
          <a:bodyPr wrap="square">
            <a:spAutoFit/>
          </a:bodyPr>
          <a:lstStyle/>
          <a:p>
            <a:pPr>
              <a:spcBef>
                <a:spcPct val="50000"/>
              </a:spcBef>
            </a:pPr>
            <a:r>
              <a:rPr lang="it-IT" sz="1600" noProof="0" dirty="0">
                <a:solidFill>
                  <a:schemeClr val="tx1"/>
                </a:solidFill>
                <a:latin typeface="Myriad Pro" pitchFamily="34" charset="0"/>
              </a:rPr>
              <a:t>Web Server Gestione Energia</a:t>
            </a:r>
            <a:endParaRPr lang="it-IT" sz="3200" noProof="0" dirty="0">
              <a:solidFill>
                <a:schemeClr val="tx1"/>
              </a:solidFill>
              <a:latin typeface="Myriad Pro" pitchFamily="34" charset="0"/>
            </a:endParaRPr>
          </a:p>
        </p:txBody>
      </p:sp>
      <p:sp>
        <p:nvSpPr>
          <p:cNvPr id="10" name="CasellaDiTesto 9"/>
          <p:cNvSpPr txBox="1"/>
          <p:nvPr userDrawn="1"/>
        </p:nvSpPr>
        <p:spPr>
          <a:xfrm rot="10800000">
            <a:off x="6642000" y="0"/>
            <a:ext cx="216000" cy="4536000"/>
          </a:xfrm>
          <a:prstGeom prst="rect">
            <a:avLst/>
          </a:prstGeom>
          <a:solidFill>
            <a:srgbClr val="146BBA"/>
          </a:solidFill>
        </p:spPr>
        <p:txBody>
          <a:bodyPr vert="eaVert" wrap="square" tIns="108000" rIns="72000" bIns="108000" rtlCol="0" anchor="ctr">
            <a:noAutofit/>
          </a:bodyPr>
          <a:lstStyle/>
          <a:p>
            <a:pPr algn="r" rtl="0" fontAlgn="base">
              <a:spcBef>
                <a:spcPts val="0"/>
              </a:spcBef>
              <a:spcAft>
                <a:spcPts val="0"/>
              </a:spcAft>
            </a:pPr>
            <a:r>
              <a:rPr lang="it-IT" sz="1100" b="0" kern="1200" noProof="0">
                <a:solidFill>
                  <a:schemeClr val="tx1"/>
                </a:solidFill>
                <a:latin typeface="Gisha" pitchFamily="34" charset="-79"/>
                <a:ea typeface="+mn-ea"/>
                <a:cs typeface="Gisha" pitchFamily="34" charset="-79"/>
              </a:rPr>
              <a:t>Manuale  utente</a:t>
            </a:r>
          </a:p>
        </p:txBody>
      </p:sp>
      <p:sp>
        <p:nvSpPr>
          <p:cNvPr id="7" name="CasellaDiTesto 6">
            <a:hlinkClick r:id="rId5" action="ppaction://hlinksldjump"/>
            <a:extLst>
              <a:ext uri="{FF2B5EF4-FFF2-40B4-BE49-F238E27FC236}">
                <a16:creationId xmlns:a16="http://schemas.microsoft.com/office/drawing/2014/main" id="{348DF08F-522C-46A2-A1BF-FAEE04C0A171}"/>
              </a:ext>
            </a:extLst>
          </p:cNvPr>
          <p:cNvSpPr txBox="1"/>
          <p:nvPr userDrawn="1"/>
        </p:nvSpPr>
        <p:spPr>
          <a:xfrm>
            <a:off x="351720" y="9010227"/>
            <a:ext cx="1008000" cy="215444"/>
          </a:xfrm>
          <a:prstGeom prst="rect">
            <a:avLst/>
          </a:prstGeom>
          <a:noFill/>
        </p:spPr>
        <p:txBody>
          <a:bodyPr wrap="square" rtlCol="0">
            <a:spAutoFit/>
          </a:bodyPr>
          <a:lstStyle/>
          <a:p>
            <a:pPr algn="l"/>
            <a:r>
              <a:rPr lang="it-IT" sz="800" b="0" noProof="0" dirty="0">
                <a:solidFill>
                  <a:schemeClr val="tx1"/>
                </a:solidFill>
                <a:latin typeface="Myriad Pro" panose="020B0503030403020204" pitchFamily="34" charset="0"/>
              </a:rPr>
              <a:t>Torna all’Indice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6" r:id="rId3"/>
  </p:sldLayoutIdLst>
  <p:hf sldNum="0" hdr="0" ftr="0"/>
  <p:txStyles>
    <p:titleStyle>
      <a:lvl1pPr algn="l" rtl="0" eaLnBrk="0" fontAlgn="base" hangingPunct="0">
        <a:spcBef>
          <a:spcPct val="0"/>
        </a:spcBef>
        <a:spcAft>
          <a:spcPct val="0"/>
        </a:spcAft>
        <a:defRPr sz="1200" b="1">
          <a:solidFill>
            <a:srgbClr val="F56600"/>
          </a:solidFill>
          <a:latin typeface="Myriad Pro" pitchFamily="34" charset="0"/>
          <a:ea typeface="+mj-ea"/>
          <a:cs typeface="Calibri" pitchFamily="34" charset="0"/>
        </a:defRPr>
      </a:lvl1pPr>
      <a:lvl2pPr algn="l" rtl="0" eaLnBrk="0" fontAlgn="base" hangingPunct="0">
        <a:spcBef>
          <a:spcPct val="0"/>
        </a:spcBef>
        <a:spcAft>
          <a:spcPct val="0"/>
        </a:spcAft>
        <a:defRPr sz="2800">
          <a:solidFill>
            <a:schemeClr val="folHlink"/>
          </a:solidFill>
          <a:latin typeface="Calibri" pitchFamily="34" charset="0"/>
        </a:defRPr>
      </a:lvl2pPr>
      <a:lvl3pPr algn="l" rtl="0" eaLnBrk="0" fontAlgn="base" hangingPunct="0">
        <a:spcBef>
          <a:spcPct val="0"/>
        </a:spcBef>
        <a:spcAft>
          <a:spcPct val="0"/>
        </a:spcAft>
        <a:defRPr sz="2800">
          <a:solidFill>
            <a:schemeClr val="folHlink"/>
          </a:solidFill>
          <a:latin typeface="Calibri" pitchFamily="34" charset="0"/>
        </a:defRPr>
      </a:lvl3pPr>
      <a:lvl4pPr algn="l" rtl="0" eaLnBrk="0" fontAlgn="base" hangingPunct="0">
        <a:spcBef>
          <a:spcPct val="0"/>
        </a:spcBef>
        <a:spcAft>
          <a:spcPct val="0"/>
        </a:spcAft>
        <a:defRPr sz="2800">
          <a:solidFill>
            <a:schemeClr val="folHlink"/>
          </a:solidFill>
          <a:latin typeface="Calibri" pitchFamily="34" charset="0"/>
        </a:defRPr>
      </a:lvl4pPr>
      <a:lvl5pPr algn="l" rtl="0" eaLnBrk="0" fontAlgn="base" hangingPunct="0">
        <a:spcBef>
          <a:spcPct val="0"/>
        </a:spcBef>
        <a:spcAft>
          <a:spcPct val="0"/>
        </a:spcAft>
        <a:defRPr sz="2800">
          <a:solidFill>
            <a:schemeClr val="folHlink"/>
          </a:solidFill>
          <a:latin typeface="Calibri" pitchFamily="34" charset="0"/>
        </a:defRPr>
      </a:lvl5pPr>
      <a:lvl6pPr marL="457200" algn="l" rtl="0" fontAlgn="base">
        <a:spcBef>
          <a:spcPct val="0"/>
        </a:spcBef>
        <a:spcAft>
          <a:spcPct val="0"/>
        </a:spcAft>
        <a:defRPr sz="2800">
          <a:solidFill>
            <a:schemeClr val="folHlink"/>
          </a:solidFill>
          <a:latin typeface="Arial" charset="0"/>
        </a:defRPr>
      </a:lvl6pPr>
      <a:lvl7pPr marL="914400" algn="l" rtl="0" fontAlgn="base">
        <a:spcBef>
          <a:spcPct val="0"/>
        </a:spcBef>
        <a:spcAft>
          <a:spcPct val="0"/>
        </a:spcAft>
        <a:defRPr sz="2800">
          <a:solidFill>
            <a:schemeClr val="folHlink"/>
          </a:solidFill>
          <a:latin typeface="Arial" charset="0"/>
        </a:defRPr>
      </a:lvl7pPr>
      <a:lvl8pPr marL="1371600" algn="l" rtl="0" fontAlgn="base">
        <a:spcBef>
          <a:spcPct val="0"/>
        </a:spcBef>
        <a:spcAft>
          <a:spcPct val="0"/>
        </a:spcAft>
        <a:defRPr sz="2800">
          <a:solidFill>
            <a:schemeClr val="folHlink"/>
          </a:solidFill>
          <a:latin typeface="Arial" charset="0"/>
        </a:defRPr>
      </a:lvl8pPr>
      <a:lvl9pPr marL="1828800" algn="l" rtl="0" fontAlgn="base">
        <a:spcBef>
          <a:spcPct val="0"/>
        </a:spcBef>
        <a:spcAft>
          <a:spcPct val="0"/>
        </a:spcAft>
        <a:defRPr sz="2800">
          <a:solidFill>
            <a:schemeClr val="folHlink"/>
          </a:solidFill>
          <a:latin typeface="Arial" charset="0"/>
        </a:defRPr>
      </a:lvl9pPr>
    </p:titleStyle>
    <p:body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7" name="Segnaposto data 3"/>
          <p:cNvSpPr txBox="1">
            <a:spLocks noGrp="1"/>
          </p:cNvSpPr>
          <p:nvPr userDrawn="1"/>
        </p:nvSpPr>
        <p:spPr bwMode="auto">
          <a:xfrm>
            <a:off x="342900" y="9241015"/>
            <a:ext cx="6195060" cy="444853"/>
          </a:xfrm>
          <a:prstGeom prst="rect">
            <a:avLst/>
          </a:prstGeom>
          <a:noFill/>
          <a:ln w="9525">
            <a:noFill/>
            <a:miter lim="800000"/>
            <a:headEnd/>
            <a:tailEnd/>
          </a:ln>
        </p:spPr>
        <p:txBody>
          <a:bodyPr/>
          <a:lstStyle/>
          <a:p>
            <a:pPr algn="l">
              <a:defRPr/>
            </a:pPr>
            <a:fld id="{2A921BBA-5690-4306-BB93-94C8ED01A5FC}" type="slidenum">
              <a:rPr lang="en-GB" sz="1200" b="0" noProof="0" smtClean="0">
                <a:solidFill>
                  <a:schemeClr val="bg2"/>
                </a:solidFill>
                <a:latin typeface="Myriad Pro" pitchFamily="34" charset="0"/>
                <a:cs typeface="Calibri" pitchFamily="34" charset="0"/>
              </a:rPr>
              <a:pPr algn="l">
                <a:defRPr/>
              </a:pPr>
              <a:t>‹N›</a:t>
            </a:fld>
            <a:r>
              <a:rPr lang="en-GB" sz="1200" b="0" noProof="0" dirty="0">
                <a:solidFill>
                  <a:schemeClr val="bg2"/>
                </a:solidFill>
                <a:latin typeface="Myriad Pro" pitchFamily="34" charset="0"/>
                <a:cs typeface="Calibri" pitchFamily="34" charset="0"/>
              </a:rPr>
              <a:t> </a:t>
            </a:r>
          </a:p>
        </p:txBody>
      </p:sp>
      <p:sp>
        <p:nvSpPr>
          <p:cNvPr id="7191" name="Line 23"/>
          <p:cNvSpPr>
            <a:spLocks noChangeShapeType="1"/>
          </p:cNvSpPr>
          <p:nvPr userDrawn="1"/>
        </p:nvSpPr>
        <p:spPr bwMode="auto">
          <a:xfrm>
            <a:off x="360000" y="9245600"/>
            <a:ext cx="6179344" cy="0"/>
          </a:xfrm>
          <a:prstGeom prst="line">
            <a:avLst/>
          </a:prstGeom>
          <a:noFill/>
          <a:ln w="25400">
            <a:solidFill>
              <a:schemeClr val="tx1"/>
            </a:solidFill>
            <a:round/>
            <a:headEnd/>
            <a:tailEnd/>
          </a:ln>
          <a:effectLst/>
        </p:spPr>
        <p:txBody>
          <a:bodyPr/>
          <a:lstStyle/>
          <a:p>
            <a:pPr>
              <a:defRPr/>
            </a:pPr>
            <a:endParaRPr lang="en-GB" noProof="0">
              <a:latin typeface="Myriad Pro" pitchFamily="34" charset="0"/>
              <a:cs typeface="Calibri" pitchFamily="34" charset="0"/>
            </a:endParaRPr>
          </a:p>
        </p:txBody>
      </p:sp>
      <p:sp>
        <p:nvSpPr>
          <p:cNvPr id="7" name="Line 22"/>
          <p:cNvSpPr>
            <a:spLocks noChangeShapeType="1"/>
          </p:cNvSpPr>
          <p:nvPr userDrawn="1"/>
        </p:nvSpPr>
        <p:spPr bwMode="auto">
          <a:xfrm>
            <a:off x="360000" y="910344"/>
            <a:ext cx="6179344" cy="0"/>
          </a:xfrm>
          <a:prstGeom prst="line">
            <a:avLst/>
          </a:prstGeom>
          <a:noFill/>
          <a:ln w="12700">
            <a:solidFill>
              <a:schemeClr val="tx1"/>
            </a:solidFill>
            <a:round/>
            <a:headEnd/>
            <a:tailEnd/>
          </a:ln>
          <a:effectLst/>
        </p:spPr>
        <p:txBody>
          <a:bodyPr/>
          <a:lstStyle/>
          <a:p>
            <a:pPr>
              <a:defRPr/>
            </a:pPr>
            <a:endParaRPr lang="en-GB" noProof="0">
              <a:latin typeface="Myriad Pro" pitchFamily="34" charset="0"/>
              <a:cs typeface="Calibri" pitchFamily="34" charset="0"/>
            </a:endParaRPr>
          </a:p>
        </p:txBody>
      </p:sp>
      <p:pic>
        <p:nvPicPr>
          <p:cNvPr id="6" name="Picture 2"/>
          <p:cNvPicPr>
            <a:picLocks noChangeAspect="1" noChangeArrowheads="1"/>
          </p:cNvPicPr>
          <p:nvPr userDrawn="1"/>
        </p:nvPicPr>
        <p:blipFill>
          <a:blip r:embed="rId5" cstate="print"/>
          <a:srcRect/>
          <a:stretch>
            <a:fillRect/>
          </a:stretch>
        </p:blipFill>
        <p:spPr bwMode="auto">
          <a:xfrm>
            <a:off x="342000" y="342000"/>
            <a:ext cx="598696" cy="306000"/>
          </a:xfrm>
          <a:prstGeom prst="rect">
            <a:avLst/>
          </a:prstGeom>
          <a:noFill/>
          <a:ln w="9525">
            <a:noFill/>
            <a:miter lim="800000"/>
            <a:headEnd/>
            <a:tailEnd/>
          </a:ln>
        </p:spPr>
      </p:pic>
      <p:sp>
        <p:nvSpPr>
          <p:cNvPr id="8" name="CasellaDiTesto 7">
            <a:hlinkClick r:id="rId6" action="ppaction://hlinksldjump"/>
            <a:extLst>
              <a:ext uri="{FF2B5EF4-FFF2-40B4-BE49-F238E27FC236}">
                <a16:creationId xmlns:a16="http://schemas.microsoft.com/office/drawing/2014/main" id="{872785D4-23A2-44D8-9C5D-CB689DB287F2}"/>
              </a:ext>
            </a:extLst>
          </p:cNvPr>
          <p:cNvSpPr txBox="1"/>
          <p:nvPr userDrawn="1"/>
        </p:nvSpPr>
        <p:spPr>
          <a:xfrm>
            <a:off x="351720" y="9010227"/>
            <a:ext cx="1008000" cy="215444"/>
          </a:xfrm>
          <a:prstGeom prst="rect">
            <a:avLst/>
          </a:prstGeom>
          <a:noFill/>
        </p:spPr>
        <p:txBody>
          <a:bodyPr wrap="square" rtlCol="0">
            <a:spAutoFit/>
          </a:bodyPr>
          <a:lstStyle/>
          <a:p>
            <a:pPr algn="l"/>
            <a:r>
              <a:rPr lang="it-IT" sz="800" b="0" noProof="0" dirty="0">
                <a:solidFill>
                  <a:schemeClr val="tx1"/>
                </a:solidFill>
                <a:latin typeface="Myriad Pro" panose="020B0503030403020204" pitchFamily="34" charset="0"/>
              </a:rPr>
              <a:t>Torna all’Indice</a:t>
            </a:r>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Lst>
  <p:hf sldNum="0" hdr="0" ftr="0"/>
  <p:txStyles>
    <p:titleStyle>
      <a:lvl1pPr algn="l" rtl="0" eaLnBrk="0" fontAlgn="base" hangingPunct="0">
        <a:spcBef>
          <a:spcPct val="0"/>
        </a:spcBef>
        <a:spcAft>
          <a:spcPct val="0"/>
        </a:spcAft>
        <a:defRPr sz="1200" b="1">
          <a:solidFill>
            <a:srgbClr val="F56600"/>
          </a:solidFill>
          <a:latin typeface="Myriad Pro" pitchFamily="34" charset="0"/>
          <a:ea typeface="+mj-ea"/>
          <a:cs typeface="Calibri" pitchFamily="34" charset="0"/>
        </a:defRPr>
      </a:lvl1pPr>
      <a:lvl2pPr algn="l" rtl="0" eaLnBrk="0" fontAlgn="base" hangingPunct="0">
        <a:spcBef>
          <a:spcPct val="0"/>
        </a:spcBef>
        <a:spcAft>
          <a:spcPct val="0"/>
        </a:spcAft>
        <a:defRPr sz="2800">
          <a:solidFill>
            <a:schemeClr val="folHlink"/>
          </a:solidFill>
          <a:latin typeface="Calibri" pitchFamily="34" charset="0"/>
        </a:defRPr>
      </a:lvl2pPr>
      <a:lvl3pPr algn="l" rtl="0" eaLnBrk="0" fontAlgn="base" hangingPunct="0">
        <a:spcBef>
          <a:spcPct val="0"/>
        </a:spcBef>
        <a:spcAft>
          <a:spcPct val="0"/>
        </a:spcAft>
        <a:defRPr sz="2800">
          <a:solidFill>
            <a:schemeClr val="folHlink"/>
          </a:solidFill>
          <a:latin typeface="Calibri" pitchFamily="34" charset="0"/>
        </a:defRPr>
      </a:lvl3pPr>
      <a:lvl4pPr algn="l" rtl="0" eaLnBrk="0" fontAlgn="base" hangingPunct="0">
        <a:spcBef>
          <a:spcPct val="0"/>
        </a:spcBef>
        <a:spcAft>
          <a:spcPct val="0"/>
        </a:spcAft>
        <a:defRPr sz="2800">
          <a:solidFill>
            <a:schemeClr val="folHlink"/>
          </a:solidFill>
          <a:latin typeface="Calibri" pitchFamily="34" charset="0"/>
        </a:defRPr>
      </a:lvl4pPr>
      <a:lvl5pPr algn="l" rtl="0" eaLnBrk="0" fontAlgn="base" hangingPunct="0">
        <a:spcBef>
          <a:spcPct val="0"/>
        </a:spcBef>
        <a:spcAft>
          <a:spcPct val="0"/>
        </a:spcAft>
        <a:defRPr sz="2800">
          <a:solidFill>
            <a:schemeClr val="folHlink"/>
          </a:solidFill>
          <a:latin typeface="Calibri" pitchFamily="34" charset="0"/>
        </a:defRPr>
      </a:lvl5pPr>
      <a:lvl6pPr marL="457200" algn="l" rtl="0" fontAlgn="base">
        <a:spcBef>
          <a:spcPct val="0"/>
        </a:spcBef>
        <a:spcAft>
          <a:spcPct val="0"/>
        </a:spcAft>
        <a:defRPr sz="2800">
          <a:solidFill>
            <a:schemeClr val="folHlink"/>
          </a:solidFill>
          <a:latin typeface="Arial" charset="0"/>
        </a:defRPr>
      </a:lvl6pPr>
      <a:lvl7pPr marL="914400" algn="l" rtl="0" fontAlgn="base">
        <a:spcBef>
          <a:spcPct val="0"/>
        </a:spcBef>
        <a:spcAft>
          <a:spcPct val="0"/>
        </a:spcAft>
        <a:defRPr sz="2800">
          <a:solidFill>
            <a:schemeClr val="folHlink"/>
          </a:solidFill>
          <a:latin typeface="Arial" charset="0"/>
        </a:defRPr>
      </a:lvl7pPr>
      <a:lvl8pPr marL="1371600" algn="l" rtl="0" fontAlgn="base">
        <a:spcBef>
          <a:spcPct val="0"/>
        </a:spcBef>
        <a:spcAft>
          <a:spcPct val="0"/>
        </a:spcAft>
        <a:defRPr sz="2800">
          <a:solidFill>
            <a:schemeClr val="folHlink"/>
          </a:solidFill>
          <a:latin typeface="Arial" charset="0"/>
        </a:defRPr>
      </a:lvl8pPr>
      <a:lvl9pPr marL="1828800" algn="l" rtl="0" fontAlgn="base">
        <a:spcBef>
          <a:spcPct val="0"/>
        </a:spcBef>
        <a:spcAft>
          <a:spcPct val="0"/>
        </a:spcAft>
        <a:defRPr sz="2800">
          <a:solidFill>
            <a:schemeClr val="folHlink"/>
          </a:solidFill>
          <a:latin typeface="Arial" charset="0"/>
        </a:defRPr>
      </a:lvl9pPr>
    </p:titleStyle>
    <p:body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2.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174.png"/><Relationship Id="rId7" Type="http://schemas.openxmlformats.org/officeDocument/2006/relationships/image" Target="../media/image148.png"/><Relationship Id="rId2" Type="http://schemas.openxmlformats.org/officeDocument/2006/relationships/image" Target="../media/image173.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76.png"/><Relationship Id="rId4" Type="http://schemas.openxmlformats.org/officeDocument/2006/relationships/image" Target="../media/image175.png"/></Relationships>
</file>

<file path=ppt/slides/_rels/slide102.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177.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79.png"/></Relationships>
</file>

<file path=ppt/slides/_rels/slide10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80.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2.png"/></Relationships>
</file>

<file path=ppt/slides/_rels/slide104.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8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8.png"/></Relationships>
</file>

<file path=ppt/slides/_rels/slide10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80.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2.png"/></Relationships>
</file>

<file path=ppt/slides/_rels/slide106.xml.rels><?xml version="1.0" encoding="UTF-8" standalone="yes"?>
<Relationships xmlns="http://schemas.openxmlformats.org/package/2006/relationships"><Relationship Id="rId3" Type="http://schemas.openxmlformats.org/officeDocument/2006/relationships/image" Target="../media/image183.jpeg"/><Relationship Id="rId2" Type="http://schemas.openxmlformats.org/officeDocument/2006/relationships/hyperlink" Target="https://core.telegram.org/bots" TargetMode="Externa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8.png"/><Relationship Id="rId4" Type="http://schemas.openxmlformats.org/officeDocument/2006/relationships/image" Target="../media/image184.png"/></Relationships>
</file>

<file path=ppt/slides/_rels/slide10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80.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2.png"/></Relationships>
</file>

<file path=ppt/slides/_rels/slide108.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image" Target="../media/image185.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8.png"/></Relationships>
</file>

<file path=ppt/slides/_rels/slide10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87.png"/><Relationship Id="rId1" Type="http://schemas.openxmlformats.org/officeDocument/2006/relationships/slideLayout" Target="../slideLayouts/slideLayout1.xml"/><Relationship Id="rId5" Type="http://schemas.openxmlformats.org/officeDocument/2006/relationships/image" Target="../media/image148.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80.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2.png"/></Relationships>
</file>

<file path=ppt/slides/_rels/slide111.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image" Target="../media/image188.pn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4.png"/></Relationships>
</file>

<file path=ppt/slides/_rels/slide1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0.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4.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14.png"/></Relationships>
</file>

<file path=ppt/slides/_rels/slide114.xml.rels><?xml version="1.0" encoding="UTF-8" standalone="yes"?>
<Relationships xmlns="http://schemas.openxmlformats.org/package/2006/relationships"><Relationship Id="rId3" Type="http://schemas.openxmlformats.org/officeDocument/2006/relationships/image" Target="../media/image191.jpeg"/><Relationship Id="rId2" Type="http://schemas.openxmlformats.org/officeDocument/2006/relationships/notesSlide" Target="../notesSlides/notesSlide55.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92.jpeg"/></Relationships>
</file>

<file path=ppt/slides/_rels/slide1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6.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14.png"/></Relationships>
</file>

<file path=ppt/slides/_rels/slide116.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95.png"/><Relationship Id="rId4" Type="http://schemas.openxmlformats.org/officeDocument/2006/relationships/image" Target="../media/image194.jpeg"/></Relationships>
</file>

<file path=ppt/slides/_rels/slide117.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4.png"/><Relationship Id="rId4" Type="http://schemas.openxmlformats.org/officeDocument/2006/relationships/image" Target="../media/image22.png"/></Relationships>
</file>

<file path=ppt/slides/_rels/slide118.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notesSlide" Target="../notesSlides/notesSlide59.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97.jpeg"/></Relationships>
</file>

<file path=ppt/slides/_rels/slide1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198.png"/><Relationship Id="rId4" Type="http://schemas.openxmlformats.org/officeDocument/2006/relationships/image" Target="../media/image37.png"/></Relationships>
</file>

<file path=ppt/slides/_rels/slide12.x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2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hyperlink" Target="http://www.dyndns.org/" TargetMode="External"/><Relationship Id="rId7" Type="http://schemas.openxmlformats.org/officeDocument/2006/relationships/image" Target="../media/image198.png"/><Relationship Id="rId2" Type="http://schemas.openxmlformats.org/officeDocument/2006/relationships/notesSlide" Target="../notesSlides/notesSlide61.xml"/><Relationship Id="rId1" Type="http://schemas.openxmlformats.org/officeDocument/2006/relationships/slideLayout" Target="../slideLayouts/slideLayout7.xml"/><Relationship Id="rId6" Type="http://schemas.openxmlformats.org/officeDocument/2006/relationships/image" Target="../media/image199.wmf"/><Relationship Id="rId5" Type="http://schemas.openxmlformats.org/officeDocument/2006/relationships/image" Target="../media/image37.png"/><Relationship Id="rId4" Type="http://schemas.openxmlformats.org/officeDocument/2006/relationships/image" Target="../media/image5.png"/></Relationships>
</file>

<file path=ppt/slides/_rels/slide1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99.wmf"/><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198.png"/><Relationship Id="rId4" Type="http://schemas.openxmlformats.org/officeDocument/2006/relationships/image" Target="../media/image5.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9.xml"/><Relationship Id="rId5" Type="http://schemas.openxmlformats.org/officeDocument/2006/relationships/image" Target="../media/image1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14.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7.png"/><Relationship Id="rId7"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14.png"/><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2.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4.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6.xml"/><Relationship Id="rId18" Type="http://schemas.openxmlformats.org/officeDocument/2006/relationships/slide" Target="slide34.xml"/><Relationship Id="rId26" Type="http://schemas.openxmlformats.org/officeDocument/2006/relationships/slide" Target="slide50.xml"/><Relationship Id="rId3" Type="http://schemas.openxmlformats.org/officeDocument/2006/relationships/slide" Target="slide5.xml"/><Relationship Id="rId21" Type="http://schemas.openxmlformats.org/officeDocument/2006/relationships/slide" Target="slide44.xml"/><Relationship Id="rId34" Type="http://schemas.openxmlformats.org/officeDocument/2006/relationships/slide" Target="slide28.xml"/><Relationship Id="rId7" Type="http://schemas.openxmlformats.org/officeDocument/2006/relationships/slide" Target="slide12.xml"/><Relationship Id="rId12" Type="http://schemas.openxmlformats.org/officeDocument/2006/relationships/slide" Target="slide25.xml"/><Relationship Id="rId17" Type="http://schemas.openxmlformats.org/officeDocument/2006/relationships/slide" Target="slide33.xml"/><Relationship Id="rId25" Type="http://schemas.openxmlformats.org/officeDocument/2006/relationships/slide" Target="slide48.xml"/><Relationship Id="rId33" Type="http://schemas.openxmlformats.org/officeDocument/2006/relationships/slide" Target="slide21.xml"/><Relationship Id="rId2" Type="http://schemas.openxmlformats.org/officeDocument/2006/relationships/notesSlide" Target="../notesSlides/notesSlide2.xml"/><Relationship Id="rId16" Type="http://schemas.openxmlformats.org/officeDocument/2006/relationships/slide" Target="slide32.xml"/><Relationship Id="rId20" Type="http://schemas.openxmlformats.org/officeDocument/2006/relationships/slide" Target="slide42.xml"/><Relationship Id="rId29" Type="http://schemas.openxmlformats.org/officeDocument/2006/relationships/slide" Target="slide59.xml"/><Relationship Id="rId1" Type="http://schemas.openxmlformats.org/officeDocument/2006/relationships/slideLayout" Target="../slideLayouts/slideLayout1.xml"/><Relationship Id="rId6" Type="http://schemas.openxmlformats.org/officeDocument/2006/relationships/slide" Target="slide11.xml"/><Relationship Id="rId11" Type="http://schemas.openxmlformats.org/officeDocument/2006/relationships/slide" Target="slide24.xml"/><Relationship Id="rId24" Type="http://schemas.openxmlformats.org/officeDocument/2006/relationships/slide" Target="slide47.xml"/><Relationship Id="rId32" Type="http://schemas.openxmlformats.org/officeDocument/2006/relationships/slide" Target="slide13.xml"/><Relationship Id="rId5" Type="http://schemas.openxmlformats.org/officeDocument/2006/relationships/slide" Target="slide8.xml"/><Relationship Id="rId15" Type="http://schemas.openxmlformats.org/officeDocument/2006/relationships/slide" Target="slide30.xml"/><Relationship Id="rId23" Type="http://schemas.openxmlformats.org/officeDocument/2006/relationships/slide" Target="slide46.xml"/><Relationship Id="rId28" Type="http://schemas.openxmlformats.org/officeDocument/2006/relationships/slide" Target="slide57.xml"/><Relationship Id="rId10" Type="http://schemas.openxmlformats.org/officeDocument/2006/relationships/slide" Target="slide23.xml"/><Relationship Id="rId19" Type="http://schemas.openxmlformats.org/officeDocument/2006/relationships/slide" Target="slide39.xml"/><Relationship Id="rId31" Type="http://schemas.openxmlformats.org/officeDocument/2006/relationships/slide" Target="slide61.xml"/><Relationship Id="rId4" Type="http://schemas.openxmlformats.org/officeDocument/2006/relationships/slide" Target="slide7.xml"/><Relationship Id="rId9" Type="http://schemas.openxmlformats.org/officeDocument/2006/relationships/slide" Target="slide18.xml"/><Relationship Id="rId14" Type="http://schemas.openxmlformats.org/officeDocument/2006/relationships/slide" Target="slide27.xml"/><Relationship Id="rId22" Type="http://schemas.openxmlformats.org/officeDocument/2006/relationships/slide" Target="slide45.xml"/><Relationship Id="rId27" Type="http://schemas.openxmlformats.org/officeDocument/2006/relationships/slide" Target="slide51.xml"/><Relationship Id="rId30" Type="http://schemas.openxmlformats.org/officeDocument/2006/relationships/slide" Target="slide60.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21.png"/><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41.jpeg"/></Relationships>
</file>

<file path=ppt/slides/_rels/slide3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8.png"/><Relationship Id="rId4" Type="http://schemas.openxmlformats.org/officeDocument/2006/relationships/image" Target="../media/image43.jpeg"/></Relationships>
</file>

<file path=ppt/slides/_rels/slide3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 Id="rId9" Type="http://schemas.openxmlformats.org/officeDocument/2006/relationships/image" Target="../media/image14.png"/></Relationships>
</file>

<file path=ppt/slides/_rels/slide3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50.png"/><Relationship Id="rId7" Type="http://schemas.openxmlformats.org/officeDocument/2006/relationships/image" Target="../media/image14.png"/><Relationship Id="rId2" Type="http://schemas.openxmlformats.org/officeDocument/2006/relationships/image" Target="../media/image49.png"/><Relationship Id="rId1" Type="http://schemas.openxmlformats.org/officeDocument/2006/relationships/slideLayout" Target="../slideLayouts/slideLayout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54.png"/><Relationship Id="rId7"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57.jpeg"/><Relationship Id="rId5" Type="http://schemas.openxmlformats.org/officeDocument/2006/relationships/image" Target="../media/image56.png"/><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4.png"/></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9.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61.png"/><Relationship Id="rId4" Type="http://schemas.openxmlformats.org/officeDocument/2006/relationships/image" Target="../media/image60.png"/></Relationships>
</file>

<file path=ppt/slides/_rels/slide4.xml.rels><?xml version="1.0" encoding="UTF-8" standalone="yes"?>
<Relationships xmlns="http://schemas.openxmlformats.org/package/2006/relationships"><Relationship Id="rId8" Type="http://schemas.openxmlformats.org/officeDocument/2006/relationships/slide" Target="slide72.xml"/><Relationship Id="rId13" Type="http://schemas.openxmlformats.org/officeDocument/2006/relationships/slide" Target="slide81.xml"/><Relationship Id="rId18" Type="http://schemas.openxmlformats.org/officeDocument/2006/relationships/slide" Target="slide89.xml"/><Relationship Id="rId26" Type="http://schemas.openxmlformats.org/officeDocument/2006/relationships/slide" Target="slide105.xml"/><Relationship Id="rId3" Type="http://schemas.openxmlformats.org/officeDocument/2006/relationships/slide" Target="slide65.xml"/><Relationship Id="rId21" Type="http://schemas.openxmlformats.org/officeDocument/2006/relationships/slide" Target="slide93.xml"/><Relationship Id="rId34" Type="http://schemas.openxmlformats.org/officeDocument/2006/relationships/slide" Target="slide121.xml"/><Relationship Id="rId7" Type="http://schemas.openxmlformats.org/officeDocument/2006/relationships/slide" Target="slide69.xml"/><Relationship Id="rId12" Type="http://schemas.openxmlformats.org/officeDocument/2006/relationships/slide" Target="slide80.xml"/><Relationship Id="rId17" Type="http://schemas.openxmlformats.org/officeDocument/2006/relationships/slide" Target="slide88.xml"/><Relationship Id="rId25" Type="http://schemas.openxmlformats.org/officeDocument/2006/relationships/slide" Target="slide103.xml"/><Relationship Id="rId33" Type="http://schemas.openxmlformats.org/officeDocument/2006/relationships/slide" Target="slide120.xml"/><Relationship Id="rId2" Type="http://schemas.openxmlformats.org/officeDocument/2006/relationships/notesSlide" Target="../notesSlides/notesSlide3.xml"/><Relationship Id="rId16" Type="http://schemas.openxmlformats.org/officeDocument/2006/relationships/slide" Target="slide86.xml"/><Relationship Id="rId20" Type="http://schemas.openxmlformats.org/officeDocument/2006/relationships/slide" Target="slide92.xml"/><Relationship Id="rId29" Type="http://schemas.openxmlformats.org/officeDocument/2006/relationships/slide" Target="slide112.xml"/><Relationship Id="rId1" Type="http://schemas.openxmlformats.org/officeDocument/2006/relationships/slideLayout" Target="../slideLayouts/slideLayout7.xml"/><Relationship Id="rId6" Type="http://schemas.openxmlformats.org/officeDocument/2006/relationships/slide" Target="slide68.xml"/><Relationship Id="rId11" Type="http://schemas.openxmlformats.org/officeDocument/2006/relationships/slide" Target="slide77.xml"/><Relationship Id="rId24" Type="http://schemas.openxmlformats.org/officeDocument/2006/relationships/slide" Target="slide99.xml"/><Relationship Id="rId32" Type="http://schemas.openxmlformats.org/officeDocument/2006/relationships/slide" Target="slide119.xml"/><Relationship Id="rId37" Type="http://schemas.openxmlformats.org/officeDocument/2006/relationships/slide" Target="slide113.xml"/><Relationship Id="rId5" Type="http://schemas.openxmlformats.org/officeDocument/2006/relationships/slide" Target="slide67.xml"/><Relationship Id="rId15" Type="http://schemas.openxmlformats.org/officeDocument/2006/relationships/slide" Target="slide83.xml"/><Relationship Id="rId23" Type="http://schemas.openxmlformats.org/officeDocument/2006/relationships/slide" Target="slide95.xml"/><Relationship Id="rId28" Type="http://schemas.openxmlformats.org/officeDocument/2006/relationships/slide" Target="slide110.xml"/><Relationship Id="rId36" Type="http://schemas.openxmlformats.org/officeDocument/2006/relationships/slide" Target="slide78.xml"/><Relationship Id="rId10" Type="http://schemas.openxmlformats.org/officeDocument/2006/relationships/slide" Target="slide76.xml"/><Relationship Id="rId19" Type="http://schemas.openxmlformats.org/officeDocument/2006/relationships/slide" Target="slide91.xml"/><Relationship Id="rId31" Type="http://schemas.openxmlformats.org/officeDocument/2006/relationships/slide" Target="slide117.xml"/><Relationship Id="rId4" Type="http://schemas.openxmlformats.org/officeDocument/2006/relationships/slide" Target="slide66.xml"/><Relationship Id="rId9" Type="http://schemas.openxmlformats.org/officeDocument/2006/relationships/slide" Target="slide74.xml"/><Relationship Id="rId14" Type="http://schemas.openxmlformats.org/officeDocument/2006/relationships/slide" Target="slide82.xml"/><Relationship Id="rId22" Type="http://schemas.openxmlformats.org/officeDocument/2006/relationships/slide" Target="slide94.xml"/><Relationship Id="rId27" Type="http://schemas.openxmlformats.org/officeDocument/2006/relationships/slide" Target="slide107.xml"/><Relationship Id="rId30" Type="http://schemas.openxmlformats.org/officeDocument/2006/relationships/slide" Target="slide115.xml"/><Relationship Id="rId35" Type="http://schemas.openxmlformats.org/officeDocument/2006/relationships/slide" Target="slide122.xml"/></Relationships>
</file>

<file path=ppt/slides/_rels/slide4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63.png"/></Relationships>
</file>

<file path=ppt/slides/_rels/slide41.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64.png"/><Relationship Id="rId7" Type="http://schemas.openxmlformats.org/officeDocument/2006/relationships/image" Target="../media/image45.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66.png"/><Relationship Id="rId4" Type="http://schemas.openxmlformats.org/officeDocument/2006/relationships/image" Target="../media/image65.png"/><Relationship Id="rId9" Type="http://schemas.openxmlformats.org/officeDocument/2006/relationships/image" Target="../media/image67.png"/></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4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72.jpeg"/><Relationship Id="rId4" Type="http://schemas.openxmlformats.org/officeDocument/2006/relationships/image" Target="../media/image40.png"/></Relationships>
</file>

<file path=ppt/slides/_rels/slide4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41.jpeg"/><Relationship Id="rId4" Type="http://schemas.openxmlformats.org/officeDocument/2006/relationships/image" Target="../media/image14.png"/></Relationships>
</file>

<file path=ppt/slides/_rels/slide4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8.png"/></Relationships>
</file>

<file path=ppt/slides/_rels/slide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6.png"/><Relationship Id="rId1" Type="http://schemas.openxmlformats.org/officeDocument/2006/relationships/slideLayout" Target="../slideLayouts/slideLayout7.xml"/><Relationship Id="rId5" Type="http://schemas.openxmlformats.org/officeDocument/2006/relationships/image" Target="../media/image77.png"/><Relationship Id="rId4" Type="http://schemas.openxmlformats.org/officeDocument/2006/relationships/image" Target="../media/image14.png"/></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8.png"/><Relationship Id="rId1" Type="http://schemas.openxmlformats.org/officeDocument/2006/relationships/slideLayout" Target="../slideLayouts/slideLayout1.xml"/><Relationship Id="rId5" Type="http://schemas.openxmlformats.org/officeDocument/2006/relationships/image" Target="../media/image79.png"/><Relationship Id="rId4" Type="http://schemas.openxmlformats.org/officeDocument/2006/relationships/image" Target="../media/image14.png"/></Relationships>
</file>

<file path=ppt/slides/_rels/slide4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81.png"/><Relationship Id="rId4" Type="http://schemas.openxmlformats.org/officeDocument/2006/relationships/image" Target="../media/image80.jpeg"/></Relationships>
</file>

<file path=ppt/slides/_rels/slide4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8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14.png"/></Relationships>
</file>

<file path=ppt/slides/_rels/slide5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87.png"/></Relationships>
</file>

<file path=ppt/slides/_rels/slide5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88.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5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91.png"/></Relationships>
</file>

<file path=ppt/slides/_rels/slide5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7.xml"/><Relationship Id="rId4" Type="http://schemas.openxmlformats.org/officeDocument/2006/relationships/image" Target="../media/image94.png"/></Relationships>
</file>

<file path=ppt/slides/_rels/slide5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7.xml"/><Relationship Id="rId4" Type="http://schemas.openxmlformats.org/officeDocument/2006/relationships/image" Target="../media/image99.png"/></Relationships>
</file>

<file path=ppt/slides/_rels/slide5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14.png"/></Relationships>
</file>

<file path=ppt/slides/_rels/slide5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14.png"/></Relationships>
</file>

<file path=ppt/slides/_rels/slide5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jpeg"/><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104.png"/><Relationship Id="rId4" Type="http://schemas.openxmlformats.org/officeDocument/2006/relationships/image" Target="../media/image10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2.png"/></Relationships>
</file>

<file path=ppt/slides/_rels/slide6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5.jpe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41.jpeg"/></Relationships>
</file>

<file path=ppt/slides/_rels/slide6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6.jpeg"/><Relationship Id="rId1" Type="http://schemas.openxmlformats.org/officeDocument/2006/relationships/slideLayout" Target="../slideLayouts/slideLayout7.xml"/><Relationship Id="rId5" Type="http://schemas.openxmlformats.org/officeDocument/2006/relationships/image" Target="../media/image107.png"/><Relationship Id="rId4" Type="http://schemas.openxmlformats.org/officeDocument/2006/relationships/image" Target="../media/image18.png"/></Relationships>
</file>

<file path=ppt/slides/_rels/slide6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1.xml"/><Relationship Id="rId4" Type="http://schemas.openxmlformats.org/officeDocument/2006/relationships/image" Target="../media/image110.png"/></Relationships>
</file>

<file path=ppt/slides/_rels/slide6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111.png"/><Relationship Id="rId5" Type="http://schemas.openxmlformats.org/officeDocument/2006/relationships/image" Target="../media/image46.png"/><Relationship Id="rId4" Type="http://schemas.openxmlformats.org/officeDocument/2006/relationships/image" Target="../media/image45.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14.png"/></Relationships>
</file>

<file path=ppt/slides/_rels/slide67.xml.rels><?xml version="1.0" encoding="UTF-8" standalone="yes"?>
<Relationships xmlns="http://schemas.openxmlformats.org/package/2006/relationships"><Relationship Id="rId3" Type="http://schemas.openxmlformats.org/officeDocument/2006/relationships/image" Target="../media/image112.png"/><Relationship Id="rId7" Type="http://schemas.openxmlformats.org/officeDocument/2006/relationships/image" Target="../media/image114.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8.png"/><Relationship Id="rId4" Type="http://schemas.openxmlformats.org/officeDocument/2006/relationships/image" Target="../media/image113.png"/></Relationships>
</file>

<file path=ppt/slides/_rels/slide68.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16.jpeg"/><Relationship Id="rId4" Type="http://schemas.openxmlformats.org/officeDocument/2006/relationships/image" Target="../media/image22.png"/></Relationships>
</file>

<file path=ppt/slides/_rels/slide6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20.png"/><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4.png"/></Relationships>
</file>

<file path=ppt/slides/_rels/slide71.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125.png"/><Relationship Id="rId3" Type="http://schemas.openxmlformats.org/officeDocument/2006/relationships/image" Target="../media/image64.png"/><Relationship Id="rId7" Type="http://schemas.openxmlformats.org/officeDocument/2006/relationships/image" Target="../media/image45.png"/><Relationship Id="rId12" Type="http://schemas.openxmlformats.org/officeDocument/2006/relationships/image" Target="../media/image124.pn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44.png"/><Relationship Id="rId11" Type="http://schemas.openxmlformats.org/officeDocument/2006/relationships/image" Target="../media/image123.png"/><Relationship Id="rId5" Type="http://schemas.openxmlformats.org/officeDocument/2006/relationships/image" Target="../media/image66.png"/><Relationship Id="rId10" Type="http://schemas.openxmlformats.org/officeDocument/2006/relationships/image" Target="../media/image122.png"/><Relationship Id="rId4" Type="http://schemas.openxmlformats.org/officeDocument/2006/relationships/image" Target="../media/image65.png"/><Relationship Id="rId9" Type="http://schemas.openxmlformats.org/officeDocument/2006/relationships/image" Target="../media/image121.png"/></Relationships>
</file>

<file path=ppt/slides/_rels/slide72.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22.png"/></Relationships>
</file>

<file path=ppt/slides/_rels/slide73.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8.png"/><Relationship Id="rId1" Type="http://schemas.openxmlformats.org/officeDocument/2006/relationships/slideLayout" Target="../slideLayouts/slideLayout7.xml"/><Relationship Id="rId4" Type="http://schemas.openxmlformats.org/officeDocument/2006/relationships/image" Target="../media/image126.png"/></Relationships>
</file>

<file path=ppt/slides/_rels/slide7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9.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7.jpeg"/><Relationship Id="rId1" Type="http://schemas.openxmlformats.org/officeDocument/2006/relationships/slideLayout" Target="../slideLayouts/slideLayout7.xml"/><Relationship Id="rId4" Type="http://schemas.openxmlformats.org/officeDocument/2006/relationships/image" Target="../media/image126.png"/></Relationships>
</file>

<file path=ppt/slides/_rels/slide7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0.png"/><Relationship Id="rId1" Type="http://schemas.openxmlformats.org/officeDocument/2006/relationships/slideLayout" Target="../slideLayouts/slideLayout1.xml"/><Relationship Id="rId4" Type="http://schemas.openxmlformats.org/officeDocument/2006/relationships/image" Target="../media/image126.png"/></Relationships>
</file>

<file path=ppt/slides/_rels/slide78.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31.jpe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79.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2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33.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81.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5.png"/></Relationships>
</file>

<file path=ppt/slides/_rels/slide82.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3.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7.png"/></Relationships>
</file>

<file path=ppt/slides/_rels/slide8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7.jpeg"/><Relationship Id="rId1" Type="http://schemas.openxmlformats.org/officeDocument/2006/relationships/slideLayout" Target="../slideLayouts/slideLayout1.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image" Target="../media/image138.png"/></Relationships>
</file>

<file path=ppt/slides/_rels/slide84.xml.rels><?xml version="1.0" encoding="UTF-8" standalone="yes"?>
<Relationships xmlns="http://schemas.openxmlformats.org/package/2006/relationships"><Relationship Id="rId8" Type="http://schemas.openxmlformats.org/officeDocument/2006/relationships/image" Target="../media/image143.jpeg"/><Relationship Id="rId3" Type="http://schemas.openxmlformats.org/officeDocument/2006/relationships/image" Target="../media/image91.png"/><Relationship Id="rId7" Type="http://schemas.openxmlformats.org/officeDocument/2006/relationships/image" Target="../media/image14.png"/><Relationship Id="rId2" Type="http://schemas.openxmlformats.org/officeDocument/2006/relationships/image" Target="../media/image141.png"/><Relationship Id="rId1" Type="http://schemas.openxmlformats.org/officeDocument/2006/relationships/slideLayout" Target="../slideLayouts/slideLayout7.xml"/><Relationship Id="rId6" Type="http://schemas.openxmlformats.org/officeDocument/2006/relationships/image" Target="../media/image127.jpeg"/><Relationship Id="rId5" Type="http://schemas.openxmlformats.org/officeDocument/2006/relationships/image" Target="../media/image142.png"/><Relationship Id="rId4" Type="http://schemas.openxmlformats.org/officeDocument/2006/relationships/image" Target="../media/image138.png"/></Relationships>
</file>

<file path=ppt/slides/_rels/slide85.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65.png"/><Relationship Id="rId7" Type="http://schemas.openxmlformats.org/officeDocument/2006/relationships/image" Target="../media/image46.png"/><Relationship Id="rId12" Type="http://schemas.openxmlformats.org/officeDocument/2006/relationships/image" Target="../media/image125.png"/><Relationship Id="rId2" Type="http://schemas.openxmlformats.org/officeDocument/2006/relationships/image" Target="../media/image64.png"/><Relationship Id="rId1" Type="http://schemas.openxmlformats.org/officeDocument/2006/relationships/slideLayout" Target="../slideLayouts/slideLayout1.xml"/><Relationship Id="rId6" Type="http://schemas.openxmlformats.org/officeDocument/2006/relationships/image" Target="../media/image45.png"/><Relationship Id="rId11" Type="http://schemas.openxmlformats.org/officeDocument/2006/relationships/image" Target="../media/image124.png"/><Relationship Id="rId5" Type="http://schemas.openxmlformats.org/officeDocument/2006/relationships/image" Target="../media/image44.png"/><Relationship Id="rId10" Type="http://schemas.openxmlformats.org/officeDocument/2006/relationships/image" Target="../media/image123.png"/><Relationship Id="rId4" Type="http://schemas.openxmlformats.org/officeDocument/2006/relationships/image" Target="../media/image66.png"/><Relationship Id="rId9" Type="http://schemas.openxmlformats.org/officeDocument/2006/relationships/image" Target="../media/image122.png"/></Relationships>
</file>

<file path=ppt/slides/_rels/slide8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14.png"/></Relationships>
</file>

<file path=ppt/slides/_rels/slide87.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145.jpeg"/></Relationships>
</file>

<file path=ppt/slides/_rels/slide8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8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46.png"/><Relationship Id="rId1" Type="http://schemas.openxmlformats.org/officeDocument/2006/relationships/slideLayout" Target="../slideLayouts/slideLayout1.xml"/><Relationship Id="rId6" Type="http://schemas.openxmlformats.org/officeDocument/2006/relationships/image" Target="../media/image148.png"/><Relationship Id="rId5" Type="http://schemas.openxmlformats.org/officeDocument/2006/relationships/image" Target="../media/image147.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08.png"/><Relationship Id="rId1" Type="http://schemas.openxmlformats.org/officeDocument/2006/relationships/slideLayout" Target="../slideLayouts/slideLayout7.xml"/><Relationship Id="rId4" Type="http://schemas.openxmlformats.org/officeDocument/2006/relationships/image" Target="../media/image153.png"/></Relationships>
</file>

<file path=ppt/slides/_rels/slide93.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image" Target="../media/image154.png"/><Relationship Id="rId1" Type="http://schemas.openxmlformats.org/officeDocument/2006/relationships/slideLayout" Target="../slideLayouts/slideLayout1.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 Id="rId9" Type="http://schemas.openxmlformats.org/officeDocument/2006/relationships/image" Target="../media/image161.png"/></Relationships>
</file>

<file path=ppt/slides/_rels/slide94.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162.png"/><Relationship Id="rId1" Type="http://schemas.openxmlformats.org/officeDocument/2006/relationships/slideLayout" Target="../slideLayouts/slideLayout7.xml"/><Relationship Id="rId5" Type="http://schemas.openxmlformats.org/officeDocument/2006/relationships/image" Target="../media/image159.png"/><Relationship Id="rId4" Type="http://schemas.openxmlformats.org/officeDocument/2006/relationships/image" Target="../media/image158.png"/></Relationships>
</file>

<file path=ppt/slides/_rels/slide95.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jpe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28.jpeg"/></Relationships>
</file>

<file path=ppt/slides/_rels/slide96.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165.png"/><Relationship Id="rId1" Type="http://schemas.openxmlformats.org/officeDocument/2006/relationships/slideLayout" Target="../slideLayouts/slideLayout7.xml"/><Relationship Id="rId6" Type="http://schemas.openxmlformats.org/officeDocument/2006/relationships/image" Target="../media/image148.png"/><Relationship Id="rId5" Type="http://schemas.openxmlformats.org/officeDocument/2006/relationships/image" Target="../media/image18.png"/><Relationship Id="rId4" Type="http://schemas.openxmlformats.org/officeDocument/2006/relationships/image" Target="../media/image14.png"/></Relationships>
</file>

<file path=ppt/slides/_rels/slide97.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167.jpe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69.png"/></Relationships>
</file>

<file path=ppt/slides/_rels/slide98.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image" Target="../media/image170.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9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4.jpeg"/><Relationship Id="rId1" Type="http://schemas.openxmlformats.org/officeDocument/2006/relationships/slideLayout" Target="../slideLayouts/slideLayout1.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noChangeArrowheads="1"/>
          </p:cNvSpPr>
          <p:nvPr/>
        </p:nvSpPr>
        <p:spPr bwMode="auto">
          <a:xfrm>
            <a:off x="2506980" y="336181"/>
            <a:ext cx="4008119" cy="815339"/>
          </a:xfrm>
          <a:prstGeom prst="rect">
            <a:avLst/>
          </a:prstGeom>
          <a:noFill/>
          <a:ln w="9525">
            <a:noFill/>
            <a:miter lim="800000"/>
            <a:headEnd/>
            <a:tailEnd/>
          </a:ln>
        </p:spPr>
        <p:txBody>
          <a:bodyPr anchor="ctr"/>
          <a:lstStyle/>
          <a:p>
            <a:r>
              <a:rPr lang="it-IT" sz="2600" kern="100" dirty="0">
                <a:solidFill>
                  <a:schemeClr val="tx1"/>
                </a:solidFill>
                <a:latin typeface="Myriad Pro"/>
              </a:rPr>
              <a:t>Web Server</a:t>
            </a:r>
          </a:p>
          <a:p>
            <a:r>
              <a:rPr lang="it-IT" sz="2600" kern="100" dirty="0">
                <a:solidFill>
                  <a:schemeClr val="tx1"/>
                </a:solidFill>
                <a:latin typeface="Myriad Pro"/>
              </a:rPr>
              <a:t>Gestione Energia</a:t>
            </a:r>
          </a:p>
          <a:p>
            <a:r>
              <a:rPr lang="it-IT" sz="1200" b="0" dirty="0">
                <a:solidFill>
                  <a:schemeClr val="tx1"/>
                </a:solidFill>
                <a:latin typeface="Myriad Pro"/>
              </a:rPr>
              <a:t>Manuale Utente</a:t>
            </a:r>
          </a:p>
        </p:txBody>
      </p:sp>
      <p:sp>
        <p:nvSpPr>
          <p:cNvPr id="12" name="Rettangolo 11"/>
          <p:cNvSpPr/>
          <p:nvPr/>
        </p:nvSpPr>
        <p:spPr bwMode="auto">
          <a:xfrm>
            <a:off x="360000" y="1323975"/>
            <a:ext cx="6181200" cy="7908925"/>
          </a:xfrm>
          <a:prstGeom prst="rect">
            <a:avLst/>
          </a:prstGeom>
          <a:solidFill>
            <a:srgbClr val="D0CFC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pic>
        <p:nvPicPr>
          <p:cNvPr id="13" name="Picture 4"/>
          <p:cNvPicPr>
            <a:picLocks noChangeAspect="1" noChangeArrowheads="1"/>
          </p:cNvPicPr>
          <p:nvPr/>
        </p:nvPicPr>
        <p:blipFill>
          <a:blip r:embed="rId3" cstate="print"/>
          <a:srcRect/>
          <a:stretch>
            <a:fillRect/>
          </a:stretch>
        </p:blipFill>
        <p:spPr bwMode="auto">
          <a:xfrm>
            <a:off x="360000" y="9151143"/>
            <a:ext cx="6181200" cy="106572"/>
          </a:xfrm>
          <a:prstGeom prst="rect">
            <a:avLst/>
          </a:prstGeom>
          <a:noFill/>
          <a:ln w="9525">
            <a:noFill/>
            <a:miter lim="800000"/>
            <a:headEnd/>
            <a:tailEnd/>
          </a:ln>
          <a:effectLst/>
        </p:spPr>
      </p:pic>
      <p:sp>
        <p:nvSpPr>
          <p:cNvPr id="18" name="Line 22"/>
          <p:cNvSpPr>
            <a:spLocks noChangeShapeType="1"/>
          </p:cNvSpPr>
          <p:nvPr/>
        </p:nvSpPr>
        <p:spPr bwMode="auto">
          <a:xfrm>
            <a:off x="360000" y="1316730"/>
            <a:ext cx="6179344" cy="0"/>
          </a:xfrm>
          <a:prstGeom prst="line">
            <a:avLst/>
          </a:prstGeom>
          <a:noFill/>
          <a:ln w="12700">
            <a:solidFill>
              <a:schemeClr val="tx1"/>
            </a:solidFill>
            <a:round/>
            <a:headEnd/>
            <a:tailEnd/>
          </a:ln>
          <a:effectLst/>
        </p:spPr>
        <p:txBody>
          <a:bodyPr/>
          <a:lstStyle/>
          <a:p>
            <a:pPr>
              <a:defRPr/>
            </a:pPr>
            <a:endParaRPr lang="en-GB" noProof="0">
              <a:latin typeface="Calibri" pitchFamily="34" charset="0"/>
              <a:cs typeface="Calibri" pitchFamily="34" charset="0"/>
            </a:endParaRPr>
          </a:p>
        </p:txBody>
      </p:sp>
      <p:sp>
        <p:nvSpPr>
          <p:cNvPr id="21" name="Rettangolo 20"/>
          <p:cNvSpPr/>
          <p:nvPr/>
        </p:nvSpPr>
        <p:spPr>
          <a:xfrm>
            <a:off x="259080" y="9126171"/>
            <a:ext cx="685800" cy="369332"/>
          </a:xfrm>
          <a:prstGeom prst="rect">
            <a:avLst/>
          </a:prstGeom>
        </p:spPr>
        <p:txBody>
          <a:bodyPr wrap="square">
            <a:spAutoFit/>
          </a:bodyPr>
          <a:lstStyle/>
          <a:p>
            <a:pPr algn="just"/>
            <a:endParaRPr lang="it-IT" sz="900" b="0" dirty="0">
              <a:solidFill>
                <a:schemeClr val="tx1"/>
              </a:solidFill>
              <a:latin typeface="Myriad Pro" pitchFamily="34" charset="0"/>
            </a:endParaRPr>
          </a:p>
          <a:p>
            <a:pPr algn="l"/>
            <a:r>
              <a:rPr lang="it-IT" sz="900" b="0" dirty="0">
                <a:solidFill>
                  <a:schemeClr val="tx1"/>
                </a:solidFill>
                <a:latin typeface="Myriad Pro" pitchFamily="34" charset="0"/>
              </a:rPr>
              <a:t>06/22-01</a:t>
            </a:r>
          </a:p>
        </p:txBody>
      </p:sp>
      <p:pic>
        <p:nvPicPr>
          <p:cNvPr id="24" name="Picture 2"/>
          <p:cNvPicPr>
            <a:picLocks noChangeAspect="1" noChangeArrowheads="1"/>
          </p:cNvPicPr>
          <p:nvPr/>
        </p:nvPicPr>
        <p:blipFill>
          <a:blip r:embed="rId4" cstate="print"/>
          <a:srcRect/>
          <a:stretch>
            <a:fillRect/>
          </a:stretch>
        </p:blipFill>
        <p:spPr bwMode="auto">
          <a:xfrm>
            <a:off x="360000" y="342000"/>
            <a:ext cx="1056522" cy="540000"/>
          </a:xfrm>
          <a:prstGeom prst="rect">
            <a:avLst/>
          </a:prstGeom>
          <a:noFill/>
          <a:ln w="9525">
            <a:noFill/>
            <a:miter lim="800000"/>
            <a:headEnd/>
            <a:tailEnd/>
          </a:ln>
        </p:spPr>
      </p:pic>
      <p:pic>
        <p:nvPicPr>
          <p:cNvPr id="50177" name="Picture 1"/>
          <p:cNvPicPr>
            <a:picLocks noChangeAspect="1" noChangeArrowheads="1"/>
          </p:cNvPicPr>
          <p:nvPr/>
        </p:nvPicPr>
        <p:blipFill>
          <a:blip r:embed="rId5" cstate="print"/>
          <a:srcRect l="8893" r="9264"/>
          <a:stretch>
            <a:fillRect/>
          </a:stretch>
        </p:blipFill>
        <p:spPr bwMode="auto">
          <a:xfrm>
            <a:off x="360000" y="2340000"/>
            <a:ext cx="6181200" cy="6204870"/>
          </a:xfrm>
          <a:prstGeom prst="rect">
            <a:avLst/>
          </a:prstGeom>
          <a:noFill/>
          <a:ln w="9525">
            <a:noFill/>
            <a:miter lim="800000"/>
            <a:headEnd/>
            <a:tailEnd/>
          </a:ln>
          <a:effectLst/>
        </p:spPr>
      </p:pic>
      <p:sp>
        <p:nvSpPr>
          <p:cNvPr id="11" name="Rettangolo 10"/>
          <p:cNvSpPr/>
          <p:nvPr/>
        </p:nvSpPr>
        <p:spPr>
          <a:xfrm rot="16200000">
            <a:off x="6134887" y="8757605"/>
            <a:ext cx="951562" cy="230832"/>
          </a:xfrm>
          <a:prstGeom prst="rect">
            <a:avLst/>
          </a:prstGeom>
        </p:spPr>
        <p:txBody>
          <a:bodyPr wrap="square">
            <a:spAutoFit/>
          </a:bodyPr>
          <a:lstStyle/>
          <a:p>
            <a:pPr algn="l"/>
            <a:r>
              <a:rPr lang="it-IT" sz="900" b="0" dirty="0">
                <a:solidFill>
                  <a:schemeClr val="tx1"/>
                </a:solidFill>
                <a:latin typeface="Gisha" pitchFamily="34" charset="-79"/>
                <a:cs typeface="Gisha" pitchFamily="34" charset="-79"/>
              </a:rPr>
              <a:t>RA00161CH</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748CD25-9CB2-4029-A34E-57705165552E}"/>
              </a:ext>
            </a:extLst>
          </p:cNvPr>
          <p:cNvSpPr txBox="1">
            <a:spLocks noChangeArrowheads="1"/>
          </p:cNvSpPr>
          <p:nvPr/>
        </p:nvSpPr>
        <p:spPr>
          <a:xfrm>
            <a:off x="2520001" y="1171575"/>
            <a:ext cx="4032250" cy="7569200"/>
          </a:xfrm>
          <a:prstGeom prst="rect">
            <a:avLst/>
          </a:prstGeom>
        </p:spPr>
        <p:txBody>
          <a:bodyPr lIns="91434" tIns="45718" rIns="91434" bIns="45718"/>
          <a:lstStyle/>
          <a:p>
            <a:pPr marL="0" lvl="2" algn="l" eaLnBrk="0" hangingPunct="0">
              <a:spcBef>
                <a:spcPts val="200"/>
              </a:spcBef>
              <a:defRPr/>
            </a:pPr>
            <a:r>
              <a:rPr lang="it-IT" sz="1000" kern="0" dirty="0">
                <a:solidFill>
                  <a:srgbClr val="146BBA"/>
                </a:solidFill>
                <a:latin typeface="Myriad Pro" pitchFamily="34" charset="0"/>
                <a:cs typeface="Calibri" pitchFamily="34" charset="0"/>
              </a:rPr>
              <a:t>4.1</a:t>
            </a:r>
            <a:r>
              <a:rPr lang="it-IT" sz="1000" kern="0" dirty="0">
                <a:solidFill>
                  <a:schemeClr val="tx1"/>
                </a:solidFill>
                <a:latin typeface="Myriad Pro" pitchFamily="34" charset="0"/>
                <a:cs typeface="Calibri" pitchFamily="34" charset="0"/>
              </a:rPr>
              <a:t> Dispositivi di Misura e conteggio dell’energia </a:t>
            </a:r>
            <a:r>
              <a:rPr lang="it-IT" sz="800" b="0" i="1" kern="0" dirty="0">
                <a:solidFill>
                  <a:schemeClr val="tx1"/>
                </a:solidFill>
                <a:latin typeface="Myriad Pro" pitchFamily="34" charset="0"/>
                <a:cs typeface="Calibri" pitchFamily="34" charset="0"/>
              </a:rPr>
              <a:t>(continua)</a:t>
            </a:r>
            <a:endParaRPr lang="it-IT" sz="900" b="0" i="1" kern="0" dirty="0">
              <a:solidFill>
                <a:schemeClr val="tx1"/>
              </a:solidFill>
              <a:latin typeface="Myriad Pro" pitchFamily="34" charset="0"/>
              <a:cs typeface="Calibri" pitchFamily="34" charset="0"/>
            </a:endParaRPr>
          </a:p>
          <a:p>
            <a:pPr marL="182563" lvl="1" indent="-182563" algn="l">
              <a:spcBef>
                <a:spcPts val="200"/>
              </a:spcBef>
              <a:buFontTx/>
              <a:buChar char="–"/>
              <a:defRPr/>
            </a:pPr>
            <a:r>
              <a:rPr lang="it-IT" sz="900" b="0" kern="0" dirty="0">
                <a:solidFill>
                  <a:schemeClr val="tx1"/>
                </a:solidFill>
                <a:latin typeface="Myriad Pro"/>
                <a:cs typeface="Calibri" pitchFamily="34" charset="0"/>
              </a:rPr>
              <a:t>Gamma </a:t>
            </a:r>
            <a:r>
              <a:rPr lang="it-IT" sz="900" kern="0" dirty="0">
                <a:solidFill>
                  <a:schemeClr val="tx1"/>
                </a:solidFill>
                <a:latin typeface="Myriad Pro"/>
                <a:cs typeface="Calibri" pitchFamily="34" charset="0"/>
              </a:rPr>
              <a:t>NEMO SX	</a:t>
            </a:r>
            <a:endParaRPr lang="it-IT" sz="900" kern="0" baseline="30000" dirty="0">
              <a:solidFill>
                <a:schemeClr val="tx1"/>
              </a:solidFill>
              <a:latin typeface="Myriad Pro"/>
              <a:cs typeface="Calibri" pitchFamily="34" charset="0"/>
            </a:endParaRPr>
          </a:p>
          <a:p>
            <a:pPr marL="450000" lvl="2" indent="-180000" algn="l">
              <a:spcBef>
                <a:spcPts val="200"/>
              </a:spcBef>
              <a:buFontTx/>
              <a:buChar char="•"/>
              <a:defRPr/>
            </a:pPr>
            <a:r>
              <a:rPr lang="it-IT" sz="900" b="0" kern="0" dirty="0">
                <a:solidFill>
                  <a:schemeClr val="tx1"/>
                </a:solidFill>
                <a:latin typeface="Myriad Pro"/>
                <a:cs typeface="Calibri" pitchFamily="34" charset="0"/>
              </a:rPr>
              <a:t>Centrali di Misura Multifunzione:</a:t>
            </a:r>
          </a:p>
          <a:p>
            <a:pPr marL="630000" lvl="3" indent="-180000" algn="l">
              <a:spcBef>
                <a:spcPts val="200"/>
              </a:spcBef>
              <a:buFontTx/>
              <a:buChar char="–"/>
              <a:defRPr/>
            </a:pPr>
            <a:r>
              <a:rPr lang="it-IT" sz="900" b="0" kern="0" dirty="0">
                <a:solidFill>
                  <a:schemeClr val="tx1"/>
                </a:solidFill>
                <a:latin typeface="Myriad Pro"/>
                <a:cs typeface="Calibri" pitchFamily="34" charset="0"/>
              </a:rPr>
              <a:t>Monofase inserzione mediante bobina(e) Rogowski Chiusa(e) -</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art. </a:t>
            </a:r>
            <a:r>
              <a:rPr lang="it-IT" sz="900" kern="0" dirty="0">
                <a:solidFill>
                  <a:schemeClr val="tx1"/>
                </a:solidFill>
                <a:latin typeface="Myriad Pro"/>
                <a:cs typeface="Calibri" pitchFamily="34" charset="0"/>
              </a:rPr>
              <a:t>SX3M63</a:t>
            </a:r>
            <a:r>
              <a:rPr lang="it-IT" sz="900" b="0" kern="0" dirty="0">
                <a:solidFill>
                  <a:schemeClr val="tx1"/>
                </a:solidFill>
                <a:latin typeface="Myriad Pro"/>
                <a:cs typeface="Calibri" pitchFamily="34" charset="0"/>
              </a:rPr>
              <a:t>, </a:t>
            </a:r>
            <a:r>
              <a:rPr lang="it-IT" sz="900" kern="0" dirty="0">
                <a:solidFill>
                  <a:schemeClr val="tx1"/>
                </a:solidFill>
                <a:latin typeface="Myriad Pro"/>
                <a:cs typeface="Calibri" pitchFamily="34" charset="0"/>
              </a:rPr>
              <a:t>SXMM63 </a:t>
            </a:r>
          </a:p>
          <a:p>
            <a:pPr marL="630000" lvl="3" indent="-180000" algn="l">
              <a:spcBef>
                <a:spcPts val="200"/>
              </a:spcBef>
              <a:buFontTx/>
              <a:buChar char="–"/>
              <a:defRPr/>
            </a:pPr>
            <a:r>
              <a:rPr lang="it-IT" sz="900" b="0" kern="0" dirty="0">
                <a:solidFill>
                  <a:schemeClr val="tx1"/>
                </a:solidFill>
                <a:latin typeface="Myriad Pro"/>
                <a:cs typeface="Calibri" pitchFamily="34" charset="0"/>
              </a:rPr>
              <a:t>Trifase inserzione mediante bobine Rogowski Chiuse -</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art. </a:t>
            </a:r>
            <a:r>
              <a:rPr lang="it-IT" sz="900" kern="0" dirty="0">
                <a:solidFill>
                  <a:schemeClr val="tx1"/>
                </a:solidFill>
                <a:latin typeface="Myriad Pro"/>
                <a:cs typeface="Calibri" pitchFamily="34" charset="0"/>
              </a:rPr>
              <a:t>SXMT63</a:t>
            </a:r>
            <a:r>
              <a:rPr lang="it-IT" sz="900" b="0" kern="0" dirty="0">
                <a:solidFill>
                  <a:schemeClr val="tx1"/>
                </a:solidFill>
                <a:latin typeface="Myriad Pro"/>
                <a:cs typeface="Calibri" pitchFamily="34" charset="0"/>
              </a:rPr>
              <a:t>, </a:t>
            </a:r>
            <a:r>
              <a:rPr lang="it-IT" sz="900" kern="0" dirty="0">
                <a:solidFill>
                  <a:schemeClr val="tx1"/>
                </a:solidFill>
                <a:latin typeface="Myriad Pro"/>
                <a:cs typeface="Calibri" pitchFamily="34" charset="0"/>
              </a:rPr>
              <a:t>SXMT125</a:t>
            </a:r>
          </a:p>
          <a:p>
            <a:pPr marL="630000" lvl="3" indent="-180000" algn="l">
              <a:spcBef>
                <a:spcPts val="200"/>
              </a:spcBef>
              <a:buFontTx/>
              <a:buChar char="–"/>
              <a:defRPr/>
            </a:pPr>
            <a:r>
              <a:rPr lang="it-IT" sz="900" b="0" kern="0" dirty="0">
                <a:solidFill>
                  <a:schemeClr val="tx1"/>
                </a:solidFill>
                <a:latin typeface="Myriad Pro"/>
                <a:cs typeface="Calibri" pitchFamily="34" charset="0"/>
              </a:rPr>
              <a:t>Monofase o </a:t>
            </a:r>
            <a:r>
              <a:rPr lang="it-IT" sz="900" b="0" kern="0" dirty="0">
                <a:solidFill>
                  <a:schemeClr val="tx1"/>
                </a:solidFill>
                <a:latin typeface="Myriad Pro" pitchFamily="34" charset="0"/>
                <a:cs typeface="Calibri" pitchFamily="34" charset="0"/>
              </a:rPr>
              <a:t>Trifase (configurabile) inserzione mediante TA </a:t>
            </a:r>
            <a:r>
              <a:rPr lang="it-IT" sz="900" b="0" kern="0" dirty="0">
                <a:solidFill>
                  <a:schemeClr val="tx1"/>
                </a:solidFill>
                <a:latin typeface="Myriad Pro"/>
                <a:cs typeface="Calibri" pitchFamily="34" charset="0"/>
              </a:rPr>
              <a:t>–</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art. </a:t>
            </a:r>
            <a:r>
              <a:rPr lang="it-IT" sz="900" kern="0" dirty="0">
                <a:solidFill>
                  <a:schemeClr val="tx1"/>
                </a:solidFill>
                <a:latin typeface="Myriad Pro"/>
                <a:cs typeface="Calibri" pitchFamily="34" charset="0"/>
              </a:rPr>
              <a:t>SXMMT5</a:t>
            </a:r>
          </a:p>
          <a:p>
            <a:pPr marL="630000" lvl="3" indent="-180000" algn="l">
              <a:spcBef>
                <a:spcPts val="200"/>
              </a:spcBef>
              <a:buFontTx/>
              <a:buChar char="–"/>
              <a:defRPr/>
            </a:pPr>
            <a:r>
              <a:rPr lang="it-IT" sz="900" b="0" kern="0" dirty="0">
                <a:solidFill>
                  <a:schemeClr val="tx1"/>
                </a:solidFill>
                <a:latin typeface="Myriad Pro"/>
                <a:cs typeface="Calibri" pitchFamily="34" charset="0"/>
              </a:rPr>
              <a:t>Trifase inserzione mediante bobine Rogowski Apribili -</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art. </a:t>
            </a:r>
            <a:r>
              <a:rPr lang="en-GB" sz="900" kern="0" dirty="0">
                <a:solidFill>
                  <a:schemeClr val="tx1"/>
                </a:solidFill>
                <a:latin typeface="Myriad Pro"/>
                <a:cs typeface="Calibri" pitchFamily="34" charset="0"/>
              </a:rPr>
              <a:t>SXMR02</a:t>
            </a:r>
            <a:r>
              <a:rPr lang="en-GB" sz="900" b="0" kern="0" dirty="0">
                <a:solidFill>
                  <a:schemeClr val="tx1"/>
                </a:solidFill>
                <a:latin typeface="Myriad Pro"/>
                <a:cs typeface="Calibri" pitchFamily="34" charset="0"/>
              </a:rPr>
              <a:t>, </a:t>
            </a:r>
            <a:r>
              <a:rPr lang="en-GB" sz="900" kern="0" dirty="0">
                <a:solidFill>
                  <a:schemeClr val="tx1"/>
                </a:solidFill>
                <a:latin typeface="Myriad Pro"/>
                <a:cs typeface="Calibri" pitchFamily="34" charset="0"/>
              </a:rPr>
              <a:t>SXMR04</a:t>
            </a:r>
            <a:r>
              <a:rPr lang="en-GB" sz="900" b="0" kern="0" dirty="0">
                <a:solidFill>
                  <a:schemeClr val="tx1"/>
                </a:solidFill>
                <a:latin typeface="Myriad Pro"/>
                <a:cs typeface="Calibri" pitchFamily="34" charset="0"/>
              </a:rPr>
              <a:t>, </a:t>
            </a:r>
            <a:r>
              <a:rPr lang="en-GB" sz="900" kern="0" dirty="0">
                <a:solidFill>
                  <a:schemeClr val="tx1"/>
                </a:solidFill>
                <a:latin typeface="Myriad Pro"/>
                <a:cs typeface="Calibri" pitchFamily="34" charset="0"/>
              </a:rPr>
              <a:t>SXMR06</a:t>
            </a:r>
            <a:r>
              <a:rPr lang="en-GB" sz="900" b="0" kern="0" dirty="0">
                <a:solidFill>
                  <a:schemeClr val="tx1"/>
                </a:solidFill>
                <a:latin typeface="Myriad Pro"/>
                <a:cs typeface="Calibri" pitchFamily="34" charset="0"/>
              </a:rPr>
              <a:t> and </a:t>
            </a:r>
            <a:r>
              <a:rPr lang="en-GB" sz="900" kern="0" dirty="0">
                <a:solidFill>
                  <a:schemeClr val="tx1"/>
                </a:solidFill>
                <a:latin typeface="Myriad Pro"/>
                <a:cs typeface="Calibri" pitchFamily="34" charset="0"/>
              </a:rPr>
              <a:t>SXMR08</a:t>
            </a:r>
            <a:endParaRPr lang="it-IT" sz="900" kern="0" dirty="0">
              <a:solidFill>
                <a:schemeClr val="tx1"/>
              </a:solidFill>
              <a:latin typeface="Myriad Pro"/>
              <a:cs typeface="Calibri" pitchFamily="34" charset="0"/>
            </a:endParaRPr>
          </a:p>
          <a:p>
            <a:pPr marL="450000" lvl="2" indent="-180000" algn="l">
              <a:spcBef>
                <a:spcPts val="200"/>
              </a:spcBef>
              <a:buFontTx/>
              <a:buChar char="•"/>
              <a:defRPr/>
            </a:pPr>
            <a:r>
              <a:rPr lang="it-IT" sz="900" b="0" kern="0" dirty="0">
                <a:solidFill>
                  <a:schemeClr val="tx1"/>
                </a:solidFill>
                <a:latin typeface="Myriad Pro"/>
                <a:cs typeface="Calibri" pitchFamily="34" charset="0"/>
              </a:rPr>
              <a:t>Moduli di Stato e Comando:</a:t>
            </a:r>
          </a:p>
          <a:p>
            <a:pPr marL="630000" lvl="3" indent="-180000" algn="l">
              <a:spcBef>
                <a:spcPts val="200"/>
              </a:spcBef>
              <a:buFontTx/>
              <a:buChar char="–"/>
              <a:defRPr/>
            </a:pPr>
            <a:r>
              <a:rPr lang="it-IT" sz="900" b="0" kern="0" dirty="0">
                <a:solidFill>
                  <a:schemeClr val="tx1"/>
                </a:solidFill>
                <a:latin typeface="Myriad Pro"/>
                <a:cs typeface="Calibri" pitchFamily="34" charset="0"/>
              </a:rPr>
              <a:t>Modulo di Stato multifunzione - art. </a:t>
            </a:r>
            <a:r>
              <a:rPr lang="it-IT" sz="900" kern="0" dirty="0">
                <a:solidFill>
                  <a:schemeClr val="tx1"/>
                </a:solidFill>
                <a:latin typeface="Myriad Pro"/>
                <a:cs typeface="Calibri" pitchFamily="34" charset="0"/>
              </a:rPr>
              <a:t>SXMC02</a:t>
            </a:r>
            <a:endParaRPr lang="it-IT" sz="900" b="0" kern="0" dirty="0">
              <a:solidFill>
                <a:schemeClr val="tx1"/>
              </a:solidFill>
              <a:latin typeface="Myriad Pro"/>
              <a:cs typeface="Calibri" pitchFamily="34" charset="0"/>
            </a:endParaRPr>
          </a:p>
          <a:p>
            <a:pPr marL="630000" lvl="3" indent="-180000" algn="l">
              <a:spcBef>
                <a:spcPts val="200"/>
              </a:spcBef>
              <a:buFontTx/>
              <a:buChar char="–"/>
              <a:defRPr/>
            </a:pPr>
            <a:r>
              <a:rPr lang="it-IT" sz="900" b="0" kern="0" dirty="0">
                <a:solidFill>
                  <a:schemeClr val="tx1"/>
                </a:solidFill>
                <a:latin typeface="Myriad Pro"/>
                <a:cs typeface="Calibri" pitchFamily="34" charset="0"/>
              </a:rPr>
              <a:t>Modulo di Comando multifunzione - art. </a:t>
            </a:r>
            <a:r>
              <a:rPr lang="it-IT" sz="900" kern="0" dirty="0">
                <a:solidFill>
                  <a:schemeClr val="tx1"/>
                </a:solidFill>
                <a:latin typeface="Myriad Pro"/>
                <a:cs typeface="Calibri" pitchFamily="34" charset="0"/>
              </a:rPr>
              <a:t>SXM0C1</a:t>
            </a:r>
          </a:p>
          <a:p>
            <a:pPr marL="449263" lvl="2" indent="-182563" algn="l">
              <a:spcBef>
                <a:spcPts val="200"/>
              </a:spcBef>
              <a:buFontTx/>
              <a:buChar char="–"/>
              <a:defRPr/>
            </a:pPr>
            <a:r>
              <a:rPr lang="it-IT" sz="900" b="0" kern="0" dirty="0">
                <a:solidFill>
                  <a:schemeClr val="tx1"/>
                </a:solidFill>
                <a:latin typeface="Myriad Pro"/>
                <a:cs typeface="Calibri" pitchFamily="34" charset="0"/>
              </a:rPr>
              <a:t>tramite l’interfaccia Modbus RS485/NEMO SX - art. </a:t>
            </a:r>
            <a:r>
              <a:rPr lang="it-IT" sz="900" kern="0" dirty="0">
                <a:solidFill>
                  <a:schemeClr val="tx1"/>
                </a:solidFill>
                <a:latin typeface="Myriad Pro"/>
                <a:cs typeface="Calibri" pitchFamily="34" charset="0"/>
              </a:rPr>
              <a:t>SXI485</a:t>
            </a:r>
          </a:p>
          <a:p>
            <a:pPr marL="182552" lvl="2" indent="-182552" algn="l" eaLnBrk="0" hangingPunct="0">
              <a:spcBef>
                <a:spcPts val="200"/>
              </a:spcBef>
              <a:buFont typeface="Calibri" pitchFamily="34" charset="0"/>
              <a:buChar char="‒"/>
              <a:defRPr/>
            </a:pPr>
            <a:endParaRPr lang="it-IT" sz="900" b="0" kern="0" dirty="0">
              <a:solidFill>
                <a:schemeClr val="tx1"/>
              </a:solidFill>
              <a:latin typeface="Myriad Pro" pitchFamily="34" charset="0"/>
              <a:cs typeface="Calibri" pitchFamily="34" charset="0"/>
            </a:endParaRPr>
          </a:p>
          <a:p>
            <a:pPr marL="182552" lvl="2" indent="-182552" algn="l" eaLnBrk="0" hangingPunct="0">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Contatori di Gas</a:t>
            </a:r>
          </a:p>
          <a:p>
            <a:pPr marL="541304" lvl="2" indent="-182552" algn="l" eaLnBrk="0" hangingPunct="0">
              <a:spcBef>
                <a:spcPts val="200"/>
              </a:spcBef>
              <a:buFont typeface="Arial" pitchFamily="34" charset="0"/>
              <a:buChar char="•"/>
              <a:defRPr/>
            </a:pPr>
            <a:r>
              <a:rPr lang="it-IT" sz="900" b="0" kern="0" dirty="0">
                <a:solidFill>
                  <a:schemeClr val="tx1"/>
                </a:solidFill>
                <a:latin typeface="Myriad Pro" pitchFamily="34" charset="0"/>
                <a:cs typeface="Calibri" pitchFamily="34" charset="0"/>
              </a:rPr>
              <a:t>Qualsiasi dispositivo con uscita impulsi tramite Concentratore art. </a:t>
            </a:r>
            <a:r>
              <a:rPr lang="fr-FR" sz="900" kern="0" dirty="0">
                <a:solidFill>
                  <a:schemeClr val="tx1"/>
                </a:solidFill>
                <a:latin typeface="Myriad Pro"/>
                <a:cs typeface="Calibri" pitchFamily="34" charset="0"/>
              </a:rPr>
              <a:t>IF4C001* </a:t>
            </a:r>
            <a:r>
              <a:rPr lang="fr-FR" sz="900" b="0" kern="0" dirty="0">
                <a:solidFill>
                  <a:schemeClr val="tx1"/>
                </a:solidFill>
                <a:latin typeface="Myriad Pro"/>
                <a:cs typeface="Calibri" pitchFamily="34" charset="0"/>
              </a:rPr>
              <a:t>o </a:t>
            </a:r>
            <a:r>
              <a:rPr lang="fr-FR" sz="900" kern="0" dirty="0">
                <a:solidFill>
                  <a:schemeClr val="tx1"/>
                </a:solidFill>
                <a:latin typeface="Myriad Pro"/>
                <a:cs typeface="Calibri" pitchFamily="34" charset="0"/>
              </a:rPr>
              <a:t>SXMIMP</a:t>
            </a:r>
            <a:r>
              <a:rPr lang="it-IT" sz="900" kern="0" dirty="0">
                <a:solidFill>
                  <a:schemeClr val="tx1"/>
                </a:solidFill>
                <a:latin typeface="Myriad Pro"/>
                <a:cs typeface="Calibri" pitchFamily="34" charset="0"/>
              </a:rPr>
              <a:t>*</a:t>
            </a:r>
            <a:r>
              <a:rPr lang="it-IT" sz="900" b="0" kern="0" dirty="0">
                <a:solidFill>
                  <a:schemeClr val="tx1"/>
                </a:solidFill>
                <a:latin typeface="Myriad Pro"/>
                <a:cs typeface="Calibri" pitchFamily="34" charset="0"/>
              </a:rPr>
              <a:t> o ingresso contaimpulsi dei Contatori di energia art. </a:t>
            </a:r>
            <a:r>
              <a:rPr lang="it-IT" sz="900" kern="0" dirty="0">
                <a:solidFill>
                  <a:schemeClr val="tx1"/>
                </a:solidFill>
                <a:latin typeface="Myriad Pro"/>
                <a:cs typeface="Calibri" pitchFamily="34" charset="0"/>
              </a:rPr>
              <a:t>CE2DF3DTCL1*</a:t>
            </a:r>
            <a:r>
              <a:rPr lang="it-IT" sz="900" b="0" kern="0" dirty="0">
                <a:solidFill>
                  <a:schemeClr val="tx1"/>
                </a:solidFill>
                <a:latin typeface="Myriad Pro"/>
                <a:cs typeface="Calibri" pitchFamily="34" charset="0"/>
              </a:rPr>
              <a:t>, </a:t>
            </a:r>
            <a:r>
              <a:rPr lang="it-IT" sz="900" kern="0" dirty="0">
                <a:solidFill>
                  <a:schemeClr val="tx1"/>
                </a:solidFill>
                <a:latin typeface="Myriad Pro"/>
                <a:cs typeface="Calibri" pitchFamily="34" charset="0"/>
              </a:rPr>
              <a:t>CE4DF3DTCL1*</a:t>
            </a:r>
            <a:r>
              <a:rPr lang="it-IT" sz="900" b="0" kern="0" dirty="0">
                <a:solidFill>
                  <a:schemeClr val="tx1"/>
                </a:solidFill>
                <a:latin typeface="Myriad Pro"/>
                <a:cs typeface="Calibri" pitchFamily="34" charset="0"/>
              </a:rPr>
              <a:t> e </a:t>
            </a:r>
            <a:r>
              <a:rPr lang="it-IT" sz="900" kern="0" dirty="0">
                <a:solidFill>
                  <a:schemeClr val="tx1"/>
                </a:solidFill>
                <a:latin typeface="Myriad Pro"/>
                <a:cs typeface="Calibri" pitchFamily="34" charset="0"/>
              </a:rPr>
              <a:t>CE4TBDTCL1*</a:t>
            </a:r>
            <a:endParaRPr lang="it-IT" sz="900" b="0" kern="0" dirty="0">
              <a:solidFill>
                <a:schemeClr val="tx1"/>
              </a:solidFill>
              <a:latin typeface="Myriad Pro" pitchFamily="34" charset="0"/>
              <a:cs typeface="Calibri" pitchFamily="34" charset="0"/>
            </a:endParaRPr>
          </a:p>
          <a:p>
            <a:pPr marL="182552" lvl="2" indent="-182552" algn="l" eaLnBrk="0" hangingPunct="0">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Contatori di Acqua</a:t>
            </a:r>
          </a:p>
          <a:p>
            <a:pPr marL="541304" lvl="2" indent="-182552" algn="l" eaLnBrk="0" hangingPunct="0">
              <a:spcBef>
                <a:spcPts val="200"/>
              </a:spcBef>
              <a:buFont typeface="Arial" pitchFamily="34" charset="0"/>
              <a:buChar char="•"/>
              <a:defRPr/>
            </a:pPr>
            <a:r>
              <a:rPr lang="it-IT" sz="900" b="0" kern="0" dirty="0">
                <a:solidFill>
                  <a:schemeClr val="tx1"/>
                </a:solidFill>
                <a:latin typeface="Myriad Pro" pitchFamily="34" charset="0"/>
                <a:cs typeface="Calibri" pitchFamily="34" charset="0"/>
              </a:rPr>
              <a:t>Qualsiasi dispositivo con uscita impulsi tramite Concentratore art. </a:t>
            </a:r>
            <a:r>
              <a:rPr lang="fr-FR" sz="900" kern="0" dirty="0">
                <a:solidFill>
                  <a:schemeClr val="tx1"/>
                </a:solidFill>
                <a:latin typeface="Myriad Pro"/>
                <a:cs typeface="Calibri" pitchFamily="34" charset="0"/>
              </a:rPr>
              <a:t>IF4C001* </a:t>
            </a:r>
            <a:r>
              <a:rPr lang="fr-FR" sz="900" b="0" kern="0" dirty="0">
                <a:solidFill>
                  <a:schemeClr val="tx1"/>
                </a:solidFill>
                <a:latin typeface="Myriad Pro"/>
                <a:cs typeface="Calibri" pitchFamily="34" charset="0"/>
              </a:rPr>
              <a:t>o </a:t>
            </a:r>
            <a:r>
              <a:rPr lang="fr-FR" sz="900" kern="0" dirty="0">
                <a:solidFill>
                  <a:schemeClr val="tx1"/>
                </a:solidFill>
                <a:latin typeface="Myriad Pro"/>
                <a:cs typeface="Calibri" pitchFamily="34" charset="0"/>
              </a:rPr>
              <a:t>SXMIMP</a:t>
            </a:r>
            <a:r>
              <a:rPr lang="it-IT" sz="900" kern="0" dirty="0">
                <a:solidFill>
                  <a:schemeClr val="tx1"/>
                </a:solidFill>
                <a:latin typeface="Myriad Pro"/>
                <a:cs typeface="Calibri" pitchFamily="34" charset="0"/>
              </a:rPr>
              <a:t>*</a:t>
            </a:r>
            <a:r>
              <a:rPr lang="it-IT" sz="900" b="0" kern="0" dirty="0">
                <a:solidFill>
                  <a:schemeClr val="tx1"/>
                </a:solidFill>
                <a:latin typeface="Myriad Pro"/>
                <a:cs typeface="Calibri" pitchFamily="34" charset="0"/>
              </a:rPr>
              <a:t> o ingresso contaimpulsi dei Contatori di energia art. </a:t>
            </a:r>
            <a:r>
              <a:rPr lang="it-IT" sz="900" kern="0" dirty="0">
                <a:solidFill>
                  <a:schemeClr val="tx1"/>
                </a:solidFill>
                <a:latin typeface="Myriad Pro"/>
                <a:cs typeface="Calibri" pitchFamily="34" charset="0"/>
              </a:rPr>
              <a:t>CE2DF3DTCL1*</a:t>
            </a:r>
            <a:r>
              <a:rPr lang="it-IT" sz="900" b="0" kern="0" dirty="0">
                <a:solidFill>
                  <a:schemeClr val="tx1"/>
                </a:solidFill>
                <a:latin typeface="Myriad Pro"/>
                <a:cs typeface="Calibri" pitchFamily="34" charset="0"/>
              </a:rPr>
              <a:t>, </a:t>
            </a:r>
            <a:r>
              <a:rPr lang="it-IT" sz="900" kern="0" dirty="0">
                <a:solidFill>
                  <a:schemeClr val="tx1"/>
                </a:solidFill>
                <a:latin typeface="Myriad Pro"/>
                <a:cs typeface="Calibri" pitchFamily="34" charset="0"/>
              </a:rPr>
              <a:t>CE4DF3DTCL1*</a:t>
            </a:r>
            <a:r>
              <a:rPr lang="it-IT" sz="900" b="0" kern="0" dirty="0">
                <a:solidFill>
                  <a:schemeClr val="tx1"/>
                </a:solidFill>
                <a:latin typeface="Myriad Pro"/>
                <a:cs typeface="Calibri" pitchFamily="34" charset="0"/>
              </a:rPr>
              <a:t> e </a:t>
            </a:r>
            <a:r>
              <a:rPr lang="it-IT" sz="900" kern="0" dirty="0">
                <a:solidFill>
                  <a:schemeClr val="tx1"/>
                </a:solidFill>
                <a:latin typeface="Myriad Pro"/>
                <a:cs typeface="Calibri" pitchFamily="34" charset="0"/>
              </a:rPr>
              <a:t>CE4TBDTCL1*</a:t>
            </a:r>
            <a:endParaRPr lang="it-IT" sz="900" b="0" kern="0" dirty="0">
              <a:solidFill>
                <a:schemeClr val="tx1"/>
              </a:solidFill>
              <a:latin typeface="Myriad Pro" pitchFamily="34" charset="0"/>
              <a:cs typeface="Calibri" pitchFamily="34" charset="0"/>
            </a:endParaRPr>
          </a:p>
          <a:p>
            <a:pPr marL="0" lvl="2" algn="l" eaLnBrk="0" hangingPunct="0">
              <a:spcBef>
                <a:spcPts val="200"/>
              </a:spcBef>
              <a:defRPr/>
            </a:pPr>
            <a:r>
              <a:rPr lang="it-IT" sz="900" dirty="0">
                <a:solidFill>
                  <a:schemeClr val="tx1"/>
                </a:solidFill>
                <a:latin typeface="Myriad Pro" pitchFamily="34" charset="0"/>
              </a:rPr>
              <a:t>* </a:t>
            </a:r>
            <a:r>
              <a:rPr lang="it-IT" sz="900" dirty="0">
                <a:solidFill>
                  <a:srgbClr val="146BBA"/>
                </a:solidFill>
                <a:latin typeface="Myriad Pro" pitchFamily="34" charset="0"/>
              </a:rPr>
              <a:t>Nota:</a:t>
            </a:r>
            <a:r>
              <a:rPr lang="it-IT" sz="900" dirty="0">
                <a:solidFill>
                  <a:schemeClr val="tx1"/>
                </a:solidFill>
                <a:latin typeface="Myriad Pro" pitchFamily="34" charset="0"/>
              </a:rPr>
              <a:t> </a:t>
            </a:r>
            <a:r>
              <a:rPr lang="it-IT" sz="900" b="0" dirty="0">
                <a:solidFill>
                  <a:schemeClr val="tx1"/>
                </a:solidFill>
                <a:latin typeface="Myriad Pro" pitchFamily="34" charset="0"/>
              </a:rPr>
              <a:t>Il Concentratore d’impulsi ed il Contatore d’energia con ingresso contaimpulsi devono essere correttamente programmati per essere compatibili con il tipo di contatore </a:t>
            </a:r>
            <a:r>
              <a:rPr lang="it-IT" sz="800" b="0" i="1" dirty="0">
                <a:solidFill>
                  <a:schemeClr val="tx1"/>
                </a:solidFill>
                <a:latin typeface="Myriad Pro" pitchFamily="34" charset="0"/>
              </a:rPr>
              <a:t>(Fare riferimento al manuale utente di ciascun dispositivo).</a:t>
            </a:r>
          </a:p>
          <a:p>
            <a:pPr marL="182552" lvl="2" indent="-182552" algn="l" eaLnBrk="0" hangingPunct="0">
              <a:spcBef>
                <a:spcPts val="200"/>
              </a:spcBef>
              <a:buFont typeface="Calibri" pitchFamily="34" charset="0"/>
              <a:buChar char="‒"/>
              <a:defRPr/>
            </a:pPr>
            <a:endParaRPr lang="it-IT" sz="900" b="0" kern="0" dirty="0">
              <a:solidFill>
                <a:schemeClr val="tx1"/>
              </a:solidFill>
              <a:latin typeface="Myriad Pro" pitchFamily="34" charset="0"/>
              <a:cs typeface="Calibri" pitchFamily="34" charset="0"/>
            </a:endParaRPr>
          </a:p>
          <a:p>
            <a:pPr marL="182563" lvl="1" indent="-182563" algn="l">
              <a:spcBef>
                <a:spcPts val="200"/>
              </a:spcBef>
              <a:buFontTx/>
              <a:buChar char="–"/>
              <a:defRPr/>
            </a:pPr>
            <a:r>
              <a:rPr lang="it-IT" sz="900" b="0" kern="0" dirty="0">
                <a:solidFill>
                  <a:schemeClr val="tx1"/>
                </a:solidFill>
                <a:latin typeface="Myriad Pro" pitchFamily="34" charset="0"/>
                <a:cs typeface="Calibri" pitchFamily="34" charset="0"/>
              </a:rPr>
              <a:t>Gamma Regolatori Automatici del Fattore di Potenza ALPTEC</a:t>
            </a:r>
            <a:endParaRPr lang="it-IT" sz="900" kern="0" baseline="30000" dirty="0">
              <a:solidFill>
                <a:schemeClr val="tx1"/>
              </a:solidFill>
              <a:latin typeface="Myriad Pro"/>
              <a:cs typeface="Calibri" pitchFamily="34" charset="0"/>
            </a:endParaRPr>
          </a:p>
          <a:p>
            <a:pPr marL="450000" lvl="2" indent="-180000" algn="l">
              <a:spcBef>
                <a:spcPts val="200"/>
              </a:spcBef>
              <a:buFontTx/>
              <a:buChar char="•"/>
              <a:defRPr/>
            </a:pPr>
            <a:r>
              <a:rPr lang="it-IT" sz="900" b="0" kern="0" dirty="0">
                <a:solidFill>
                  <a:schemeClr val="tx1"/>
                </a:solidFill>
                <a:latin typeface="Myriad Pro"/>
                <a:cs typeface="Calibri" pitchFamily="34" charset="0"/>
              </a:rPr>
              <a:t>ALPTEC3.2 + ExtRS485</a:t>
            </a:r>
          </a:p>
          <a:p>
            <a:pPr marL="450000" lvl="2" indent="-180000" algn="l">
              <a:spcBef>
                <a:spcPts val="200"/>
              </a:spcBef>
              <a:buFontTx/>
              <a:buChar char="•"/>
              <a:defRPr/>
            </a:pPr>
            <a:r>
              <a:rPr lang="it-IT" sz="900" b="0" kern="0" dirty="0">
                <a:solidFill>
                  <a:schemeClr val="tx1"/>
                </a:solidFill>
                <a:latin typeface="Myriad Pro"/>
                <a:cs typeface="Calibri" pitchFamily="34" charset="0"/>
              </a:rPr>
              <a:t>ALPTEC5.2 + ExtRS485</a:t>
            </a:r>
          </a:p>
          <a:p>
            <a:pPr marL="450000" lvl="2" indent="-180000" algn="l">
              <a:spcBef>
                <a:spcPts val="200"/>
              </a:spcBef>
              <a:buFontTx/>
              <a:buChar char="•"/>
              <a:defRPr/>
            </a:pPr>
            <a:r>
              <a:rPr lang="it-IT" sz="900" b="0" kern="0" dirty="0">
                <a:solidFill>
                  <a:schemeClr val="tx1"/>
                </a:solidFill>
                <a:latin typeface="Myriad Pro"/>
                <a:cs typeface="Calibri" pitchFamily="34" charset="0"/>
              </a:rPr>
              <a:t>ALPTEC8.2 + ExtRS485</a:t>
            </a:r>
          </a:p>
          <a:p>
            <a:pPr marL="450000" lvl="2" indent="-180000" algn="l">
              <a:spcBef>
                <a:spcPts val="200"/>
              </a:spcBef>
              <a:buFontTx/>
              <a:buChar char="•"/>
              <a:defRPr/>
            </a:pPr>
            <a:r>
              <a:rPr lang="it-IT" sz="900" b="0" kern="0" dirty="0">
                <a:solidFill>
                  <a:schemeClr val="tx1"/>
                </a:solidFill>
                <a:latin typeface="Myriad Pro"/>
                <a:cs typeface="Calibri" pitchFamily="34" charset="0"/>
              </a:rPr>
              <a:t>ALPTEC8 + ExtRS485</a:t>
            </a:r>
          </a:p>
          <a:p>
            <a:pPr marL="0" lvl="1" indent="0" algn="l">
              <a:spcBef>
                <a:spcPts val="200"/>
              </a:spcBef>
              <a:buNone/>
              <a:defRPr/>
            </a:pPr>
            <a:endParaRPr lang="it-IT" sz="600" dirty="0">
              <a:solidFill>
                <a:schemeClr val="tx1"/>
              </a:solidFill>
              <a:latin typeface="Myriad Pro"/>
            </a:endParaRPr>
          </a:p>
          <a:p>
            <a:pPr marL="182563" lvl="1" indent="-182563" algn="l">
              <a:spcBef>
                <a:spcPts val="200"/>
              </a:spcBef>
              <a:buFontTx/>
              <a:buChar char="-"/>
              <a:defRPr/>
            </a:pPr>
            <a:r>
              <a:rPr lang="it-IT" sz="900" b="0" dirty="0">
                <a:solidFill>
                  <a:schemeClr val="tx1"/>
                </a:solidFill>
                <a:latin typeface="Myriad Pro"/>
              </a:rPr>
              <a:t>Dispositivi “Generici” di Misura/Conteggio con uscita Modbus RS485</a:t>
            </a:r>
          </a:p>
          <a:p>
            <a:pPr marL="539750" lvl="1" indent="-177800" algn="l">
              <a:spcBef>
                <a:spcPts val="200"/>
              </a:spcBef>
              <a:buFont typeface="Arial" panose="020B0604020202020204" pitchFamily="34" charset="0"/>
              <a:buChar char="•"/>
              <a:defRPr/>
            </a:pPr>
            <a:r>
              <a:rPr lang="it-IT" sz="900" b="0" dirty="0">
                <a:solidFill>
                  <a:schemeClr val="tx1"/>
                </a:solidFill>
                <a:latin typeface="Myriad Pro"/>
              </a:rPr>
              <a:t>Qualsiasi dispositivo di misura o conteggio dell’energia con uscita Modbus RS485 di ”altri costruttori”, </a:t>
            </a:r>
            <a:r>
              <a:rPr lang="it-IT" sz="900" dirty="0">
                <a:solidFill>
                  <a:schemeClr val="tx1"/>
                </a:solidFill>
                <a:latin typeface="Myriad Pro"/>
              </a:rPr>
              <a:t>limitatamente alla sola energia attiva positiva</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egnaposto contenuto 2">
            <a:extLst>
              <a:ext uri="{FF2B5EF4-FFF2-40B4-BE49-F238E27FC236}">
                <a16:creationId xmlns:a16="http://schemas.microsoft.com/office/drawing/2014/main" id="{EBF9B1A3-1685-4014-8AE2-F5B282C64A9A}"/>
              </a:ext>
            </a:extLst>
          </p:cNvPr>
          <p:cNvSpPr txBox="1">
            <a:spLocks/>
          </p:cNvSpPr>
          <p:nvPr/>
        </p:nvSpPr>
        <p:spPr>
          <a:xfrm>
            <a:off x="2438112" y="1173163"/>
            <a:ext cx="4032250" cy="8005762"/>
          </a:xfrm>
          <a:prstGeom prst="rect">
            <a:avLst/>
          </a:prstGeom>
        </p:spPr>
        <p:txBody>
          <a:bodyPr/>
          <a:lstStyle/>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it-IT" sz="900" b="0" kern="0" dirty="0">
                <a:solidFill>
                  <a:schemeClr val="tx1"/>
                </a:solidFill>
                <a:latin typeface="Myriad Pro" pitchFamily="34" charset="0"/>
                <a:cs typeface="Calibri" pitchFamily="34" charset="0"/>
              </a:rPr>
              <a:t>La pagina è divisa un due sezioni:</a:t>
            </a:r>
          </a:p>
          <a:p>
            <a:pPr lvl="0" algn="l" eaLnBrk="0" hangingPunct="0">
              <a:spcBef>
                <a:spcPts val="200"/>
              </a:spcBef>
              <a:defRPr/>
            </a:pPr>
            <a:r>
              <a:rPr lang="it-IT" sz="900" b="0" kern="0" dirty="0">
                <a:solidFill>
                  <a:schemeClr val="tx1"/>
                </a:solidFill>
                <a:latin typeface="Myriad Pro" pitchFamily="34" charset="0"/>
                <a:cs typeface="Calibri" pitchFamily="34" charset="0"/>
              </a:rPr>
              <a:t>la sezione        mostra i </a:t>
            </a:r>
            <a:r>
              <a:rPr lang="it-IT" sz="900" b="0" dirty="0">
                <a:solidFill>
                  <a:schemeClr val="tx1"/>
                </a:solidFill>
                <a:latin typeface="Myriad Pro" pitchFamily="34" charset="0"/>
              </a:rPr>
              <a:t>Dispositivi</a:t>
            </a:r>
            <a:r>
              <a:rPr lang="it-IT" sz="900" b="0" kern="0" dirty="0">
                <a:solidFill>
                  <a:schemeClr val="tx1"/>
                </a:solidFill>
                <a:latin typeface="Myriad Pro" pitchFamily="34" charset="0"/>
                <a:cs typeface="Calibri" pitchFamily="34" charset="0"/>
              </a:rPr>
              <a:t>, “fisici“ o “virtuali“, </a:t>
            </a:r>
            <a:r>
              <a:rPr lang="it-IT" sz="900" b="0" dirty="0">
                <a:solidFill>
                  <a:schemeClr val="tx1"/>
                </a:solidFill>
                <a:latin typeface="Myriad Pro" pitchFamily="34" charset="0"/>
              </a:rPr>
              <a:t>configurati</a:t>
            </a:r>
            <a:r>
              <a:rPr lang="it-IT" sz="900" b="0" kern="0" dirty="0">
                <a:solidFill>
                  <a:schemeClr val="tx1"/>
                </a:solidFill>
                <a:latin typeface="Myriad Pro" pitchFamily="34" charset="0"/>
                <a:cs typeface="Calibri" pitchFamily="34" charset="0"/>
              </a:rPr>
              <a:t> dall’utente con le caratteristiche e le icone di stato proprie di ciascun dispositivo</a:t>
            </a:r>
          </a:p>
          <a:p>
            <a:pPr lvl="0" algn="l" eaLnBrk="0" hangingPunct="0">
              <a:spcBef>
                <a:spcPts val="200"/>
              </a:spcBef>
              <a:defRPr/>
            </a:pPr>
            <a:r>
              <a:rPr lang="it-IT" sz="900" b="0" kern="0" dirty="0">
                <a:solidFill>
                  <a:schemeClr val="tx1"/>
                </a:solidFill>
                <a:latin typeface="Myriad Pro" pitchFamily="34" charset="0"/>
                <a:cs typeface="Calibri" pitchFamily="34" charset="0"/>
              </a:rPr>
              <a:t>la sezione        è l’area dove è possibile selezionare: </a:t>
            </a:r>
          </a:p>
          <a:p>
            <a:pPr marL="90000" indent="90000" algn="l" eaLnBrk="0" hangingPunct="0">
              <a:spcBef>
                <a:spcPts val="200"/>
              </a:spcBef>
              <a:buFontTx/>
              <a:buChar char="-"/>
              <a:tabLst>
                <a:tab pos="182563" algn="l"/>
              </a:tabLst>
              <a:defRPr/>
            </a:pPr>
            <a:r>
              <a:rPr lang="it-IT" sz="900" b="0" kern="0" dirty="0">
                <a:solidFill>
                  <a:schemeClr val="tx1"/>
                </a:solidFill>
                <a:latin typeface="Myriad Pro" pitchFamily="34" charset="0"/>
                <a:cs typeface="Calibri" pitchFamily="34" charset="0"/>
              </a:rPr>
              <a:t>il tipo di report: Generale o Dettagliato</a:t>
            </a:r>
          </a:p>
          <a:p>
            <a:pPr marL="90000" lvl="0" indent="90000" algn="l" eaLnBrk="0" hangingPunct="0">
              <a:spcBef>
                <a:spcPts val="200"/>
              </a:spcBef>
              <a:buFontTx/>
              <a:buChar char="-"/>
              <a:tabLst>
                <a:tab pos="182563" algn="l"/>
              </a:tabLst>
              <a:defRPr/>
            </a:pPr>
            <a:r>
              <a:rPr lang="it-IT" sz="900" b="0" kern="0" dirty="0">
                <a:solidFill>
                  <a:schemeClr val="tx1"/>
                </a:solidFill>
                <a:latin typeface="Myriad Pro" pitchFamily="34" charset="0"/>
                <a:cs typeface="Calibri" pitchFamily="34" charset="0"/>
              </a:rPr>
              <a:t>il periodo: report Mensile o Annuale</a:t>
            </a:r>
          </a:p>
          <a:p>
            <a:pPr marL="90000" lvl="0" indent="90000" algn="l" eaLnBrk="0" hangingPunct="0">
              <a:spcBef>
                <a:spcPts val="200"/>
              </a:spcBef>
              <a:buFontTx/>
              <a:buChar char="-"/>
              <a:tabLst>
                <a:tab pos="182563" algn="l"/>
              </a:tabLst>
              <a:defRPr/>
            </a:pPr>
            <a:r>
              <a:rPr lang="it-IT" sz="900" b="0" kern="0" dirty="0">
                <a:solidFill>
                  <a:schemeClr val="tx1"/>
                </a:solidFill>
                <a:latin typeface="Myriad Pro" pitchFamily="34" charset="0"/>
                <a:cs typeface="Calibri" pitchFamily="34" charset="0"/>
              </a:rPr>
              <a:t>il mese e l’anno specifico</a:t>
            </a: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algn="l" eaLnBrk="0" hangingPunct="0">
              <a:spcBef>
                <a:spcPts val="200"/>
              </a:spcBef>
              <a:defRPr/>
            </a:pPr>
            <a:r>
              <a:rPr lang="it-IT" sz="900" b="0" kern="0" dirty="0">
                <a:solidFill>
                  <a:schemeClr val="tx1"/>
                </a:solidFill>
                <a:latin typeface="Myriad Pro" pitchFamily="34" charset="0"/>
                <a:cs typeface="Calibri" pitchFamily="34" charset="0"/>
              </a:rPr>
              <a:t>Per creare un report generale:</a:t>
            </a:r>
            <a:endParaRPr lang="es-ES" sz="900" b="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U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it-IT" sz="900" b="0" kern="0" dirty="0">
                <a:solidFill>
                  <a:schemeClr val="tx1"/>
                </a:solidFill>
                <a:latin typeface="Myriad Pro" pitchFamily="34" charset="0"/>
                <a:cs typeface="Calibri" pitchFamily="34" charset="0"/>
              </a:rPr>
              <a:t>Per creare questo tipo di report non è necessario selezionare alcun dispositivo in quanto questo è un documento generale che contiene i dati globali di consumo.</a:t>
            </a:r>
          </a:p>
          <a:p>
            <a:pPr lvl="0" algn="l" eaLnBrk="0" hangingPunct="0">
              <a:spcBef>
                <a:spcPts val="200"/>
              </a:spcBef>
              <a:defRPr/>
            </a:pPr>
            <a:r>
              <a:rPr lang="es-ES" sz="900" kern="0" dirty="0">
                <a:solidFill>
                  <a:schemeClr val="tx1"/>
                </a:solidFill>
                <a:latin typeface="Myriad Pro" pitchFamily="34" charset="0"/>
                <a:cs typeface="Calibri" pitchFamily="34" charset="0"/>
              </a:rPr>
              <a:t>1.</a:t>
            </a:r>
            <a:r>
              <a:rPr lang="es-ES" sz="900" b="0" kern="0" dirty="0">
                <a:solidFill>
                  <a:schemeClr val="tx1"/>
                </a:solidFill>
                <a:latin typeface="Myriad Pro" pitchFamily="34" charset="0"/>
                <a:cs typeface="Calibri" pitchFamily="34" charset="0"/>
              </a:rPr>
              <a:t> Selezionare “Generale”</a:t>
            </a:r>
          </a:p>
          <a:p>
            <a:pPr lvl="0" algn="l" eaLnBrk="0" hangingPunct="0">
              <a:spcBef>
                <a:spcPts val="200"/>
              </a:spcBef>
              <a:defRPr/>
            </a:pPr>
            <a:r>
              <a:rPr lang="es-ES" sz="900" kern="0" dirty="0">
                <a:solidFill>
                  <a:schemeClr val="tx1"/>
                </a:solidFill>
                <a:latin typeface="Myriad Pro" pitchFamily="34" charset="0"/>
                <a:cs typeface="Calibri" pitchFamily="34" charset="0"/>
              </a:rPr>
              <a:t>2.</a:t>
            </a:r>
            <a:r>
              <a:rPr lang="es-ES" sz="900" b="0" kern="0" dirty="0">
                <a:solidFill>
                  <a:schemeClr val="tx1"/>
                </a:solidFill>
                <a:latin typeface="Myriad Pro" pitchFamily="34" charset="0"/>
                <a:cs typeface="Calibri" pitchFamily="34" charset="0"/>
              </a:rPr>
              <a:t> Premere per scegliere il tipo di report: mensile o annuale</a:t>
            </a:r>
          </a:p>
          <a:p>
            <a:pPr lvl="0" algn="l" eaLnBrk="0" hangingPunct="0">
              <a:spcBef>
                <a:spcPts val="200"/>
              </a:spcBef>
              <a:defRPr/>
            </a:pPr>
            <a:r>
              <a:rPr lang="es-ES" sz="900" kern="0" dirty="0">
                <a:solidFill>
                  <a:schemeClr val="tx1"/>
                </a:solidFill>
                <a:latin typeface="Myriad Pro" pitchFamily="34" charset="0"/>
                <a:cs typeface="Calibri" pitchFamily="34" charset="0"/>
              </a:rPr>
              <a:t>3.</a:t>
            </a:r>
            <a:r>
              <a:rPr lang="es-ES" sz="900" b="0" kern="0" dirty="0">
                <a:solidFill>
                  <a:schemeClr val="tx1"/>
                </a:solidFill>
                <a:latin typeface="Myriad Pro" pitchFamily="34" charset="0"/>
                <a:cs typeface="Calibri" pitchFamily="34" charset="0"/>
              </a:rPr>
              <a:t> Selezionare il mese e l’anno </a:t>
            </a:r>
            <a:r>
              <a:rPr lang="es-ES" sz="800" b="0" kern="0" dirty="0">
                <a:solidFill>
                  <a:schemeClr val="tx1"/>
                </a:solidFill>
                <a:latin typeface="Myriad Pro" pitchFamily="34" charset="0"/>
                <a:cs typeface="Calibri" pitchFamily="34" charset="0"/>
              </a:rPr>
              <a:t>(per i repor mensili) </a:t>
            </a:r>
            <a:r>
              <a:rPr lang="es-ES" sz="900" b="0" kern="0" dirty="0">
                <a:solidFill>
                  <a:schemeClr val="tx1"/>
                </a:solidFill>
                <a:latin typeface="Myriad Pro" pitchFamily="34" charset="0"/>
                <a:cs typeface="Calibri" pitchFamily="34" charset="0"/>
              </a:rPr>
              <a:t>o solo l’anno </a:t>
            </a:r>
            <a:r>
              <a:rPr lang="es-ES" sz="800" b="0" kern="0" dirty="0">
                <a:solidFill>
                  <a:schemeClr val="tx1"/>
                </a:solidFill>
                <a:latin typeface="Myriad Pro" pitchFamily="34" charset="0"/>
                <a:cs typeface="Calibri" pitchFamily="34" charset="0"/>
              </a:rPr>
              <a:t>(per i report annuali)</a:t>
            </a:r>
          </a:p>
          <a:p>
            <a:pPr lvl="0" algn="l" eaLnBrk="0" hangingPunct="0">
              <a:spcBef>
                <a:spcPts val="200"/>
              </a:spcBef>
              <a:defRPr/>
            </a:pPr>
            <a:r>
              <a:rPr lang="es-ES" sz="900" kern="0" dirty="0">
                <a:solidFill>
                  <a:schemeClr val="tx1"/>
                </a:solidFill>
                <a:latin typeface="Myriad Pro" pitchFamily="34" charset="0"/>
                <a:cs typeface="Calibri" pitchFamily="34" charset="0"/>
              </a:rPr>
              <a:t>4.</a:t>
            </a:r>
            <a:r>
              <a:rPr lang="es-ES" sz="900" b="0" kern="0" dirty="0">
                <a:solidFill>
                  <a:schemeClr val="tx1"/>
                </a:solidFill>
                <a:latin typeface="Myriad Pro" pitchFamily="34" charset="0"/>
                <a:cs typeface="Calibri" pitchFamily="34" charset="0"/>
              </a:rPr>
              <a:t> Premere su “Download” per completare la procedura</a:t>
            </a:r>
          </a:p>
          <a:p>
            <a:pPr lvl="0" algn="l" eaLnBrk="0" hangingPunct="0">
              <a:spcBef>
                <a:spcPts val="200"/>
              </a:spcBef>
              <a:defRPr/>
            </a:pPr>
            <a:r>
              <a:rPr lang="es-ES" sz="900" b="0" kern="0" dirty="0">
                <a:solidFill>
                  <a:schemeClr val="tx1"/>
                </a:solidFill>
                <a:latin typeface="Myriad Pro" pitchFamily="34" charset="0"/>
                <a:cs typeface="Calibri" pitchFamily="34" charset="0"/>
              </a:rPr>
              <a:t>Viene visualizzata una finestra in pop-up</a:t>
            </a:r>
          </a:p>
        </p:txBody>
      </p:sp>
      <p:pic>
        <p:nvPicPr>
          <p:cNvPr id="25" name="Picture 2">
            <a:extLst>
              <a:ext uri="{FF2B5EF4-FFF2-40B4-BE49-F238E27FC236}">
                <a16:creationId xmlns:a16="http://schemas.microsoft.com/office/drawing/2014/main" id="{D4C32ECE-5F70-4286-A120-60F18EBFE197}"/>
              </a:ext>
            </a:extLst>
          </p:cNvPr>
          <p:cNvPicPr>
            <a:picLocks noChangeAspect="1" noChangeArrowheads="1"/>
          </p:cNvPicPr>
          <p:nvPr/>
        </p:nvPicPr>
        <p:blipFill>
          <a:blip r:embed="rId2" cstate="print"/>
          <a:srcRect/>
          <a:stretch>
            <a:fillRect/>
          </a:stretch>
        </p:blipFill>
        <p:spPr bwMode="auto">
          <a:xfrm>
            <a:off x="2988000" y="1080000"/>
            <a:ext cx="2753438" cy="1980000"/>
          </a:xfrm>
          <a:prstGeom prst="rect">
            <a:avLst/>
          </a:prstGeom>
          <a:noFill/>
          <a:ln w="9525">
            <a:noFill/>
            <a:miter lim="800000"/>
            <a:headEnd/>
            <a:tailEnd/>
          </a:ln>
        </p:spPr>
      </p:pic>
      <p:pic>
        <p:nvPicPr>
          <p:cNvPr id="26" name="Picture 2">
            <a:extLst>
              <a:ext uri="{FF2B5EF4-FFF2-40B4-BE49-F238E27FC236}">
                <a16:creationId xmlns:a16="http://schemas.microsoft.com/office/drawing/2014/main" id="{1F300C86-347D-496D-B7B5-09F0F1118786}"/>
              </a:ext>
            </a:extLst>
          </p:cNvPr>
          <p:cNvPicPr>
            <a:picLocks noChangeAspect="1" noChangeArrowheads="1"/>
          </p:cNvPicPr>
          <p:nvPr/>
        </p:nvPicPr>
        <p:blipFill>
          <a:blip r:embed="rId2" cstate="print"/>
          <a:srcRect/>
          <a:stretch>
            <a:fillRect/>
          </a:stretch>
        </p:blipFill>
        <p:spPr bwMode="auto">
          <a:xfrm>
            <a:off x="2988000" y="4608000"/>
            <a:ext cx="2753438" cy="1980000"/>
          </a:xfrm>
          <a:prstGeom prst="rect">
            <a:avLst/>
          </a:prstGeom>
          <a:noFill/>
          <a:ln w="9525">
            <a:noFill/>
            <a:miter lim="800000"/>
            <a:headEnd/>
            <a:tailEnd/>
          </a:ln>
        </p:spPr>
      </p:pic>
      <p:sp>
        <p:nvSpPr>
          <p:cNvPr id="27" name="Ovale 26">
            <a:extLst>
              <a:ext uri="{FF2B5EF4-FFF2-40B4-BE49-F238E27FC236}">
                <a16:creationId xmlns:a16="http://schemas.microsoft.com/office/drawing/2014/main" id="{6B2064B6-C800-4CB4-9B49-7FB0013D1E75}"/>
              </a:ext>
            </a:extLst>
          </p:cNvPr>
          <p:cNvSpPr>
            <a:spLocks noChangeAspect="1"/>
          </p:cNvSpPr>
          <p:nvPr/>
        </p:nvSpPr>
        <p:spPr bwMode="auto">
          <a:xfrm>
            <a:off x="3096000" y="3332068"/>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28" name="Ovale 27">
            <a:extLst>
              <a:ext uri="{FF2B5EF4-FFF2-40B4-BE49-F238E27FC236}">
                <a16:creationId xmlns:a16="http://schemas.microsoft.com/office/drawing/2014/main" id="{E8104B00-E760-45B7-B285-EBEAE04B3A22}"/>
              </a:ext>
            </a:extLst>
          </p:cNvPr>
          <p:cNvSpPr>
            <a:spLocks noChangeAspect="1"/>
          </p:cNvSpPr>
          <p:nvPr/>
        </p:nvSpPr>
        <p:spPr bwMode="auto">
          <a:xfrm>
            <a:off x="3096000" y="3632775"/>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sp>
        <p:nvSpPr>
          <p:cNvPr id="29" name="Ovale 28">
            <a:extLst>
              <a:ext uri="{FF2B5EF4-FFF2-40B4-BE49-F238E27FC236}">
                <a16:creationId xmlns:a16="http://schemas.microsoft.com/office/drawing/2014/main" id="{99981E86-37F8-42F6-9000-49F9149C1C4A}"/>
              </a:ext>
            </a:extLst>
          </p:cNvPr>
          <p:cNvSpPr>
            <a:spLocks noChangeAspect="1"/>
          </p:cNvSpPr>
          <p:nvPr/>
        </p:nvSpPr>
        <p:spPr bwMode="auto">
          <a:xfrm>
            <a:off x="3924000" y="1620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30" name="Ovale 29">
            <a:extLst>
              <a:ext uri="{FF2B5EF4-FFF2-40B4-BE49-F238E27FC236}">
                <a16:creationId xmlns:a16="http://schemas.microsoft.com/office/drawing/2014/main" id="{D3FB7296-7E92-44EE-9BD8-63804342F982}"/>
              </a:ext>
            </a:extLst>
          </p:cNvPr>
          <p:cNvSpPr>
            <a:spLocks noChangeAspect="1"/>
          </p:cNvSpPr>
          <p:nvPr/>
        </p:nvSpPr>
        <p:spPr bwMode="auto">
          <a:xfrm>
            <a:off x="4716000" y="1620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grpSp>
        <p:nvGrpSpPr>
          <p:cNvPr id="31" name="Gruppo 60">
            <a:extLst>
              <a:ext uri="{FF2B5EF4-FFF2-40B4-BE49-F238E27FC236}">
                <a16:creationId xmlns:a16="http://schemas.microsoft.com/office/drawing/2014/main" id="{A53864D3-731F-4997-8991-42CBCA56DC2A}"/>
              </a:ext>
            </a:extLst>
          </p:cNvPr>
          <p:cNvGrpSpPr/>
          <p:nvPr/>
        </p:nvGrpSpPr>
        <p:grpSpPr>
          <a:xfrm>
            <a:off x="4476419" y="5762628"/>
            <a:ext cx="190831" cy="220644"/>
            <a:chOff x="4476419" y="5765009"/>
            <a:chExt cx="190831" cy="220644"/>
          </a:xfrm>
        </p:grpSpPr>
        <p:cxnSp>
          <p:nvCxnSpPr>
            <p:cNvPr id="34" name="Connettore 1 62">
              <a:extLst>
                <a:ext uri="{FF2B5EF4-FFF2-40B4-BE49-F238E27FC236}">
                  <a16:creationId xmlns:a16="http://schemas.microsoft.com/office/drawing/2014/main" id="{B15E2919-572C-46F6-9961-0917B156F58F}"/>
                </a:ext>
              </a:extLst>
            </p:cNvPr>
            <p:cNvCxnSpPr/>
            <p:nvPr/>
          </p:nvCxnSpPr>
          <p:spPr bwMode="auto">
            <a:xfrm flipH="1">
              <a:off x="4476419" y="5765009"/>
              <a:ext cx="190831" cy="103962"/>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38" name="Connettore 1 63">
              <a:extLst>
                <a:ext uri="{FF2B5EF4-FFF2-40B4-BE49-F238E27FC236}">
                  <a16:creationId xmlns:a16="http://schemas.microsoft.com/office/drawing/2014/main" id="{5E0BBD93-EE60-45A3-A5CB-C4A469A49ECF}"/>
                </a:ext>
              </a:extLst>
            </p:cNvPr>
            <p:cNvCxnSpPr/>
            <p:nvPr/>
          </p:nvCxnSpPr>
          <p:spPr bwMode="auto">
            <a:xfrm flipH="1" flipV="1">
              <a:off x="4476419" y="5881691"/>
              <a:ext cx="190831" cy="103962"/>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grpSp>
        <p:nvGrpSpPr>
          <p:cNvPr id="39" name="Gruppo 18">
            <a:extLst>
              <a:ext uri="{FF2B5EF4-FFF2-40B4-BE49-F238E27FC236}">
                <a16:creationId xmlns:a16="http://schemas.microsoft.com/office/drawing/2014/main" id="{46B0B724-C1E0-4B0D-86DC-D0163EEDA9D6}"/>
              </a:ext>
            </a:extLst>
          </p:cNvPr>
          <p:cNvGrpSpPr/>
          <p:nvPr/>
        </p:nvGrpSpPr>
        <p:grpSpPr>
          <a:xfrm>
            <a:off x="5292000" y="6336000"/>
            <a:ext cx="293824" cy="360000"/>
            <a:chOff x="1483200" y="4590000"/>
            <a:chExt cx="293824" cy="360000"/>
          </a:xfrm>
        </p:grpSpPr>
        <p:pic>
          <p:nvPicPr>
            <p:cNvPr id="40" name="Picture 3" descr="C:\Users\Enrico Diani\Desktop\Mano IME.png">
              <a:extLst>
                <a:ext uri="{FF2B5EF4-FFF2-40B4-BE49-F238E27FC236}">
                  <a16:creationId xmlns:a16="http://schemas.microsoft.com/office/drawing/2014/main" id="{E8BB5128-5687-4A9C-9368-74B27C9509B4}"/>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41" name="CasellaDiTesto 40">
              <a:extLst>
                <a:ext uri="{FF2B5EF4-FFF2-40B4-BE49-F238E27FC236}">
                  <a16:creationId xmlns:a16="http://schemas.microsoft.com/office/drawing/2014/main" id="{9B3C9E96-C3B1-4302-A93F-513498AE202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42" name="Gruppo 41">
            <a:extLst>
              <a:ext uri="{FF2B5EF4-FFF2-40B4-BE49-F238E27FC236}">
                <a16:creationId xmlns:a16="http://schemas.microsoft.com/office/drawing/2014/main" id="{B05BCAA5-2371-4D6D-93FD-D8B588C86C8E}"/>
              </a:ext>
            </a:extLst>
          </p:cNvPr>
          <p:cNvGrpSpPr/>
          <p:nvPr/>
        </p:nvGrpSpPr>
        <p:grpSpPr>
          <a:xfrm>
            <a:off x="4032000" y="4824000"/>
            <a:ext cx="360000" cy="293824"/>
            <a:chOff x="7426112" y="1620688"/>
            <a:chExt cx="360000" cy="293824"/>
          </a:xfrm>
        </p:grpSpPr>
        <p:pic>
          <p:nvPicPr>
            <p:cNvPr id="43" name="Picture 3" descr="C:\Users\Enrico Diani\Desktop\Mano IME.png">
              <a:extLst>
                <a:ext uri="{FF2B5EF4-FFF2-40B4-BE49-F238E27FC236}">
                  <a16:creationId xmlns:a16="http://schemas.microsoft.com/office/drawing/2014/main" id="{7F79815B-553F-4C33-A148-8C6276894A6C}"/>
                </a:ext>
              </a:extLst>
            </p:cNvPr>
            <p:cNvPicPr>
              <a:picLocks noChangeAspect="1" noChangeArrowheads="1"/>
            </p:cNvPicPr>
            <p:nvPr/>
          </p:nvPicPr>
          <p:blipFill>
            <a:blip r:embed="rId3" cstate="print"/>
            <a:srcRect/>
            <a:stretch>
              <a:fillRect/>
            </a:stretch>
          </p:blipFill>
          <p:spPr bwMode="auto">
            <a:xfrm rot="5400000">
              <a:off x="7459200" y="1587600"/>
              <a:ext cx="293824" cy="360000"/>
            </a:xfrm>
            <a:prstGeom prst="rect">
              <a:avLst/>
            </a:prstGeom>
            <a:noFill/>
          </p:spPr>
        </p:pic>
        <p:sp>
          <p:nvSpPr>
            <p:cNvPr id="44" name="CasellaDiTesto 43">
              <a:extLst>
                <a:ext uri="{FF2B5EF4-FFF2-40B4-BE49-F238E27FC236}">
                  <a16:creationId xmlns:a16="http://schemas.microsoft.com/office/drawing/2014/main" id="{2B33FBA6-6AF7-4A3B-99DF-47C6E8A81A81}"/>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1</a:t>
              </a:r>
            </a:p>
          </p:txBody>
        </p:sp>
      </p:grpSp>
      <p:grpSp>
        <p:nvGrpSpPr>
          <p:cNvPr id="45" name="Gruppo 18">
            <a:extLst>
              <a:ext uri="{FF2B5EF4-FFF2-40B4-BE49-F238E27FC236}">
                <a16:creationId xmlns:a16="http://schemas.microsoft.com/office/drawing/2014/main" id="{6284ED4F-01BD-4E21-A2B5-A321D361BF29}"/>
              </a:ext>
            </a:extLst>
          </p:cNvPr>
          <p:cNvGrpSpPr/>
          <p:nvPr/>
        </p:nvGrpSpPr>
        <p:grpSpPr>
          <a:xfrm>
            <a:off x="4392000" y="5328000"/>
            <a:ext cx="293824" cy="360000"/>
            <a:chOff x="1483200" y="4590000"/>
            <a:chExt cx="293824" cy="360000"/>
          </a:xfrm>
        </p:grpSpPr>
        <p:pic>
          <p:nvPicPr>
            <p:cNvPr id="46" name="Picture 3" descr="C:\Users\Enrico Diani\Desktop\Mano IME.png">
              <a:extLst>
                <a:ext uri="{FF2B5EF4-FFF2-40B4-BE49-F238E27FC236}">
                  <a16:creationId xmlns:a16="http://schemas.microsoft.com/office/drawing/2014/main" id="{B6A52AD8-2B78-4CE2-9470-506ADDB3A151}"/>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47" name="CasellaDiTesto 46">
              <a:extLst>
                <a:ext uri="{FF2B5EF4-FFF2-40B4-BE49-F238E27FC236}">
                  <a16:creationId xmlns:a16="http://schemas.microsoft.com/office/drawing/2014/main" id="{44E0AADB-64F0-401D-9CAA-D297F9ECDE3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48" name="Gruppo 18">
            <a:extLst>
              <a:ext uri="{FF2B5EF4-FFF2-40B4-BE49-F238E27FC236}">
                <a16:creationId xmlns:a16="http://schemas.microsoft.com/office/drawing/2014/main" id="{330EAD29-3C3F-4FF5-8DBF-FA8CCFF5AD03}"/>
              </a:ext>
            </a:extLst>
          </p:cNvPr>
          <p:cNvGrpSpPr/>
          <p:nvPr/>
        </p:nvGrpSpPr>
        <p:grpSpPr>
          <a:xfrm>
            <a:off x="4212000" y="5868000"/>
            <a:ext cx="293824" cy="360000"/>
            <a:chOff x="1483200" y="4590000"/>
            <a:chExt cx="293824" cy="360000"/>
          </a:xfrm>
        </p:grpSpPr>
        <p:pic>
          <p:nvPicPr>
            <p:cNvPr id="49" name="Picture 3" descr="C:\Users\Enrico Diani\Desktop\Mano IME.png">
              <a:extLst>
                <a:ext uri="{FF2B5EF4-FFF2-40B4-BE49-F238E27FC236}">
                  <a16:creationId xmlns:a16="http://schemas.microsoft.com/office/drawing/2014/main" id="{B68B1F27-3841-4298-9659-3F9F6640DB62}"/>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50" name="CasellaDiTesto 49">
              <a:extLst>
                <a:ext uri="{FF2B5EF4-FFF2-40B4-BE49-F238E27FC236}">
                  <a16:creationId xmlns:a16="http://schemas.microsoft.com/office/drawing/2014/main" id="{30BA95C5-EA00-4A5B-BED2-D7DB5EFC43BD}"/>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2"/>
          <p:cNvSpPr txBox="1">
            <a:spLocks/>
          </p:cNvSpPr>
          <p:nvPr/>
        </p:nvSpPr>
        <p:spPr>
          <a:xfrm>
            <a:off x="2347415" y="1173163"/>
            <a:ext cx="4204835" cy="8005762"/>
          </a:xfrm>
          <a:prstGeom prst="rect">
            <a:avLst/>
          </a:prstGeom>
        </p:spPr>
        <p:txBody>
          <a:bodyPr rIns="0"/>
          <a:lstStyle/>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it-IT" sz="900" kern="0" dirty="0">
                <a:solidFill>
                  <a:schemeClr val="tx1"/>
                </a:solidFill>
                <a:latin typeface="Myriad Pro" pitchFamily="34" charset="0"/>
                <a:cs typeface="Calibri" pitchFamily="34" charset="0"/>
              </a:rPr>
              <a:t>5.</a:t>
            </a:r>
            <a:r>
              <a:rPr lang="it-IT" sz="900" b="0" kern="0" dirty="0">
                <a:solidFill>
                  <a:schemeClr val="tx1"/>
                </a:solidFill>
                <a:latin typeface="Myriad Pro" pitchFamily="34" charset="0"/>
                <a:cs typeface="Calibri" pitchFamily="34" charset="0"/>
              </a:rPr>
              <a:t> Premere per salvare il(i) file(s) sul proprio computer, quindi </a:t>
            </a:r>
            <a:r>
              <a:rPr lang="it-IT" sz="900" kern="0" dirty="0">
                <a:solidFill>
                  <a:schemeClr val="tx1"/>
                </a:solidFill>
                <a:latin typeface="Myriad Pro" pitchFamily="34" charset="0"/>
                <a:cs typeface="Calibri" pitchFamily="34" charset="0"/>
              </a:rPr>
              <a:t>6.</a:t>
            </a:r>
            <a:r>
              <a:rPr lang="it-IT" sz="900" b="0" kern="0" dirty="0">
                <a:solidFill>
                  <a:schemeClr val="tx1"/>
                </a:solidFill>
                <a:latin typeface="Myriad Pro" pitchFamily="34" charset="0"/>
                <a:cs typeface="Calibri" pitchFamily="34" charset="0"/>
              </a:rPr>
              <a:t> premere su “OK“</a:t>
            </a:r>
          </a:p>
          <a:p>
            <a:pPr lvl="0" algn="l" eaLnBrk="0" hangingPunct="0">
              <a:spcBef>
                <a:spcPts val="200"/>
              </a:spcBef>
              <a:defRPr/>
            </a:pPr>
            <a:r>
              <a:rPr lang="it-IT" sz="900" b="0" kern="0" dirty="0">
                <a:solidFill>
                  <a:schemeClr val="tx1"/>
                </a:solidFill>
                <a:latin typeface="Myriad Pro" pitchFamily="34" charset="0"/>
                <a:cs typeface="Calibri" pitchFamily="34" charset="0"/>
              </a:rPr>
              <a:t>I files di report sono ora scaricati sul computer a partire dal database del Web server.</a:t>
            </a:r>
          </a:p>
          <a:p>
            <a:pPr lvl="0" algn="l" eaLnBrk="0" hangingPunct="0">
              <a:spcBef>
                <a:spcPts val="200"/>
              </a:spcBef>
              <a:defRPr/>
            </a:pPr>
            <a:r>
              <a:rPr lang="es-ES" sz="900" dirty="0">
                <a:solidFill>
                  <a:srgbClr val="146BBA"/>
                </a:solidFill>
                <a:latin typeface="Myriad Pro" pitchFamily="34" charset="0"/>
              </a:rPr>
              <a:t>Nota:</a:t>
            </a:r>
            <a:r>
              <a:rPr lang="es-ES" sz="900" kern="0" dirty="0">
                <a:solidFill>
                  <a:srgbClr val="146BBA"/>
                </a:solidFill>
                <a:latin typeface="Myriad Pro" pitchFamily="34" charset="0"/>
                <a:cs typeface="Calibri" pitchFamily="34" charset="0"/>
              </a:rPr>
              <a:t> </a:t>
            </a:r>
            <a:r>
              <a:rPr lang="es-ES" sz="900" b="0" kern="0" dirty="0">
                <a:solidFill>
                  <a:schemeClr val="tx1"/>
                </a:solidFill>
                <a:latin typeface="Myriad Pro" pitchFamily="34" charset="0"/>
                <a:cs typeface="Calibri" pitchFamily="34" charset="0"/>
              </a:rPr>
              <a:t>i </a:t>
            </a:r>
            <a:r>
              <a:rPr lang="it-IT" sz="900" b="0" kern="0" dirty="0">
                <a:solidFill>
                  <a:schemeClr val="tx1"/>
                </a:solidFill>
                <a:latin typeface="Myriad Pro" pitchFamily="34" charset="0"/>
                <a:cs typeface="Calibri" pitchFamily="34" charset="0"/>
              </a:rPr>
              <a:t>files conterranno solo i dati salvati correttamente nel database del Web server; se un dispositivo è in stato di errore di comunicazione o il Web server non è correttamente in funzione, i dati di consumo e di costo non saranno presenti nei files scaricati.</a:t>
            </a:r>
          </a:p>
          <a:p>
            <a:pPr lvl="0" algn="l" eaLnBrk="0" hangingPunct="0">
              <a:spcBef>
                <a:spcPts val="200"/>
              </a:spcBef>
              <a:defRPr/>
            </a:pPr>
            <a:endParaRPr lang="it-IT" sz="100" b="0" kern="0" dirty="0">
              <a:solidFill>
                <a:schemeClr val="tx1"/>
              </a:solidFill>
              <a:latin typeface="Myriad Pro" pitchFamily="34" charset="0"/>
              <a:cs typeface="Calibri" pitchFamily="34" charset="0"/>
            </a:endParaRPr>
          </a:p>
          <a:p>
            <a:pPr lvl="0" algn="l" eaLnBrk="0" hangingPunct="0">
              <a:spcBef>
                <a:spcPts val="200"/>
              </a:spcBef>
              <a:defRPr/>
            </a:pPr>
            <a:r>
              <a:rPr lang="it-IT" sz="900" b="0" kern="0" dirty="0">
                <a:solidFill>
                  <a:schemeClr val="tx1"/>
                </a:solidFill>
                <a:latin typeface="Myriad Pro" pitchFamily="34" charset="0"/>
                <a:cs typeface="Calibri" pitchFamily="34" charset="0"/>
              </a:rPr>
              <a:t>Nella cartella di destinazione è possibile trovare un file nominato:</a:t>
            </a:r>
            <a:br>
              <a:rPr lang="it-IT" sz="900" b="0" kern="0" dirty="0">
                <a:solidFill>
                  <a:schemeClr val="tx1"/>
                </a:solidFill>
                <a:latin typeface="Myriad Pro" pitchFamily="34" charset="0"/>
                <a:cs typeface="Calibri" pitchFamily="34" charset="0"/>
              </a:rPr>
            </a:br>
            <a:r>
              <a:rPr lang="it-IT" sz="900" b="0" kern="0" dirty="0">
                <a:solidFill>
                  <a:schemeClr val="tx1"/>
                </a:solidFill>
                <a:latin typeface="Myriad Pro" pitchFamily="34" charset="0"/>
                <a:cs typeface="Calibri" pitchFamily="34" charset="0"/>
              </a:rPr>
              <a:t>“Tipo di report e periodo”</a:t>
            </a:r>
          </a:p>
          <a:p>
            <a:pPr lvl="0" algn="l" eaLnBrk="0" hangingPunct="0">
              <a:spcBef>
                <a:spcPts val="200"/>
              </a:spcBef>
              <a:defRPr/>
            </a:pPr>
            <a:endParaRPr lang="en-US" sz="900" kern="0" dirty="0">
              <a:solidFill>
                <a:schemeClr val="tx1"/>
              </a:solidFill>
              <a:latin typeface="Myriad Pro" pitchFamily="34" charset="0"/>
              <a:cs typeface="Calibri" pitchFamily="34" charset="0"/>
            </a:endParaRPr>
          </a:p>
          <a:p>
            <a:pPr lvl="0" algn="l" eaLnBrk="0" hangingPunct="0">
              <a:spcBef>
                <a:spcPts val="200"/>
              </a:spcBef>
              <a:defRPr/>
            </a:pPr>
            <a:endParaRPr lang="en-US" sz="900" kern="0" dirty="0">
              <a:solidFill>
                <a:schemeClr val="tx1"/>
              </a:solidFill>
              <a:latin typeface="Myriad Pro" pitchFamily="34" charset="0"/>
              <a:cs typeface="Calibri" pitchFamily="34" charset="0"/>
            </a:endParaRPr>
          </a:p>
          <a:p>
            <a:pPr lvl="0" algn="l" eaLnBrk="0" hangingPunct="0">
              <a:spcBef>
                <a:spcPts val="200"/>
              </a:spcBef>
              <a:defRPr/>
            </a:pPr>
            <a:endParaRPr lang="en-US" sz="900" kern="0" dirty="0">
              <a:solidFill>
                <a:schemeClr val="tx1"/>
              </a:solidFill>
              <a:latin typeface="Myriad Pro" pitchFamily="34" charset="0"/>
              <a:cs typeface="Calibri" pitchFamily="34" charset="0"/>
            </a:endParaRPr>
          </a:p>
          <a:p>
            <a:pPr marL="92075" indent="90488" algn="l">
              <a:spcBef>
                <a:spcPts val="200"/>
              </a:spcBef>
              <a:buFont typeface="Calibri" pitchFamily="34" charset="0"/>
              <a:buChar char="‒"/>
            </a:pPr>
            <a:r>
              <a:rPr lang="es-ES" sz="900" b="0" kern="0" dirty="0">
                <a:solidFill>
                  <a:schemeClr val="tx1"/>
                </a:solidFill>
                <a:latin typeface="Myriad Pro" pitchFamily="34" charset="0"/>
                <a:cs typeface="Calibri" pitchFamily="34" charset="0"/>
              </a:rPr>
              <a:t>tipo di report: </a:t>
            </a:r>
            <a:r>
              <a:rPr lang="it-IT" sz="900" b="0" kern="0" dirty="0">
                <a:solidFill>
                  <a:schemeClr val="tx1"/>
                </a:solidFill>
                <a:latin typeface="Myriad Pro" pitchFamily="34" charset="0"/>
                <a:cs typeface="Calibri" pitchFamily="34" charset="0"/>
              </a:rPr>
              <a:t>mensile o annuale</a:t>
            </a:r>
            <a:endParaRPr lang="es-ES" sz="900" b="0" kern="0" dirty="0">
              <a:solidFill>
                <a:schemeClr val="tx1"/>
              </a:solidFill>
              <a:latin typeface="Myriad Pro" pitchFamily="34" charset="0"/>
              <a:cs typeface="Calibri" pitchFamily="34" charset="0"/>
            </a:endParaRPr>
          </a:p>
          <a:p>
            <a:pPr marL="92075" indent="90488" algn="l">
              <a:spcBef>
                <a:spcPts val="200"/>
              </a:spcBef>
              <a:buFont typeface="Calibri" pitchFamily="34" charset="0"/>
              <a:buChar char="‒"/>
            </a:pPr>
            <a:r>
              <a:rPr lang="es-ES" sz="900" b="0" kern="0" dirty="0">
                <a:solidFill>
                  <a:schemeClr val="tx1"/>
                </a:solidFill>
                <a:latin typeface="Myriad Pro" pitchFamily="34" charset="0"/>
                <a:cs typeface="Calibri" pitchFamily="34" charset="0"/>
              </a:rPr>
              <a:t>periodo:</a:t>
            </a:r>
            <a:r>
              <a:rPr lang="es-ES" sz="900" b="0" dirty="0">
                <a:solidFill>
                  <a:schemeClr val="tx1"/>
                </a:solidFill>
                <a:latin typeface="Myriad Pro" pitchFamily="34" charset="0"/>
              </a:rPr>
              <a:t> </a:t>
            </a:r>
            <a:r>
              <a:rPr lang="it-IT" sz="900" b="0" dirty="0">
                <a:solidFill>
                  <a:schemeClr val="tx1"/>
                </a:solidFill>
                <a:latin typeface="Myriad Pro" pitchFamily="34" charset="0"/>
              </a:rPr>
              <a:t>mese-anno </a:t>
            </a:r>
            <a:r>
              <a:rPr lang="it-IT" sz="800" b="0" dirty="0">
                <a:solidFill>
                  <a:schemeClr val="tx1"/>
                </a:solidFill>
                <a:latin typeface="Myriad Pro" pitchFamily="34" charset="0"/>
              </a:rPr>
              <a:t>(per i report mensili)</a:t>
            </a:r>
            <a:r>
              <a:rPr lang="it-IT" sz="900" b="0" dirty="0">
                <a:solidFill>
                  <a:schemeClr val="tx1"/>
                </a:solidFill>
                <a:latin typeface="Myriad Pro" pitchFamily="34" charset="0"/>
              </a:rPr>
              <a:t> o anno </a:t>
            </a:r>
            <a:r>
              <a:rPr lang="it-IT" sz="800" b="0" dirty="0">
                <a:solidFill>
                  <a:schemeClr val="tx1"/>
                </a:solidFill>
                <a:latin typeface="Myriad Pro" pitchFamily="34" charset="0"/>
              </a:rPr>
              <a:t>(per i report annuali</a:t>
            </a:r>
            <a:r>
              <a:rPr lang="es-ES" sz="800" b="0" dirty="0">
                <a:solidFill>
                  <a:schemeClr val="tx1"/>
                </a:solidFill>
                <a:latin typeface="Myriad Pro" pitchFamily="34" charset="0"/>
              </a:rPr>
              <a:t>)</a:t>
            </a:r>
          </a:p>
          <a:p>
            <a:pPr lvl="0" algn="l">
              <a:spcBef>
                <a:spcPts val="200"/>
              </a:spcBef>
            </a:pPr>
            <a:endParaRPr lang="es-ES" sz="300" b="0" kern="0" dirty="0">
              <a:solidFill>
                <a:schemeClr val="tx1"/>
              </a:solidFill>
              <a:latin typeface="Myriad Pro" pitchFamily="34" charset="0"/>
              <a:cs typeface="Calibri" pitchFamily="34" charset="0"/>
            </a:endParaRPr>
          </a:p>
          <a:p>
            <a:pPr lvl="0" algn="l">
              <a:spcBef>
                <a:spcPts val="200"/>
              </a:spcBef>
            </a:pPr>
            <a:r>
              <a:rPr lang="it-IT" sz="900" b="0" kern="0" dirty="0">
                <a:solidFill>
                  <a:schemeClr val="tx1"/>
                </a:solidFill>
                <a:latin typeface="Myriad Pro" pitchFamily="34" charset="0"/>
                <a:cs typeface="Calibri" pitchFamily="34" charset="0"/>
              </a:rPr>
              <a:t>Per creare un report dettagliato:</a:t>
            </a:r>
          </a:p>
          <a:p>
            <a:pPr lvl="0" algn="l" eaLnBrk="0" hangingPunct="0">
              <a:spcBef>
                <a:spcPts val="200"/>
              </a:spcBef>
              <a:defRPr/>
            </a:pPr>
            <a:endParaRPr lang="en-US"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r>
              <a:rPr lang="it-IT" sz="900" kern="0" dirty="0">
                <a:solidFill>
                  <a:schemeClr val="tx1"/>
                </a:solidFill>
                <a:latin typeface="Myriad Pro" pitchFamily="34" charset="0"/>
                <a:cs typeface="Calibri" pitchFamily="34" charset="0"/>
              </a:rPr>
              <a:t>1.</a:t>
            </a:r>
            <a:r>
              <a:rPr lang="it-IT" sz="900" b="0" kern="0" dirty="0">
                <a:solidFill>
                  <a:schemeClr val="tx1"/>
                </a:solidFill>
                <a:latin typeface="Myriad Pro" pitchFamily="34" charset="0"/>
                <a:cs typeface="Calibri" pitchFamily="34" charset="0"/>
              </a:rPr>
              <a:t> Selezionare “Dettagliato”</a:t>
            </a:r>
          </a:p>
          <a:p>
            <a:pPr algn="l" eaLnBrk="0" hangingPunct="0">
              <a:spcBef>
                <a:spcPts val="200"/>
              </a:spcBef>
              <a:defRPr/>
            </a:pPr>
            <a:r>
              <a:rPr lang="it-IT" sz="900" kern="0" dirty="0">
                <a:solidFill>
                  <a:schemeClr val="tx1"/>
                </a:solidFill>
                <a:latin typeface="Myriad Pro" pitchFamily="34" charset="0"/>
                <a:cs typeface="Calibri" pitchFamily="34" charset="0"/>
              </a:rPr>
              <a:t>2. </a:t>
            </a:r>
            <a:r>
              <a:rPr lang="it-IT" sz="900" b="0" kern="0" dirty="0">
                <a:solidFill>
                  <a:schemeClr val="tx1"/>
                </a:solidFill>
                <a:latin typeface="Myriad Pro" pitchFamily="34" charset="0"/>
                <a:cs typeface="Calibri" pitchFamily="34" charset="0"/>
              </a:rPr>
              <a:t>Premere per selezionare il tipo di lista da visualizzare: Dispositivi di misura (default), Gruppi o Carichi</a:t>
            </a:r>
          </a:p>
          <a:p>
            <a:pPr algn="l" eaLnBrk="0" hangingPunct="0">
              <a:spcBef>
                <a:spcPts val="200"/>
              </a:spcBef>
              <a:defRPr/>
            </a:pPr>
            <a:r>
              <a:rPr lang="it-IT" sz="900" kern="0" dirty="0">
                <a:solidFill>
                  <a:schemeClr val="tx1"/>
                </a:solidFill>
                <a:latin typeface="Myriad Pro" pitchFamily="34" charset="0"/>
                <a:cs typeface="Calibri" pitchFamily="34" charset="0"/>
              </a:rPr>
              <a:t>3. </a:t>
            </a:r>
            <a:r>
              <a:rPr lang="it-IT" sz="900" b="0" kern="0" dirty="0">
                <a:solidFill>
                  <a:schemeClr val="tx1"/>
                </a:solidFill>
                <a:latin typeface="Myriad Pro" pitchFamily="34" charset="0"/>
                <a:cs typeface="Calibri" pitchFamily="34" charset="0"/>
              </a:rPr>
              <a:t>Premere per selezionare i Dispositivi uno ad uno </a:t>
            </a:r>
            <a:r>
              <a:rPr lang="it-IT" sz="800" b="0" kern="0" dirty="0">
                <a:solidFill>
                  <a:schemeClr val="tx1"/>
                </a:solidFill>
                <a:latin typeface="Myriad Pro" pitchFamily="34" charset="0"/>
                <a:cs typeface="Calibri" pitchFamily="34" charset="0"/>
              </a:rPr>
              <a:t>(gli oggetti selezionati sono evidenziati in blu)</a:t>
            </a:r>
            <a:r>
              <a:rPr lang="it-IT" sz="900" b="0" kern="0" dirty="0">
                <a:solidFill>
                  <a:schemeClr val="tx1"/>
                </a:solidFill>
                <a:latin typeface="Myriad Pro" pitchFamily="34" charset="0"/>
                <a:cs typeface="Calibri" pitchFamily="34" charset="0"/>
              </a:rPr>
              <a:t> o </a:t>
            </a:r>
            <a:r>
              <a:rPr lang="it-IT" sz="900" kern="0" dirty="0">
                <a:solidFill>
                  <a:schemeClr val="tx1"/>
                </a:solidFill>
                <a:latin typeface="Myriad Pro" pitchFamily="34" charset="0"/>
                <a:cs typeface="Calibri" pitchFamily="34" charset="0"/>
              </a:rPr>
              <a:t>4.</a:t>
            </a:r>
            <a:r>
              <a:rPr lang="it-IT" sz="900" b="0" kern="0" dirty="0">
                <a:solidFill>
                  <a:schemeClr val="tx1"/>
                </a:solidFill>
                <a:latin typeface="Myriad Pro" pitchFamily="34" charset="0"/>
                <a:cs typeface="Calibri" pitchFamily="34" charset="0"/>
              </a:rPr>
              <a:t> premere "tutti" per selezionare tutti i Dispositivi in una sola volta</a:t>
            </a:r>
          </a:p>
          <a:p>
            <a:pPr lvl="0" algn="l" eaLnBrk="0" hangingPunct="0">
              <a:spcBef>
                <a:spcPts val="200"/>
              </a:spcBef>
              <a:defRPr/>
            </a:pPr>
            <a:r>
              <a:rPr lang="it-IT" sz="900" kern="0" dirty="0">
                <a:solidFill>
                  <a:schemeClr val="tx1"/>
                </a:solidFill>
                <a:latin typeface="Myriad Pro" pitchFamily="34" charset="0"/>
                <a:cs typeface="Calibri" pitchFamily="34" charset="0"/>
              </a:rPr>
              <a:t>5.</a:t>
            </a:r>
            <a:r>
              <a:rPr lang="it-IT" sz="900" b="0" kern="0" dirty="0">
                <a:solidFill>
                  <a:schemeClr val="tx1"/>
                </a:solidFill>
                <a:latin typeface="Myriad Pro" pitchFamily="34" charset="0"/>
                <a:cs typeface="Calibri" pitchFamily="34" charset="0"/>
              </a:rPr>
              <a:t> Selezionare il tipo di report: mensile o annuale</a:t>
            </a:r>
          </a:p>
          <a:p>
            <a:pPr lvl="0" algn="l" eaLnBrk="0" hangingPunct="0">
              <a:spcBef>
                <a:spcPts val="200"/>
              </a:spcBef>
              <a:defRPr/>
            </a:pPr>
            <a:r>
              <a:rPr lang="it-IT" sz="900" kern="0" dirty="0">
                <a:solidFill>
                  <a:schemeClr val="tx1"/>
                </a:solidFill>
                <a:latin typeface="Myriad Pro" pitchFamily="34" charset="0"/>
                <a:cs typeface="Calibri" pitchFamily="34" charset="0"/>
              </a:rPr>
              <a:t>6.</a:t>
            </a:r>
            <a:r>
              <a:rPr lang="it-IT" sz="900" b="0" kern="0" dirty="0">
                <a:solidFill>
                  <a:schemeClr val="tx1"/>
                </a:solidFill>
                <a:latin typeface="Myriad Pro" pitchFamily="34" charset="0"/>
                <a:cs typeface="Calibri" pitchFamily="34" charset="0"/>
              </a:rPr>
              <a:t> Selezionare il mese e l’anno </a:t>
            </a:r>
            <a:r>
              <a:rPr lang="it-IT" sz="800" b="0" kern="0" dirty="0">
                <a:solidFill>
                  <a:schemeClr val="tx1"/>
                </a:solidFill>
                <a:latin typeface="Myriad Pro" pitchFamily="34" charset="0"/>
                <a:cs typeface="Calibri" pitchFamily="34" charset="0"/>
              </a:rPr>
              <a:t>(per i report mensili) </a:t>
            </a:r>
            <a:r>
              <a:rPr lang="it-IT" sz="900" b="0" kern="0" dirty="0">
                <a:solidFill>
                  <a:schemeClr val="tx1"/>
                </a:solidFill>
                <a:latin typeface="Myriad Pro" pitchFamily="34" charset="0"/>
                <a:cs typeface="Calibri" pitchFamily="34" charset="0"/>
              </a:rPr>
              <a:t>o solo l’anno </a:t>
            </a:r>
            <a:r>
              <a:rPr lang="it-IT" sz="800" b="0" kern="0" dirty="0">
                <a:solidFill>
                  <a:schemeClr val="tx1"/>
                </a:solidFill>
                <a:latin typeface="Myriad Pro" pitchFamily="34" charset="0"/>
                <a:cs typeface="Calibri" pitchFamily="34" charset="0"/>
              </a:rPr>
              <a:t>(per i report annuali)</a:t>
            </a:r>
          </a:p>
          <a:p>
            <a:pPr lvl="0" algn="l" eaLnBrk="0" hangingPunct="0">
              <a:spcBef>
                <a:spcPts val="200"/>
              </a:spcBef>
              <a:defRPr/>
            </a:pPr>
            <a:r>
              <a:rPr lang="it-IT" sz="900" kern="0" dirty="0">
                <a:solidFill>
                  <a:schemeClr val="tx1"/>
                </a:solidFill>
                <a:latin typeface="Myriad Pro" pitchFamily="34" charset="0"/>
                <a:cs typeface="Calibri" pitchFamily="34" charset="0"/>
              </a:rPr>
              <a:t>7.</a:t>
            </a:r>
            <a:r>
              <a:rPr lang="it-IT" sz="900" b="0" kern="0" dirty="0">
                <a:solidFill>
                  <a:schemeClr val="tx1"/>
                </a:solidFill>
                <a:latin typeface="Myriad Pro" pitchFamily="34" charset="0"/>
                <a:cs typeface="Calibri" pitchFamily="34" charset="0"/>
              </a:rPr>
              <a:t> Premere su “Download” per completare la procedura</a:t>
            </a:r>
          </a:p>
          <a:p>
            <a:pPr lvl="0" algn="l" eaLnBrk="0" hangingPunct="0">
              <a:spcBef>
                <a:spcPts val="200"/>
              </a:spcBef>
              <a:defRPr/>
            </a:pPr>
            <a:r>
              <a:rPr lang="es-ES" sz="900" b="0" kern="0" dirty="0">
                <a:solidFill>
                  <a:schemeClr val="tx1"/>
                </a:solidFill>
                <a:latin typeface="Myriad Pro" pitchFamily="34" charset="0"/>
                <a:cs typeface="Calibri" pitchFamily="34" charset="0"/>
              </a:rPr>
              <a:t>Viene visualizzata una finestra in pop-up</a:t>
            </a:r>
          </a:p>
        </p:txBody>
      </p:sp>
      <p:pic>
        <p:nvPicPr>
          <p:cNvPr id="86018" name="Picture 2"/>
          <p:cNvPicPr>
            <a:picLocks noChangeAspect="1" noChangeArrowheads="1"/>
          </p:cNvPicPr>
          <p:nvPr/>
        </p:nvPicPr>
        <p:blipFill>
          <a:blip r:embed="rId2" cstate="print"/>
          <a:srcRect/>
          <a:stretch>
            <a:fillRect/>
          </a:stretch>
        </p:blipFill>
        <p:spPr bwMode="auto">
          <a:xfrm>
            <a:off x="2988000" y="5508000"/>
            <a:ext cx="2753438" cy="1980000"/>
          </a:xfrm>
          <a:prstGeom prst="rect">
            <a:avLst/>
          </a:prstGeom>
          <a:noFill/>
          <a:ln w="9525">
            <a:noFill/>
            <a:miter lim="800000"/>
            <a:headEnd/>
            <a:tailEnd/>
          </a:ln>
        </p:spPr>
      </p:pic>
      <p:pic>
        <p:nvPicPr>
          <p:cNvPr id="86019" name="Picture 3" descr="C:\Users\Enrico Diani\Desktop\Manuali Soluzione Misura EDIA\Measure Web Server\ime\big\IT\Data download &amp; Reports - Reports - General report - Save as.png"/>
          <p:cNvPicPr>
            <a:picLocks noChangeAspect="1" noChangeArrowheads="1"/>
          </p:cNvPicPr>
          <p:nvPr/>
        </p:nvPicPr>
        <p:blipFill>
          <a:blip r:embed="rId3" cstate="print"/>
          <a:srcRect/>
          <a:stretch>
            <a:fillRect/>
          </a:stretch>
        </p:blipFill>
        <p:spPr bwMode="auto">
          <a:xfrm>
            <a:off x="2988000" y="972000"/>
            <a:ext cx="2753438" cy="1980000"/>
          </a:xfrm>
          <a:prstGeom prst="rect">
            <a:avLst/>
          </a:prstGeom>
          <a:noFill/>
        </p:spPr>
      </p:pic>
      <p:pic>
        <p:nvPicPr>
          <p:cNvPr id="46" name="Picture 3"/>
          <p:cNvPicPr>
            <a:picLocks noChangeAspect="1" noChangeArrowheads="1"/>
          </p:cNvPicPr>
          <p:nvPr/>
        </p:nvPicPr>
        <p:blipFill>
          <a:blip r:embed="rId4" cstate="print"/>
          <a:srcRect/>
          <a:stretch>
            <a:fillRect/>
          </a:stretch>
        </p:blipFill>
        <p:spPr bwMode="auto">
          <a:xfrm>
            <a:off x="2988000" y="4450080"/>
            <a:ext cx="1522500" cy="208800"/>
          </a:xfrm>
          <a:prstGeom prst="rect">
            <a:avLst/>
          </a:prstGeom>
          <a:noFill/>
          <a:ln w="9525">
            <a:noFill/>
            <a:miter lim="800000"/>
            <a:headEnd/>
            <a:tailEnd/>
          </a:ln>
        </p:spPr>
      </p:pic>
      <p:pic>
        <p:nvPicPr>
          <p:cNvPr id="47" name="Picture 4"/>
          <p:cNvPicPr>
            <a:picLocks noChangeAspect="1" noChangeArrowheads="1"/>
          </p:cNvPicPr>
          <p:nvPr/>
        </p:nvPicPr>
        <p:blipFill>
          <a:blip r:embed="rId5" cstate="print"/>
          <a:srcRect/>
          <a:stretch>
            <a:fillRect/>
          </a:stretch>
        </p:blipFill>
        <p:spPr bwMode="auto">
          <a:xfrm>
            <a:off x="2988000" y="4666080"/>
            <a:ext cx="1261500" cy="208800"/>
          </a:xfrm>
          <a:prstGeom prst="rect">
            <a:avLst/>
          </a:prstGeom>
          <a:noFill/>
          <a:ln w="9525">
            <a:noFill/>
            <a:miter lim="800000"/>
            <a:headEnd/>
            <a:tailEnd/>
          </a:ln>
        </p:spPr>
      </p:pic>
      <p:grpSp>
        <p:nvGrpSpPr>
          <p:cNvPr id="48" name="Gruppo 47"/>
          <p:cNvGrpSpPr/>
          <p:nvPr/>
        </p:nvGrpSpPr>
        <p:grpSpPr>
          <a:xfrm>
            <a:off x="3420000" y="2124000"/>
            <a:ext cx="293824" cy="360000"/>
            <a:chOff x="1483200" y="4590000"/>
            <a:chExt cx="293824" cy="360000"/>
          </a:xfrm>
        </p:grpSpPr>
        <p:pic>
          <p:nvPicPr>
            <p:cNvPr id="49"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50" name="CasellaDiTesto 49"/>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51" name="Gruppo 50"/>
          <p:cNvGrpSpPr/>
          <p:nvPr/>
        </p:nvGrpSpPr>
        <p:grpSpPr>
          <a:xfrm>
            <a:off x="4248000" y="2448000"/>
            <a:ext cx="293824" cy="360000"/>
            <a:chOff x="1483200" y="4590000"/>
            <a:chExt cx="293824" cy="360000"/>
          </a:xfrm>
        </p:grpSpPr>
        <p:pic>
          <p:nvPicPr>
            <p:cNvPr id="52"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53" name="CasellaDiTesto 5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54" name="Gruppo 60"/>
          <p:cNvGrpSpPr/>
          <p:nvPr/>
        </p:nvGrpSpPr>
        <p:grpSpPr>
          <a:xfrm>
            <a:off x="4476419" y="6661788"/>
            <a:ext cx="190831" cy="220644"/>
            <a:chOff x="4476419" y="5765009"/>
            <a:chExt cx="190831" cy="220644"/>
          </a:xfrm>
        </p:grpSpPr>
        <p:cxnSp>
          <p:nvCxnSpPr>
            <p:cNvPr id="55" name="Connettore 1 54"/>
            <p:cNvCxnSpPr/>
            <p:nvPr/>
          </p:nvCxnSpPr>
          <p:spPr bwMode="auto">
            <a:xfrm flipH="1">
              <a:off x="4476419" y="5765009"/>
              <a:ext cx="190831" cy="103962"/>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56" name="Connettore 1 55"/>
            <p:cNvCxnSpPr/>
            <p:nvPr/>
          </p:nvCxnSpPr>
          <p:spPr bwMode="auto">
            <a:xfrm flipH="1" flipV="1">
              <a:off x="4476419" y="5881691"/>
              <a:ext cx="190831" cy="103962"/>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grpSp>
        <p:nvGrpSpPr>
          <p:cNvPr id="57" name="Gruppo 18"/>
          <p:cNvGrpSpPr/>
          <p:nvPr/>
        </p:nvGrpSpPr>
        <p:grpSpPr>
          <a:xfrm>
            <a:off x="4212000" y="6768000"/>
            <a:ext cx="293824" cy="360000"/>
            <a:chOff x="1483200" y="4590000"/>
            <a:chExt cx="293824" cy="360000"/>
          </a:xfrm>
        </p:grpSpPr>
        <p:pic>
          <p:nvPicPr>
            <p:cNvPr id="58"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59" name="CasellaDiTesto 58"/>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60" name="Gruppo 59"/>
          <p:cNvGrpSpPr/>
          <p:nvPr/>
        </p:nvGrpSpPr>
        <p:grpSpPr>
          <a:xfrm>
            <a:off x="2880000" y="5688000"/>
            <a:ext cx="293824" cy="360000"/>
            <a:chOff x="1483200" y="4590000"/>
            <a:chExt cx="293824" cy="360000"/>
          </a:xfrm>
        </p:grpSpPr>
        <p:pic>
          <p:nvPicPr>
            <p:cNvPr id="61"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62" name="CasellaDiTesto 61"/>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63" name="Gruppo 62"/>
          <p:cNvGrpSpPr/>
          <p:nvPr/>
        </p:nvGrpSpPr>
        <p:grpSpPr>
          <a:xfrm>
            <a:off x="2880000" y="6408000"/>
            <a:ext cx="293824" cy="360000"/>
            <a:chOff x="1483200" y="4590000"/>
            <a:chExt cx="293824" cy="360000"/>
          </a:xfrm>
        </p:grpSpPr>
        <p:pic>
          <p:nvPicPr>
            <p:cNvPr id="64"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65" name="CasellaDiTesto 6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66" name="Gruppo 65"/>
          <p:cNvGrpSpPr/>
          <p:nvPr/>
        </p:nvGrpSpPr>
        <p:grpSpPr>
          <a:xfrm>
            <a:off x="3060000" y="7164000"/>
            <a:ext cx="360000" cy="293852"/>
            <a:chOff x="5474926" y="5901074"/>
            <a:chExt cx="360000" cy="293852"/>
          </a:xfrm>
        </p:grpSpPr>
        <p:pic>
          <p:nvPicPr>
            <p:cNvPr id="67" name="Picture 3"/>
            <p:cNvPicPr>
              <a:picLocks noChangeAspect="1" noChangeArrowheads="1"/>
            </p:cNvPicPr>
            <p:nvPr/>
          </p:nvPicPr>
          <p:blipFill>
            <a:blip r:embed="rId7" cstate="print"/>
            <a:srcRect/>
            <a:stretch>
              <a:fillRect/>
            </a:stretch>
          </p:blipFill>
          <p:spPr bwMode="auto">
            <a:xfrm rot="16200000">
              <a:off x="5508000" y="5868000"/>
              <a:ext cx="293852" cy="360000"/>
            </a:xfrm>
            <a:prstGeom prst="rect">
              <a:avLst/>
            </a:prstGeom>
            <a:noFill/>
            <a:ln w="9525">
              <a:noFill/>
              <a:miter lim="800000"/>
              <a:headEnd/>
              <a:tailEnd/>
            </a:ln>
            <a:effectLst/>
          </p:spPr>
        </p:pic>
        <p:sp>
          <p:nvSpPr>
            <p:cNvPr id="68" name="CasellaDiTesto 67"/>
            <p:cNvSpPr txBox="1"/>
            <p:nvPr/>
          </p:nvSpPr>
          <p:spPr>
            <a:xfrm>
              <a:off x="5625526" y="5929474"/>
              <a:ext cx="95250" cy="200055"/>
            </a:xfrm>
            <a:prstGeom prst="rect">
              <a:avLst/>
            </a:prstGeom>
            <a:noFill/>
          </p:spPr>
          <p:txBody>
            <a:bodyPr wrap="square" rtlCol="0">
              <a:spAutoFit/>
            </a:bodyPr>
            <a:lstStyle/>
            <a:p>
              <a:r>
                <a:rPr lang="it-IT" sz="700" dirty="0">
                  <a:solidFill>
                    <a:srgbClr val="146BBA"/>
                  </a:solidFill>
                </a:rPr>
                <a:t>4</a:t>
              </a:r>
            </a:p>
          </p:txBody>
        </p:sp>
      </p:grpSp>
      <p:grpSp>
        <p:nvGrpSpPr>
          <p:cNvPr id="69" name="Gruppo 18"/>
          <p:cNvGrpSpPr/>
          <p:nvPr/>
        </p:nvGrpSpPr>
        <p:grpSpPr>
          <a:xfrm>
            <a:off x="4392000" y="6228000"/>
            <a:ext cx="293824" cy="360000"/>
            <a:chOff x="1483200" y="4590000"/>
            <a:chExt cx="293824" cy="360000"/>
          </a:xfrm>
        </p:grpSpPr>
        <p:pic>
          <p:nvPicPr>
            <p:cNvPr id="70"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71" name="CasellaDiTesto 7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72" name="Gruppo 18"/>
          <p:cNvGrpSpPr/>
          <p:nvPr/>
        </p:nvGrpSpPr>
        <p:grpSpPr>
          <a:xfrm>
            <a:off x="5292000" y="7236000"/>
            <a:ext cx="293824" cy="360000"/>
            <a:chOff x="1483200" y="4590000"/>
            <a:chExt cx="293824" cy="360000"/>
          </a:xfrm>
        </p:grpSpPr>
        <p:pic>
          <p:nvPicPr>
            <p:cNvPr id="73"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95" name="CasellaDiTesto 9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grpSp>
        <p:nvGrpSpPr>
          <p:cNvPr id="96" name="Gruppo 95"/>
          <p:cNvGrpSpPr/>
          <p:nvPr/>
        </p:nvGrpSpPr>
        <p:grpSpPr>
          <a:xfrm>
            <a:off x="4716000" y="5724000"/>
            <a:ext cx="360000" cy="293824"/>
            <a:chOff x="7426112" y="1620688"/>
            <a:chExt cx="360000" cy="293824"/>
          </a:xfrm>
        </p:grpSpPr>
        <p:pic>
          <p:nvPicPr>
            <p:cNvPr id="97" name="Picture 3" descr="C:\Users\Enrico Diani\Desktop\Mano IME.png"/>
            <p:cNvPicPr>
              <a:picLocks noChangeAspect="1" noChangeArrowheads="1"/>
            </p:cNvPicPr>
            <p:nvPr/>
          </p:nvPicPr>
          <p:blipFill>
            <a:blip r:embed="rId6" cstate="print"/>
            <a:srcRect/>
            <a:stretch>
              <a:fillRect/>
            </a:stretch>
          </p:blipFill>
          <p:spPr bwMode="auto">
            <a:xfrm rot="5400000">
              <a:off x="7459200" y="1587600"/>
              <a:ext cx="293824" cy="360000"/>
            </a:xfrm>
            <a:prstGeom prst="rect">
              <a:avLst/>
            </a:prstGeom>
            <a:noFill/>
          </p:spPr>
        </p:pic>
        <p:sp>
          <p:nvSpPr>
            <p:cNvPr id="98" name="CasellaDiTesto 97"/>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1</a:t>
              </a:r>
            </a:p>
          </p:txBody>
        </p:sp>
      </p:gr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2"/>
          <p:cNvSpPr txBox="1">
            <a:spLocks/>
          </p:cNvSpPr>
          <p:nvPr/>
        </p:nvSpPr>
        <p:spPr>
          <a:xfrm>
            <a:off x="2520000" y="1036683"/>
            <a:ext cx="4032250" cy="8005762"/>
          </a:xfrm>
          <a:prstGeom prst="rect">
            <a:avLst/>
          </a:prstGeom>
        </p:spPr>
        <p:txBody>
          <a:bodyPr/>
          <a:lstStyle/>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n-GB"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it-IT" sz="900" kern="0" dirty="0">
                <a:solidFill>
                  <a:schemeClr val="tx1"/>
                </a:solidFill>
                <a:latin typeface="Myriad Pro" pitchFamily="34" charset="0"/>
                <a:cs typeface="Calibri" pitchFamily="34" charset="0"/>
              </a:rPr>
              <a:t>8.</a:t>
            </a:r>
            <a:r>
              <a:rPr lang="it-IT" sz="900" b="0" kern="0" dirty="0">
                <a:solidFill>
                  <a:schemeClr val="tx1"/>
                </a:solidFill>
                <a:latin typeface="Myriad Pro" pitchFamily="34" charset="0"/>
                <a:cs typeface="Calibri" pitchFamily="34" charset="0"/>
              </a:rPr>
              <a:t> Premere per salvare il(i) file(s) sul proprio computer, quindi </a:t>
            </a:r>
            <a:r>
              <a:rPr lang="it-IT" sz="900" kern="0" dirty="0">
                <a:solidFill>
                  <a:schemeClr val="tx1"/>
                </a:solidFill>
                <a:latin typeface="Myriad Pro" pitchFamily="34" charset="0"/>
                <a:cs typeface="Calibri" pitchFamily="34" charset="0"/>
              </a:rPr>
              <a:t>9.</a:t>
            </a:r>
            <a:r>
              <a:rPr lang="it-IT" sz="900" b="0" kern="0" dirty="0">
                <a:solidFill>
                  <a:schemeClr val="tx1"/>
                </a:solidFill>
                <a:latin typeface="Myriad Pro" pitchFamily="34" charset="0"/>
                <a:cs typeface="Calibri" pitchFamily="34" charset="0"/>
              </a:rPr>
              <a:t> premere su “OK“</a:t>
            </a:r>
          </a:p>
          <a:p>
            <a:pPr lvl="0" algn="l" eaLnBrk="0" hangingPunct="0">
              <a:spcBef>
                <a:spcPts val="200"/>
              </a:spcBef>
              <a:defRPr/>
            </a:pPr>
            <a:r>
              <a:rPr lang="it-IT" sz="900" b="0" kern="0" dirty="0">
                <a:solidFill>
                  <a:schemeClr val="tx1"/>
                </a:solidFill>
                <a:latin typeface="Myriad Pro" pitchFamily="34" charset="0"/>
                <a:cs typeface="Calibri" pitchFamily="34" charset="0"/>
              </a:rPr>
              <a:t>I files di report sono ora scaricati sul computer a partire dal database del Web server.</a:t>
            </a:r>
          </a:p>
          <a:p>
            <a:pPr lvl="0" algn="l" eaLnBrk="0" hangingPunct="0">
              <a:spcBef>
                <a:spcPts val="200"/>
              </a:spcBef>
              <a:defRPr/>
            </a:pPr>
            <a:r>
              <a:rPr lang="es-ES" sz="900" dirty="0">
                <a:solidFill>
                  <a:srgbClr val="146BBA"/>
                </a:solidFill>
                <a:latin typeface="Myriad Pro" pitchFamily="34" charset="0"/>
              </a:rPr>
              <a:t>Nota:</a:t>
            </a:r>
            <a:r>
              <a:rPr lang="es-ES" sz="900" b="0" kern="0" dirty="0">
                <a:solidFill>
                  <a:schemeClr val="tx1"/>
                </a:solidFill>
                <a:latin typeface="Myriad Pro" pitchFamily="34" charset="0"/>
                <a:cs typeface="Calibri" pitchFamily="34" charset="0"/>
              </a:rPr>
              <a:t> i </a:t>
            </a:r>
            <a:r>
              <a:rPr lang="it-IT" sz="900" b="0" kern="0" dirty="0">
                <a:solidFill>
                  <a:schemeClr val="tx1"/>
                </a:solidFill>
                <a:latin typeface="Myriad Pro" pitchFamily="34" charset="0"/>
                <a:cs typeface="Calibri" pitchFamily="34" charset="0"/>
              </a:rPr>
              <a:t>files conterranno solo i dati salvati correttamente nel database del Web server; se un dispositivo è in stato di errore di comunicazione o il Web server non è correttamente in funzione, i dati di consumo e di costo non saranno presenti nei files scaricati.</a:t>
            </a:r>
          </a:p>
          <a:p>
            <a:pPr lvl="0" algn="l" eaLnBrk="0" hangingPunct="0">
              <a:spcBef>
                <a:spcPts val="200"/>
              </a:spcBef>
              <a:defRPr/>
            </a:pPr>
            <a:endParaRPr lang="it-IT" sz="100" b="0" kern="0" dirty="0">
              <a:solidFill>
                <a:schemeClr val="tx1"/>
              </a:solidFill>
              <a:latin typeface="Myriad Pro" pitchFamily="34" charset="0"/>
              <a:cs typeface="Calibri" pitchFamily="34" charset="0"/>
            </a:endParaRPr>
          </a:p>
          <a:p>
            <a:pPr lvl="0" algn="l" eaLnBrk="0" hangingPunct="0">
              <a:spcBef>
                <a:spcPts val="200"/>
              </a:spcBef>
              <a:defRPr/>
            </a:pPr>
            <a:r>
              <a:rPr lang="it-IT" sz="900" b="0" kern="0" dirty="0">
                <a:solidFill>
                  <a:schemeClr val="tx1"/>
                </a:solidFill>
                <a:latin typeface="Myriad Pro" pitchFamily="34" charset="0"/>
                <a:cs typeface="Calibri" pitchFamily="34" charset="0"/>
              </a:rPr>
              <a:t>Nella cartella di destinazione è possibile trovare un file nominato:</a:t>
            </a:r>
            <a:br>
              <a:rPr lang="it-IT" sz="900" b="0" kern="0" dirty="0">
                <a:solidFill>
                  <a:schemeClr val="tx1"/>
                </a:solidFill>
                <a:latin typeface="Myriad Pro" pitchFamily="34" charset="0"/>
                <a:cs typeface="Calibri" pitchFamily="34" charset="0"/>
              </a:rPr>
            </a:br>
            <a:r>
              <a:rPr lang="it-IT" sz="900" b="0" kern="0" dirty="0">
                <a:solidFill>
                  <a:schemeClr val="tx1"/>
                </a:solidFill>
                <a:latin typeface="Myriad Pro" pitchFamily="34" charset="0"/>
                <a:cs typeface="Calibri" pitchFamily="34" charset="0"/>
              </a:rPr>
              <a:t>“Tipo di report e periodo”</a:t>
            </a:r>
          </a:p>
          <a:p>
            <a:pPr lvl="0" algn="l" eaLnBrk="0" hangingPunct="0">
              <a:spcBef>
                <a:spcPts val="200"/>
              </a:spcBef>
              <a:defRPr/>
            </a:pPr>
            <a:endParaRPr lang="en-US" sz="900" kern="0" dirty="0">
              <a:solidFill>
                <a:schemeClr val="tx1"/>
              </a:solidFill>
              <a:latin typeface="Myriad Pro" pitchFamily="34" charset="0"/>
              <a:cs typeface="Calibri" pitchFamily="34" charset="0"/>
            </a:endParaRPr>
          </a:p>
          <a:p>
            <a:pPr lvl="0" algn="l" eaLnBrk="0" hangingPunct="0">
              <a:spcBef>
                <a:spcPts val="200"/>
              </a:spcBef>
              <a:defRPr/>
            </a:pPr>
            <a:endParaRPr lang="en-US" sz="900" kern="0" dirty="0">
              <a:solidFill>
                <a:schemeClr val="tx1"/>
              </a:solidFill>
              <a:latin typeface="Myriad Pro" pitchFamily="34" charset="0"/>
              <a:cs typeface="Calibri" pitchFamily="34" charset="0"/>
            </a:endParaRPr>
          </a:p>
          <a:p>
            <a:pPr lvl="0" algn="l" eaLnBrk="0" hangingPunct="0">
              <a:spcBef>
                <a:spcPts val="200"/>
              </a:spcBef>
              <a:defRPr/>
            </a:pPr>
            <a:endParaRPr lang="en-US" sz="900" kern="0" dirty="0">
              <a:solidFill>
                <a:schemeClr val="tx1"/>
              </a:solidFill>
              <a:latin typeface="Myriad Pro" pitchFamily="34" charset="0"/>
              <a:cs typeface="Calibri" pitchFamily="34" charset="0"/>
            </a:endParaRPr>
          </a:p>
          <a:p>
            <a:pPr marL="92075" indent="90488" algn="l">
              <a:spcBef>
                <a:spcPts val="200"/>
              </a:spcBef>
              <a:buFont typeface="Calibri" pitchFamily="34" charset="0"/>
              <a:buChar char="‒"/>
            </a:pPr>
            <a:r>
              <a:rPr lang="es-ES" sz="900" b="0" kern="0" dirty="0">
                <a:solidFill>
                  <a:schemeClr val="tx1"/>
                </a:solidFill>
                <a:latin typeface="Myriad Pro" pitchFamily="34" charset="0"/>
                <a:cs typeface="Calibri" pitchFamily="34" charset="0"/>
              </a:rPr>
              <a:t>tipo di report: </a:t>
            </a:r>
            <a:r>
              <a:rPr lang="it-IT" sz="900" b="0" kern="0" dirty="0">
                <a:solidFill>
                  <a:schemeClr val="tx1"/>
                </a:solidFill>
                <a:latin typeface="Myriad Pro" pitchFamily="34" charset="0"/>
                <a:cs typeface="Calibri" pitchFamily="34" charset="0"/>
              </a:rPr>
              <a:t>mensile o annuale</a:t>
            </a:r>
            <a:endParaRPr lang="es-ES" sz="900" b="0" kern="0" dirty="0">
              <a:solidFill>
                <a:schemeClr val="tx1"/>
              </a:solidFill>
              <a:latin typeface="Myriad Pro" pitchFamily="34" charset="0"/>
              <a:cs typeface="Calibri" pitchFamily="34" charset="0"/>
            </a:endParaRPr>
          </a:p>
          <a:p>
            <a:pPr marL="92075" indent="90488" algn="l">
              <a:spcBef>
                <a:spcPts val="200"/>
              </a:spcBef>
              <a:buFont typeface="Calibri" pitchFamily="34" charset="0"/>
              <a:buChar char="‒"/>
            </a:pPr>
            <a:r>
              <a:rPr lang="es-ES" sz="900" b="0" kern="0" dirty="0">
                <a:solidFill>
                  <a:schemeClr val="tx1"/>
                </a:solidFill>
                <a:latin typeface="Myriad Pro" pitchFamily="34" charset="0"/>
                <a:cs typeface="Calibri" pitchFamily="34" charset="0"/>
              </a:rPr>
              <a:t>periodo:</a:t>
            </a:r>
            <a:r>
              <a:rPr lang="es-ES" sz="900" b="0" dirty="0">
                <a:solidFill>
                  <a:schemeClr val="tx1"/>
                </a:solidFill>
                <a:latin typeface="Myriad Pro" pitchFamily="34" charset="0"/>
              </a:rPr>
              <a:t> </a:t>
            </a:r>
            <a:r>
              <a:rPr lang="it-IT" sz="900" b="0" dirty="0">
                <a:solidFill>
                  <a:schemeClr val="tx1"/>
                </a:solidFill>
                <a:latin typeface="Myriad Pro" pitchFamily="34" charset="0"/>
              </a:rPr>
              <a:t>mese-anno </a:t>
            </a:r>
            <a:r>
              <a:rPr lang="it-IT" sz="800" b="0" dirty="0">
                <a:solidFill>
                  <a:schemeClr val="tx1"/>
                </a:solidFill>
                <a:latin typeface="Myriad Pro" pitchFamily="34" charset="0"/>
              </a:rPr>
              <a:t>(per i report mensili)</a:t>
            </a:r>
            <a:r>
              <a:rPr lang="it-IT" sz="900" b="0" dirty="0">
                <a:solidFill>
                  <a:schemeClr val="tx1"/>
                </a:solidFill>
                <a:latin typeface="Myriad Pro" pitchFamily="34" charset="0"/>
              </a:rPr>
              <a:t> o anno </a:t>
            </a:r>
            <a:r>
              <a:rPr lang="it-IT" sz="800" b="0" dirty="0">
                <a:solidFill>
                  <a:schemeClr val="tx1"/>
                </a:solidFill>
                <a:latin typeface="Myriad Pro" pitchFamily="34" charset="0"/>
              </a:rPr>
              <a:t>(per i report annuali</a:t>
            </a:r>
            <a:r>
              <a:rPr lang="es-ES" sz="800" b="0" dirty="0">
                <a:solidFill>
                  <a:schemeClr val="tx1"/>
                </a:solidFill>
                <a:latin typeface="Myriad Pro" pitchFamily="34" charset="0"/>
              </a:rPr>
              <a:t>)</a:t>
            </a:r>
          </a:p>
        </p:txBody>
      </p:sp>
      <p:pic>
        <p:nvPicPr>
          <p:cNvPr id="37891" name="Picture 3"/>
          <p:cNvPicPr>
            <a:picLocks noChangeAspect="1" noChangeArrowheads="1"/>
          </p:cNvPicPr>
          <p:nvPr/>
        </p:nvPicPr>
        <p:blipFill>
          <a:blip r:embed="rId2" cstate="print"/>
          <a:srcRect/>
          <a:stretch>
            <a:fillRect/>
          </a:stretch>
        </p:blipFill>
        <p:spPr bwMode="auto">
          <a:xfrm>
            <a:off x="2988000" y="4572000"/>
            <a:ext cx="1957500" cy="208800"/>
          </a:xfrm>
          <a:prstGeom prst="rect">
            <a:avLst/>
          </a:prstGeom>
          <a:noFill/>
          <a:ln w="9525">
            <a:noFill/>
            <a:miter lim="800000"/>
            <a:headEnd/>
            <a:tailEnd/>
          </a:ln>
        </p:spPr>
      </p:pic>
      <p:pic>
        <p:nvPicPr>
          <p:cNvPr id="37892" name="Picture 4"/>
          <p:cNvPicPr>
            <a:picLocks noChangeAspect="1" noChangeArrowheads="1"/>
          </p:cNvPicPr>
          <p:nvPr/>
        </p:nvPicPr>
        <p:blipFill>
          <a:blip r:embed="rId3" cstate="print"/>
          <a:srcRect/>
          <a:stretch>
            <a:fillRect/>
          </a:stretch>
        </p:blipFill>
        <p:spPr bwMode="auto">
          <a:xfrm>
            <a:off x="2988000" y="4788000"/>
            <a:ext cx="1696500" cy="208800"/>
          </a:xfrm>
          <a:prstGeom prst="rect">
            <a:avLst/>
          </a:prstGeom>
          <a:noFill/>
          <a:ln w="9525">
            <a:noFill/>
            <a:miter lim="800000"/>
            <a:headEnd/>
            <a:tailEnd/>
          </a:ln>
        </p:spPr>
      </p:pic>
      <p:pic>
        <p:nvPicPr>
          <p:cNvPr id="87042" name="Picture 2" descr="C:\Users\Enrico Diani\Desktop\Manuali Soluzione Misura EDIA\Measure Web Server\ime\big\IT\Data download &amp; Reports - Reports - Detailed report - Save as.png"/>
          <p:cNvPicPr>
            <a:picLocks noChangeAspect="1" noChangeArrowheads="1"/>
          </p:cNvPicPr>
          <p:nvPr/>
        </p:nvPicPr>
        <p:blipFill>
          <a:blip r:embed="rId4" cstate="print"/>
          <a:srcRect/>
          <a:stretch>
            <a:fillRect/>
          </a:stretch>
        </p:blipFill>
        <p:spPr bwMode="auto">
          <a:xfrm>
            <a:off x="2988000" y="1039056"/>
            <a:ext cx="2753438" cy="1980000"/>
          </a:xfrm>
          <a:prstGeom prst="rect">
            <a:avLst/>
          </a:prstGeom>
          <a:noFill/>
        </p:spPr>
      </p:pic>
      <p:grpSp>
        <p:nvGrpSpPr>
          <p:cNvPr id="13" name="Gruppo 12"/>
          <p:cNvGrpSpPr/>
          <p:nvPr/>
        </p:nvGrpSpPr>
        <p:grpSpPr>
          <a:xfrm>
            <a:off x="3420000" y="2232000"/>
            <a:ext cx="293824" cy="360000"/>
            <a:chOff x="1483200" y="4590000"/>
            <a:chExt cx="293824" cy="360000"/>
          </a:xfrm>
        </p:grpSpPr>
        <p:pic>
          <p:nvPicPr>
            <p:cNvPr id="14"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15" name="CasellaDiTesto 1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8</a:t>
              </a:r>
            </a:p>
          </p:txBody>
        </p:sp>
      </p:grpSp>
      <p:grpSp>
        <p:nvGrpSpPr>
          <p:cNvPr id="16" name="Gruppo 15"/>
          <p:cNvGrpSpPr/>
          <p:nvPr/>
        </p:nvGrpSpPr>
        <p:grpSpPr>
          <a:xfrm>
            <a:off x="4284000" y="2520000"/>
            <a:ext cx="293824" cy="360000"/>
            <a:chOff x="1483200" y="4590000"/>
            <a:chExt cx="293824" cy="360000"/>
          </a:xfrm>
        </p:grpSpPr>
        <p:pic>
          <p:nvPicPr>
            <p:cNvPr id="17"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18" name="CasellaDiTesto 17"/>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9</a:t>
              </a:r>
            </a:p>
          </p:txBody>
        </p:sp>
      </p:gr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contenuto 2">
            <a:extLst>
              <a:ext uri="{FF2B5EF4-FFF2-40B4-BE49-F238E27FC236}">
                <a16:creationId xmlns:a16="http://schemas.microsoft.com/office/drawing/2014/main" id="{0C6B34B9-0511-49E8-92A4-9F607937508B}"/>
              </a:ext>
            </a:extLst>
          </p:cNvPr>
          <p:cNvSpPr txBox="1">
            <a:spLocks/>
          </p:cNvSpPr>
          <p:nvPr/>
        </p:nvSpPr>
        <p:spPr>
          <a:xfrm>
            <a:off x="2520000" y="1104923"/>
            <a:ext cx="4032250" cy="8005762"/>
          </a:xfrm>
          <a:prstGeom prst="rect">
            <a:avLst/>
          </a:prstGeom>
        </p:spPr>
        <p:txBody>
          <a:bodyPr/>
          <a:lstStyle/>
          <a:p>
            <a:pPr marL="457200" indent="-457200" algn="l">
              <a:spcBef>
                <a:spcPts val="200"/>
              </a:spcBef>
              <a:buNone/>
            </a:pPr>
            <a:r>
              <a:rPr lang="es-ES" sz="1000" dirty="0">
                <a:solidFill>
                  <a:srgbClr val="146BBA"/>
                </a:solidFill>
                <a:latin typeface="Myriad Pro" panose="020B0503030403020204" pitchFamily="34" charset="0"/>
              </a:rPr>
              <a:t>8.5</a:t>
            </a:r>
            <a:r>
              <a:rPr lang="es-ES" sz="1000" dirty="0">
                <a:solidFill>
                  <a:schemeClr val="tx1"/>
                </a:solidFill>
                <a:latin typeface="Myriad Pro" panose="020B0503030403020204" pitchFamily="34" charset="0"/>
              </a:rPr>
              <a:t> Invio automatico di e-mail e notifiche</a:t>
            </a:r>
          </a:p>
          <a:p>
            <a:pPr marL="0" indent="0" algn="l">
              <a:spcBef>
                <a:spcPts val="200"/>
              </a:spcBef>
              <a:buNone/>
            </a:pPr>
            <a:r>
              <a:rPr lang="it-IT" sz="900" b="0" dirty="0">
                <a:solidFill>
                  <a:schemeClr val="tx1"/>
                </a:solidFill>
                <a:latin typeface="Myriad Pro" panose="020B0503030403020204" pitchFamily="34" charset="0"/>
              </a:rPr>
              <a:t>Questa funzione consente di inviare via e-mail, mensilmente o annualmente, a uno o più indirizzi e-mail dei report automatici in formato “.pdf” o “.</a:t>
            </a:r>
            <a:r>
              <a:rPr lang="it-IT" sz="900" b="0" dirty="0" err="1">
                <a:solidFill>
                  <a:schemeClr val="tx1"/>
                </a:solidFill>
                <a:latin typeface="Myriad Pro" panose="020B0503030403020204" pitchFamily="34" charset="0"/>
              </a:rPr>
              <a:t>csv</a:t>
            </a:r>
            <a:r>
              <a:rPr lang="it-IT" sz="900" b="0" dirty="0">
                <a:solidFill>
                  <a:schemeClr val="tx1"/>
                </a:solidFill>
                <a:latin typeface="Myriad Pro" panose="020B0503030403020204" pitchFamily="34" charset="0"/>
              </a:rPr>
              <a:t>”. Per fare questo, è necessario alcune impostazioni del server web</a:t>
            </a:r>
          </a:p>
          <a:p>
            <a:pPr marL="0" indent="0" algn="l">
              <a:spcBef>
                <a:spcPts val="200"/>
              </a:spcBef>
              <a:buNone/>
            </a:pPr>
            <a:endParaRPr lang="es-ES" sz="900" b="0" dirty="0">
              <a:solidFill>
                <a:schemeClr val="tx1"/>
              </a:solidFill>
              <a:latin typeface="Myriad Pro" panose="020B0503030403020204" pitchFamily="34" charset="0"/>
            </a:endParaRPr>
          </a:p>
          <a:p>
            <a:pPr marL="457200" indent="-457200" algn="l">
              <a:spcBef>
                <a:spcPts val="200"/>
              </a:spcBef>
              <a:buNone/>
            </a:pPr>
            <a:r>
              <a:rPr lang="es-ES" sz="900" dirty="0">
                <a:solidFill>
                  <a:srgbClr val="146BBA"/>
                </a:solidFill>
                <a:latin typeface="Myriad Pro" panose="020B0503030403020204" pitchFamily="34" charset="0"/>
              </a:rPr>
              <a:t>8.5.1</a:t>
            </a:r>
            <a:r>
              <a:rPr lang="es-ES" sz="900" dirty="0">
                <a:solidFill>
                  <a:schemeClr val="tx1"/>
                </a:solidFill>
                <a:latin typeface="Myriad Pro" panose="020B0503030403020204" pitchFamily="34" charset="0"/>
              </a:rPr>
              <a:t> Configurazione e-mail</a:t>
            </a:r>
          </a:p>
          <a:p>
            <a:pPr lvl="0" algn="l">
              <a:spcBef>
                <a:spcPts val="200"/>
              </a:spcBef>
              <a:buNone/>
            </a:pPr>
            <a:r>
              <a:rPr lang="it-IT" sz="900" b="0" dirty="0">
                <a:solidFill>
                  <a:schemeClr val="tx1"/>
                </a:solidFill>
                <a:latin typeface="Myriad Pro" panose="020B0503030403020204" pitchFamily="34" charset="0"/>
              </a:rPr>
              <a:t>Nella home page del W</a:t>
            </a:r>
            <a:r>
              <a:rPr lang="es-ES" sz="900" b="0" dirty="0">
                <a:solidFill>
                  <a:schemeClr val="tx1"/>
                </a:solidFill>
                <a:latin typeface="Myriad Pro" panose="020B0503030403020204" pitchFamily="34" charset="0"/>
              </a:rPr>
              <a:t>eb server</a:t>
            </a: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marL="88900" lvl="0" indent="-88900" algn="l">
              <a:spcBef>
                <a:spcPts val="200"/>
              </a:spcBef>
              <a:buNone/>
              <a:defRPr/>
            </a:pPr>
            <a:r>
              <a:rPr lang="es-ES" sz="900" dirty="0">
                <a:solidFill>
                  <a:schemeClr val="tx1"/>
                </a:solidFill>
                <a:latin typeface="Myriad Pro" panose="020B0503030403020204" pitchFamily="34" charset="0"/>
              </a:rPr>
              <a:t>1. </a:t>
            </a:r>
            <a:r>
              <a:rPr lang="it-IT" sz="900" b="0" dirty="0">
                <a:solidFill>
                  <a:schemeClr val="tx1"/>
                </a:solidFill>
                <a:latin typeface="Myriad Pro" panose="020B0503030403020204" pitchFamily="34" charset="0"/>
              </a:rPr>
              <a:t>Premere su “Configurazione del web server”</a:t>
            </a:r>
            <a:endParaRPr lang="es-ES" sz="900" b="0" dirty="0">
              <a:solidFill>
                <a:schemeClr val="tx1"/>
              </a:solidFill>
              <a:latin typeface="Myriad Pro" pitchFamily="34" charset="0"/>
            </a:endParaRPr>
          </a:p>
          <a:p>
            <a:pPr marL="0" indent="0" algn="l">
              <a:spcBef>
                <a:spcPts val="200"/>
              </a:spcBef>
              <a:buNone/>
            </a:pPr>
            <a:endParaRPr lang="es-ES" sz="900" b="0" dirty="0">
              <a:solidFill>
                <a:schemeClr val="tx1"/>
              </a:solidFill>
              <a:latin typeface="Myriad Pro" pitchFamily="34" charset="0"/>
            </a:endParaRPr>
          </a:p>
          <a:p>
            <a:pPr marL="0" indent="0" algn="l">
              <a:spcBef>
                <a:spcPts val="200"/>
              </a:spcBef>
              <a:buNone/>
            </a:pPr>
            <a:endParaRPr lang="es-ES" sz="900" b="0" dirty="0">
              <a:solidFill>
                <a:schemeClr val="tx1"/>
              </a:solidFill>
              <a:latin typeface="Myriad Pro" pitchFamily="34" charset="0"/>
            </a:endParaRPr>
          </a:p>
          <a:p>
            <a:pPr marL="0" indent="0" algn="l">
              <a:spcBef>
                <a:spcPts val="200"/>
              </a:spcBef>
              <a:buNone/>
            </a:pPr>
            <a:endParaRPr lang="es-ES" sz="900" b="0" dirty="0">
              <a:solidFill>
                <a:schemeClr val="tx1"/>
              </a:solidFill>
              <a:latin typeface="Myriad Pro" pitchFamily="34" charset="0"/>
            </a:endParaRPr>
          </a:p>
          <a:p>
            <a:pPr marL="0" indent="0" algn="l">
              <a:spcBef>
                <a:spcPts val="200"/>
              </a:spcBef>
              <a:buNone/>
            </a:pPr>
            <a:endParaRPr lang="es-ES" sz="900" b="0" dirty="0">
              <a:solidFill>
                <a:schemeClr val="tx1"/>
              </a:solidFill>
              <a:latin typeface="Myriad Pro" pitchFamily="34" charset="0"/>
            </a:endParaRPr>
          </a:p>
          <a:p>
            <a:pPr marL="0" indent="0" algn="l">
              <a:spcBef>
                <a:spcPts val="200"/>
              </a:spcBef>
              <a:buNone/>
            </a:pPr>
            <a:endParaRPr lang="es-ES" sz="900" b="0" dirty="0">
              <a:solidFill>
                <a:schemeClr val="tx1"/>
              </a:solidFill>
              <a:latin typeface="Myriad Pro" pitchFamily="34" charset="0"/>
            </a:endParaRPr>
          </a:p>
          <a:p>
            <a:pPr marL="0" indent="0" algn="l">
              <a:spcBef>
                <a:spcPts val="200"/>
              </a:spcBef>
              <a:buNone/>
            </a:pPr>
            <a:endParaRPr lang="es-ES" sz="900" b="0" dirty="0">
              <a:solidFill>
                <a:schemeClr val="tx1"/>
              </a:solidFill>
              <a:latin typeface="Myriad Pro" pitchFamily="34" charset="0"/>
            </a:endParaRPr>
          </a:p>
          <a:p>
            <a:pPr marL="0" indent="0" algn="l">
              <a:spcBef>
                <a:spcPts val="200"/>
              </a:spcBef>
              <a:buNone/>
            </a:pPr>
            <a:endParaRPr lang="es-ES" sz="900" b="0" dirty="0">
              <a:solidFill>
                <a:schemeClr val="tx1"/>
              </a:solidFill>
              <a:latin typeface="Myriad Pro" pitchFamily="34" charset="0"/>
            </a:endParaRPr>
          </a:p>
          <a:p>
            <a:pPr marL="0" indent="0" algn="l">
              <a:spcBef>
                <a:spcPts val="200"/>
              </a:spcBef>
              <a:buNone/>
            </a:pPr>
            <a:endParaRPr lang="es-ES" sz="900" b="0" dirty="0">
              <a:solidFill>
                <a:schemeClr val="tx1"/>
              </a:solidFill>
              <a:latin typeface="Myriad Pro" pitchFamily="34" charset="0"/>
            </a:endParaRPr>
          </a:p>
          <a:p>
            <a:pPr marL="0" indent="0" algn="l">
              <a:spcBef>
                <a:spcPts val="200"/>
              </a:spcBef>
              <a:buNone/>
            </a:pPr>
            <a:endParaRPr lang="es-ES" sz="900" b="0" dirty="0">
              <a:solidFill>
                <a:schemeClr val="tx1"/>
              </a:solidFill>
              <a:latin typeface="Myriad Pro" pitchFamily="34" charset="0"/>
            </a:endParaRPr>
          </a:p>
          <a:p>
            <a:pPr marL="0" indent="0" algn="l">
              <a:spcBef>
                <a:spcPts val="200"/>
              </a:spcBef>
              <a:buNone/>
            </a:pPr>
            <a:endParaRPr lang="es-ES" sz="900" b="0" dirty="0">
              <a:solidFill>
                <a:schemeClr val="tx1"/>
              </a:solidFill>
              <a:latin typeface="Myriad Pro" pitchFamily="34" charset="0"/>
            </a:endParaRPr>
          </a:p>
          <a:p>
            <a:pPr marL="0" indent="0" algn="l">
              <a:spcBef>
                <a:spcPts val="200"/>
              </a:spcBef>
              <a:buNone/>
            </a:pPr>
            <a:endParaRPr lang="es-ES" sz="900" b="0" dirty="0">
              <a:solidFill>
                <a:schemeClr val="tx1"/>
              </a:solidFill>
              <a:latin typeface="Myriad Pro" pitchFamily="34" charset="0"/>
            </a:endParaRPr>
          </a:p>
          <a:p>
            <a:pPr marL="0" indent="0" algn="l">
              <a:spcBef>
                <a:spcPts val="200"/>
              </a:spcBef>
              <a:buNone/>
            </a:pPr>
            <a:endParaRPr lang="es-ES" sz="900" b="0" dirty="0">
              <a:solidFill>
                <a:schemeClr val="tx1"/>
              </a:solidFill>
              <a:latin typeface="Myriad Pro" pitchFamily="34" charset="0"/>
            </a:endParaRPr>
          </a:p>
          <a:p>
            <a:pPr marL="0" indent="0" algn="l">
              <a:spcBef>
                <a:spcPts val="200"/>
              </a:spcBef>
              <a:buNone/>
            </a:pPr>
            <a:endParaRPr lang="es-ES" sz="900" b="0" dirty="0">
              <a:solidFill>
                <a:schemeClr val="tx1"/>
              </a:solidFill>
              <a:latin typeface="Myriad Pro" pitchFamily="34" charset="0"/>
            </a:endParaRPr>
          </a:p>
          <a:p>
            <a:pPr marL="0" indent="0" algn="l">
              <a:spcBef>
                <a:spcPts val="200"/>
              </a:spcBef>
              <a:buNone/>
            </a:pPr>
            <a:r>
              <a:rPr lang="es-ES" sz="900" dirty="0">
                <a:solidFill>
                  <a:schemeClr val="tx1"/>
                </a:solidFill>
                <a:latin typeface="Myriad Pro" pitchFamily="34" charset="0"/>
              </a:rPr>
              <a:t>2.</a:t>
            </a:r>
            <a:r>
              <a:rPr lang="es-ES" sz="900" b="0" dirty="0">
                <a:solidFill>
                  <a:schemeClr val="tx1"/>
                </a:solidFill>
                <a:latin typeface="Myriad Pro" pitchFamily="34" charset="0"/>
              </a:rPr>
              <a:t> Premere su “Email e notifiche”</a:t>
            </a:r>
          </a:p>
          <a:p>
            <a:pPr marL="0" lvl="0" indent="0" algn="l">
              <a:spcBef>
                <a:spcPts val="200"/>
              </a:spcBef>
              <a:buNone/>
            </a:pPr>
            <a:endParaRPr lang="es-ES" sz="900" b="0" dirty="0">
              <a:solidFill>
                <a:schemeClr val="tx1"/>
              </a:solidFill>
              <a:latin typeface="Myriad Pro" pitchFamily="34" charset="0"/>
            </a:endParaRPr>
          </a:p>
          <a:p>
            <a:pPr marL="0" lvl="0" indent="0" algn="l">
              <a:spcBef>
                <a:spcPts val="200"/>
              </a:spcBef>
              <a:buNone/>
            </a:pPr>
            <a:endParaRPr lang="es-ES" sz="900" b="0" dirty="0">
              <a:solidFill>
                <a:schemeClr val="tx1"/>
              </a:solidFill>
              <a:latin typeface="Myriad Pro" pitchFamily="34" charset="0"/>
            </a:endParaRPr>
          </a:p>
          <a:p>
            <a:pPr marL="0" lvl="0" indent="0" algn="l">
              <a:spcBef>
                <a:spcPts val="200"/>
              </a:spcBef>
              <a:buNone/>
            </a:pPr>
            <a:endParaRPr lang="es-ES" sz="900" b="0" dirty="0">
              <a:solidFill>
                <a:schemeClr val="tx1"/>
              </a:solidFill>
              <a:latin typeface="Myriad Pro" pitchFamily="34" charset="0"/>
            </a:endParaRPr>
          </a:p>
          <a:p>
            <a:pPr marL="0" lvl="0" indent="0" algn="l">
              <a:spcBef>
                <a:spcPts val="200"/>
              </a:spcBef>
              <a:buNone/>
            </a:pPr>
            <a:endParaRPr lang="es-ES" sz="900" b="0" dirty="0">
              <a:solidFill>
                <a:schemeClr val="tx1"/>
              </a:solidFill>
              <a:latin typeface="Myriad Pro" pitchFamily="34" charset="0"/>
            </a:endParaRPr>
          </a:p>
          <a:p>
            <a:pPr marL="0" lvl="0" indent="0" algn="l">
              <a:spcBef>
                <a:spcPts val="200"/>
              </a:spcBef>
              <a:buNone/>
            </a:pPr>
            <a:endParaRPr lang="es-ES" sz="900" b="0" dirty="0">
              <a:solidFill>
                <a:schemeClr val="tx1"/>
              </a:solidFill>
              <a:latin typeface="Myriad Pro" pitchFamily="34" charset="0"/>
            </a:endParaRPr>
          </a:p>
          <a:p>
            <a:pPr marL="0" lvl="0" indent="0" algn="l">
              <a:spcBef>
                <a:spcPts val="200"/>
              </a:spcBef>
              <a:buNone/>
            </a:pPr>
            <a:endParaRPr lang="es-ES" sz="900" b="0" dirty="0">
              <a:solidFill>
                <a:schemeClr val="tx1"/>
              </a:solidFill>
              <a:latin typeface="Myriad Pro" pitchFamily="34" charset="0"/>
            </a:endParaRPr>
          </a:p>
          <a:p>
            <a:pPr marL="0" lvl="0" indent="0" algn="l">
              <a:spcBef>
                <a:spcPts val="200"/>
              </a:spcBef>
              <a:buNone/>
            </a:pPr>
            <a:endParaRPr lang="es-ES" sz="900" b="0" dirty="0">
              <a:solidFill>
                <a:schemeClr val="tx1"/>
              </a:solidFill>
              <a:latin typeface="Myriad Pro" pitchFamily="34" charset="0"/>
            </a:endParaRPr>
          </a:p>
          <a:p>
            <a:pPr marL="0" lvl="0" indent="0" algn="l">
              <a:spcBef>
                <a:spcPts val="200"/>
              </a:spcBef>
              <a:buNone/>
            </a:pPr>
            <a:endParaRPr lang="es-ES" sz="900" b="0" dirty="0">
              <a:solidFill>
                <a:schemeClr val="tx1"/>
              </a:solidFill>
              <a:latin typeface="Myriad Pro" pitchFamily="34" charset="0"/>
            </a:endParaRPr>
          </a:p>
          <a:p>
            <a:pPr marL="0" lvl="0" indent="0" algn="l">
              <a:spcBef>
                <a:spcPts val="200"/>
              </a:spcBef>
              <a:buNone/>
            </a:pPr>
            <a:endParaRPr lang="es-ES" sz="900" b="0" dirty="0">
              <a:solidFill>
                <a:schemeClr val="tx1"/>
              </a:solidFill>
              <a:latin typeface="Myriad Pro" pitchFamily="34" charset="0"/>
            </a:endParaRPr>
          </a:p>
          <a:p>
            <a:pPr marL="0" lvl="0" indent="0" algn="l">
              <a:spcBef>
                <a:spcPts val="200"/>
              </a:spcBef>
              <a:buNone/>
            </a:pPr>
            <a:endParaRPr lang="es-ES" sz="900" b="0" dirty="0">
              <a:solidFill>
                <a:schemeClr val="tx1"/>
              </a:solidFill>
              <a:latin typeface="Myriad Pro" pitchFamily="34" charset="0"/>
            </a:endParaRPr>
          </a:p>
          <a:p>
            <a:pPr marL="0" lvl="0" indent="0" algn="l">
              <a:spcBef>
                <a:spcPts val="200"/>
              </a:spcBef>
              <a:buNone/>
            </a:pPr>
            <a:endParaRPr lang="es-ES" sz="900" b="0" dirty="0">
              <a:solidFill>
                <a:schemeClr val="tx1"/>
              </a:solidFill>
              <a:latin typeface="Myriad Pro" pitchFamily="34" charset="0"/>
            </a:endParaRPr>
          </a:p>
          <a:p>
            <a:pPr marL="0" lvl="0" indent="0" algn="l">
              <a:spcBef>
                <a:spcPts val="200"/>
              </a:spcBef>
              <a:buNone/>
            </a:pPr>
            <a:endParaRPr lang="es-ES" sz="900" b="0" dirty="0">
              <a:solidFill>
                <a:schemeClr val="tx1"/>
              </a:solidFill>
              <a:latin typeface="Myriad Pro" pitchFamily="34" charset="0"/>
            </a:endParaRPr>
          </a:p>
          <a:p>
            <a:pPr marL="0" lvl="0" indent="0" algn="l">
              <a:spcBef>
                <a:spcPts val="200"/>
              </a:spcBef>
              <a:buNone/>
            </a:pPr>
            <a:endParaRPr lang="es-ES" sz="900" b="0" dirty="0">
              <a:solidFill>
                <a:schemeClr val="tx1"/>
              </a:solidFill>
              <a:latin typeface="Myriad Pro" pitchFamily="34" charset="0"/>
            </a:endParaRPr>
          </a:p>
          <a:p>
            <a:pPr marL="0" lvl="0" indent="0" algn="l">
              <a:spcBef>
                <a:spcPts val="200"/>
              </a:spcBef>
              <a:buNone/>
            </a:pPr>
            <a:r>
              <a:rPr lang="es-ES" sz="900" dirty="0">
                <a:solidFill>
                  <a:schemeClr val="tx1"/>
                </a:solidFill>
                <a:latin typeface="Myriad Pro" pitchFamily="34" charset="0"/>
              </a:rPr>
              <a:t>3. </a:t>
            </a:r>
            <a:r>
              <a:rPr lang="es-ES" sz="900" b="0" dirty="0">
                <a:solidFill>
                  <a:schemeClr val="tx1"/>
                </a:solidFill>
                <a:latin typeface="Myriad Pro" pitchFamily="34" charset="0"/>
              </a:rPr>
              <a:t>Premere su “Email”</a:t>
            </a:r>
          </a:p>
        </p:txBody>
      </p:sp>
      <p:pic>
        <p:nvPicPr>
          <p:cNvPr id="20" name="Picture 2">
            <a:extLst>
              <a:ext uri="{FF2B5EF4-FFF2-40B4-BE49-F238E27FC236}">
                <a16:creationId xmlns:a16="http://schemas.microsoft.com/office/drawing/2014/main" id="{E91918D3-1007-4AB4-AD1A-A91AC14F98C6}"/>
              </a:ext>
            </a:extLst>
          </p:cNvPr>
          <p:cNvPicPr>
            <a:picLocks noChangeAspect="1" noChangeArrowheads="1"/>
          </p:cNvPicPr>
          <p:nvPr/>
        </p:nvPicPr>
        <p:blipFill>
          <a:blip r:embed="rId2" cstate="print"/>
          <a:srcRect/>
          <a:stretch>
            <a:fillRect/>
          </a:stretch>
        </p:blipFill>
        <p:spPr bwMode="auto">
          <a:xfrm>
            <a:off x="2988000" y="6984000"/>
            <a:ext cx="2753438" cy="1980000"/>
          </a:xfrm>
          <a:prstGeom prst="rect">
            <a:avLst/>
          </a:prstGeom>
          <a:noFill/>
          <a:ln w="9525">
            <a:noFill/>
            <a:miter lim="800000"/>
            <a:headEnd/>
            <a:tailEnd/>
          </a:ln>
        </p:spPr>
      </p:pic>
      <p:grpSp>
        <p:nvGrpSpPr>
          <p:cNvPr id="22" name="Gruppo 21">
            <a:extLst>
              <a:ext uri="{FF2B5EF4-FFF2-40B4-BE49-F238E27FC236}">
                <a16:creationId xmlns:a16="http://schemas.microsoft.com/office/drawing/2014/main" id="{24F1F60A-637A-4759-BB5C-A933849B7AE1}"/>
              </a:ext>
            </a:extLst>
          </p:cNvPr>
          <p:cNvGrpSpPr/>
          <p:nvPr/>
        </p:nvGrpSpPr>
        <p:grpSpPr>
          <a:xfrm>
            <a:off x="4068000" y="7524000"/>
            <a:ext cx="293824" cy="360000"/>
            <a:chOff x="1483200" y="4590000"/>
            <a:chExt cx="293824" cy="360000"/>
          </a:xfrm>
        </p:grpSpPr>
        <p:pic>
          <p:nvPicPr>
            <p:cNvPr id="23" name="Picture 3" descr="C:\Users\Enrico Diani\Desktop\Mano IME.png">
              <a:extLst>
                <a:ext uri="{FF2B5EF4-FFF2-40B4-BE49-F238E27FC236}">
                  <a16:creationId xmlns:a16="http://schemas.microsoft.com/office/drawing/2014/main" id="{591C4B18-025C-4CB2-B536-24C23232B06A}"/>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6" name="CasellaDiTesto 25">
              <a:extLst>
                <a:ext uri="{FF2B5EF4-FFF2-40B4-BE49-F238E27FC236}">
                  <a16:creationId xmlns:a16="http://schemas.microsoft.com/office/drawing/2014/main" id="{BFF14DBB-ABBE-4D63-91F0-D12F424479E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pic>
        <p:nvPicPr>
          <p:cNvPr id="27" name="Picture 2">
            <a:extLst>
              <a:ext uri="{FF2B5EF4-FFF2-40B4-BE49-F238E27FC236}">
                <a16:creationId xmlns:a16="http://schemas.microsoft.com/office/drawing/2014/main" id="{F205A1E1-70F6-4ABE-9C36-AA751E4E00BD}"/>
              </a:ext>
            </a:extLst>
          </p:cNvPr>
          <p:cNvPicPr>
            <a:picLocks noChangeAspect="1" noChangeArrowheads="1"/>
          </p:cNvPicPr>
          <p:nvPr/>
        </p:nvPicPr>
        <p:blipFill>
          <a:blip r:embed="rId4" cstate="print"/>
          <a:srcRect/>
          <a:stretch>
            <a:fillRect/>
          </a:stretch>
        </p:blipFill>
        <p:spPr bwMode="auto">
          <a:xfrm>
            <a:off x="2988000" y="2412000"/>
            <a:ext cx="2753438" cy="1980000"/>
          </a:xfrm>
          <a:prstGeom prst="rect">
            <a:avLst/>
          </a:prstGeom>
          <a:noFill/>
          <a:ln w="9525">
            <a:noFill/>
            <a:miter lim="800000"/>
            <a:headEnd/>
            <a:tailEnd/>
          </a:ln>
        </p:spPr>
      </p:pic>
      <p:grpSp>
        <p:nvGrpSpPr>
          <p:cNvPr id="28" name="Gruppo 27">
            <a:extLst>
              <a:ext uri="{FF2B5EF4-FFF2-40B4-BE49-F238E27FC236}">
                <a16:creationId xmlns:a16="http://schemas.microsoft.com/office/drawing/2014/main" id="{6D070AFE-87D9-47A3-8118-AC974669B039}"/>
              </a:ext>
            </a:extLst>
          </p:cNvPr>
          <p:cNvGrpSpPr/>
          <p:nvPr/>
        </p:nvGrpSpPr>
        <p:grpSpPr>
          <a:xfrm>
            <a:off x="4068000" y="2988000"/>
            <a:ext cx="293824" cy="360000"/>
            <a:chOff x="1483200" y="4590000"/>
            <a:chExt cx="293824" cy="360000"/>
          </a:xfrm>
        </p:grpSpPr>
        <p:pic>
          <p:nvPicPr>
            <p:cNvPr id="32" name="Picture 3" descr="C:\Users\Enrico Diani\Desktop\Mano IME.png">
              <a:extLst>
                <a:ext uri="{FF2B5EF4-FFF2-40B4-BE49-F238E27FC236}">
                  <a16:creationId xmlns:a16="http://schemas.microsoft.com/office/drawing/2014/main" id="{78A305FA-FD5F-43FD-BDCE-331F66ED62D6}"/>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5" name="CasellaDiTesto 34">
              <a:extLst>
                <a:ext uri="{FF2B5EF4-FFF2-40B4-BE49-F238E27FC236}">
                  <a16:creationId xmlns:a16="http://schemas.microsoft.com/office/drawing/2014/main" id="{497553A3-FBB2-4AD1-A684-D618DDCCE6D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7" name="Immagine 16">
            <a:extLst>
              <a:ext uri="{FF2B5EF4-FFF2-40B4-BE49-F238E27FC236}">
                <a16:creationId xmlns:a16="http://schemas.microsoft.com/office/drawing/2014/main" id="{5D36689B-588A-40DA-8A77-F4892FA96A3B}"/>
              </a:ext>
            </a:extLst>
          </p:cNvPr>
          <p:cNvPicPr>
            <a:picLocks noChangeAspect="1"/>
          </p:cNvPicPr>
          <p:nvPr/>
        </p:nvPicPr>
        <p:blipFill>
          <a:blip r:embed="rId5"/>
          <a:stretch>
            <a:fillRect/>
          </a:stretch>
        </p:blipFill>
        <p:spPr>
          <a:xfrm>
            <a:off x="2988000" y="4749851"/>
            <a:ext cx="2753437" cy="1980000"/>
          </a:xfrm>
          <a:prstGeom prst="rect">
            <a:avLst/>
          </a:prstGeom>
        </p:spPr>
      </p:pic>
      <p:grpSp>
        <p:nvGrpSpPr>
          <p:cNvPr id="19" name="Gruppo 18">
            <a:extLst>
              <a:ext uri="{FF2B5EF4-FFF2-40B4-BE49-F238E27FC236}">
                <a16:creationId xmlns:a16="http://schemas.microsoft.com/office/drawing/2014/main" id="{D7CA9BFC-2F95-4969-9649-092FBBD44FC4}"/>
              </a:ext>
            </a:extLst>
          </p:cNvPr>
          <p:cNvGrpSpPr/>
          <p:nvPr/>
        </p:nvGrpSpPr>
        <p:grpSpPr>
          <a:xfrm>
            <a:off x="4068000" y="5796000"/>
            <a:ext cx="293824" cy="360000"/>
            <a:chOff x="1483200" y="4590000"/>
            <a:chExt cx="293824" cy="360000"/>
          </a:xfrm>
        </p:grpSpPr>
        <p:pic>
          <p:nvPicPr>
            <p:cNvPr id="21" name="Picture 3" descr="C:\Users\Enrico Diani\Desktop\Mano IME.png">
              <a:extLst>
                <a:ext uri="{FF2B5EF4-FFF2-40B4-BE49-F238E27FC236}">
                  <a16:creationId xmlns:a16="http://schemas.microsoft.com/office/drawing/2014/main" id="{5A82C7D6-EB79-44F8-8213-DFC3E860B500}"/>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4" name="CasellaDiTesto 23">
              <a:extLst>
                <a:ext uri="{FF2B5EF4-FFF2-40B4-BE49-F238E27FC236}">
                  <a16:creationId xmlns:a16="http://schemas.microsoft.com/office/drawing/2014/main" id="{67B64E6D-7E02-4518-B39E-53FF04033DBE}"/>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egnaposto contenuto 2">
            <a:extLst>
              <a:ext uri="{FF2B5EF4-FFF2-40B4-BE49-F238E27FC236}">
                <a16:creationId xmlns:a16="http://schemas.microsoft.com/office/drawing/2014/main" id="{062F183F-86A1-4334-8BEB-3267F116526A}"/>
              </a:ext>
            </a:extLst>
          </p:cNvPr>
          <p:cNvSpPr txBox="1">
            <a:spLocks/>
          </p:cNvSpPr>
          <p:nvPr/>
        </p:nvSpPr>
        <p:spPr>
          <a:xfrm>
            <a:off x="2347415" y="1050331"/>
            <a:ext cx="4204835" cy="8005762"/>
          </a:xfrm>
          <a:prstGeom prst="rect">
            <a:avLst/>
          </a:prstGeom>
        </p:spPr>
        <p:txBody>
          <a:bodyPr rIns="0"/>
          <a:lstStyle/>
          <a:p>
            <a:pPr marL="0" indent="0" algn="l">
              <a:spcBef>
                <a:spcPts val="200"/>
              </a:spcBef>
              <a:buNone/>
            </a:pPr>
            <a:r>
              <a:rPr lang="es-ES" sz="900" b="0" dirty="0">
                <a:solidFill>
                  <a:schemeClr val="tx1"/>
                </a:solidFill>
                <a:latin typeface="Myriad Pro" panose="020B0503030403020204" pitchFamily="34" charset="0"/>
              </a:rPr>
              <a:t>Viene visualizzata la pagina di configurazione dell’account email</a:t>
            </a: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r>
              <a:rPr lang="it-IT" sz="900" b="0" dirty="0">
                <a:solidFill>
                  <a:schemeClr val="tx1"/>
                </a:solidFill>
                <a:latin typeface="Myriad Pro" panose="020B0503030403020204" pitchFamily="34" charset="0"/>
              </a:rPr>
              <a:t>Questa sezione viene utilizzata per configurare il profilo del mittente di posta elettronica; i destinatari riceveranno i messaggi contenenti i report dall'indirizzo e-mail configurato in questa pagina.</a:t>
            </a: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r>
              <a:rPr lang="it-IT" sz="900" dirty="0">
                <a:solidFill>
                  <a:schemeClr val="tx1"/>
                </a:solidFill>
                <a:latin typeface="Myriad Pro" panose="020B0503030403020204" pitchFamily="34" charset="0"/>
              </a:rPr>
              <a:t>1. </a:t>
            </a:r>
            <a:r>
              <a:rPr lang="it-IT" sz="900" b="0" dirty="0">
                <a:solidFill>
                  <a:schemeClr val="tx1"/>
                </a:solidFill>
                <a:latin typeface="Myriad Pro" panose="020B0503030403020204" pitchFamily="34" charset="0"/>
              </a:rPr>
              <a:t>Scrivere l’indirizzo e-mail completo del </a:t>
            </a:r>
            <a:r>
              <a:rPr lang="it-IT" sz="900" b="0" u="sng" dirty="0">
                <a:solidFill>
                  <a:schemeClr val="tx1"/>
                </a:solidFill>
                <a:latin typeface="Myriad Pro" panose="020B0503030403020204" pitchFamily="34" charset="0"/>
              </a:rPr>
              <a:t>mittente</a:t>
            </a:r>
            <a:r>
              <a:rPr lang="it-IT" sz="900" b="0" dirty="0">
                <a:solidFill>
                  <a:schemeClr val="tx1"/>
                </a:solidFill>
                <a:latin typeface="Myriad Pro" panose="020B0503030403020204" pitchFamily="34" charset="0"/>
              </a:rPr>
              <a:t> (es. abc@gmail.com)</a:t>
            </a:r>
          </a:p>
          <a:p>
            <a:pPr marL="0" indent="0" algn="l">
              <a:spcBef>
                <a:spcPts val="200"/>
              </a:spcBef>
              <a:buNone/>
            </a:pPr>
            <a:r>
              <a:rPr lang="it-IT" sz="900" dirty="0">
                <a:solidFill>
                  <a:schemeClr val="tx1"/>
                </a:solidFill>
                <a:latin typeface="Myriad Pro" panose="020B0503030403020204" pitchFamily="34" charset="0"/>
              </a:rPr>
              <a:t>2. </a:t>
            </a:r>
            <a:r>
              <a:rPr lang="it-IT" sz="900" b="0" dirty="0">
                <a:solidFill>
                  <a:schemeClr val="tx1"/>
                </a:solidFill>
                <a:latin typeface="Myriad Pro" panose="020B0503030403020204" pitchFamily="34" charset="0"/>
              </a:rPr>
              <a:t>Immettere gli altri elementi dell'account e-mail:</a:t>
            </a:r>
          </a:p>
          <a:p>
            <a:pPr marL="92075" indent="90488" algn="l">
              <a:spcBef>
                <a:spcPts val="200"/>
              </a:spcBef>
              <a:buFont typeface="Calibri" pitchFamily="34" charset="0"/>
              <a:buChar char="‒"/>
            </a:pPr>
            <a:r>
              <a:rPr lang="es-ES" sz="900" b="0" dirty="0">
                <a:solidFill>
                  <a:schemeClr val="tx1"/>
                </a:solidFill>
                <a:latin typeface="Myriad Pro" panose="020B0503030403020204" pitchFamily="34" charset="0"/>
              </a:rPr>
              <a:t>Utente: </a:t>
            </a:r>
            <a:r>
              <a:rPr lang="it-IT" sz="900" b="0" dirty="0">
                <a:solidFill>
                  <a:schemeClr val="tx1"/>
                </a:solidFill>
                <a:latin typeface="Myriad Pro" panose="020B0503030403020204" pitchFamily="34" charset="0"/>
              </a:rPr>
              <a:t>è il nome con cui il mittente accede suo account di posta elettronica</a:t>
            </a:r>
            <a:endParaRPr lang="es-ES" sz="900" b="0" dirty="0">
              <a:solidFill>
                <a:schemeClr val="tx1"/>
              </a:solidFill>
              <a:latin typeface="Myriad Pro" panose="020B0503030403020204" pitchFamily="34" charset="0"/>
            </a:endParaRPr>
          </a:p>
          <a:p>
            <a:pPr marL="92075" indent="90488" algn="l">
              <a:spcBef>
                <a:spcPts val="200"/>
              </a:spcBef>
              <a:buFont typeface="Calibri" pitchFamily="34" charset="0"/>
              <a:buChar char="‒"/>
            </a:pPr>
            <a:r>
              <a:rPr lang="es-ES" sz="900" b="0" dirty="0">
                <a:solidFill>
                  <a:schemeClr val="tx1"/>
                </a:solidFill>
                <a:latin typeface="Myriad Pro" panose="020B0503030403020204" pitchFamily="34" charset="0"/>
              </a:rPr>
              <a:t>Password: </a:t>
            </a:r>
            <a:r>
              <a:rPr lang="it-IT" sz="900" b="0" dirty="0">
                <a:solidFill>
                  <a:schemeClr val="tx1"/>
                </a:solidFill>
                <a:latin typeface="Myriad Pro" panose="020B0503030403020204" pitchFamily="34" charset="0"/>
              </a:rPr>
              <a:t>è la password con cui il mittente accede suo account di posta elettronica</a:t>
            </a:r>
            <a:endParaRPr lang="es-ES" sz="900" b="0" dirty="0">
              <a:solidFill>
                <a:schemeClr val="tx1"/>
              </a:solidFill>
              <a:latin typeface="Myriad Pro" panose="020B0503030403020204" pitchFamily="34" charset="0"/>
            </a:endParaRPr>
          </a:p>
          <a:p>
            <a:pPr marL="92075" indent="90488" algn="l">
              <a:spcBef>
                <a:spcPts val="200"/>
              </a:spcBef>
              <a:buFont typeface="Calibri" pitchFamily="34" charset="0"/>
              <a:buChar char="‒"/>
            </a:pPr>
            <a:r>
              <a:rPr lang="es-ES" sz="900" b="0" dirty="0">
                <a:solidFill>
                  <a:schemeClr val="tx1"/>
                </a:solidFill>
                <a:latin typeface="Myriad Pro" panose="020B0503030403020204" pitchFamily="34" charset="0"/>
              </a:rPr>
              <a:t>Nome server SMTP: </a:t>
            </a:r>
            <a:r>
              <a:rPr lang="it-IT" sz="900" b="0" dirty="0">
                <a:solidFill>
                  <a:schemeClr val="tx1"/>
                </a:solidFill>
                <a:latin typeface="Myriad Pro" panose="020B0503030403020204" pitchFamily="34" charset="0"/>
              </a:rPr>
              <a:t>è il nome del Protocollo Internet Standard del provider di posta elettronica </a:t>
            </a:r>
            <a:r>
              <a:rPr lang="es-ES" sz="900" b="0" dirty="0">
                <a:solidFill>
                  <a:schemeClr val="tx1"/>
                </a:solidFill>
                <a:latin typeface="Myriad Pro" panose="020B0503030403020204" pitchFamily="34" charset="0"/>
              </a:rPr>
              <a:t>(es. per gmail: smtp.gmail.com)</a:t>
            </a:r>
          </a:p>
          <a:p>
            <a:pPr marL="92075" indent="90488" algn="l">
              <a:spcBef>
                <a:spcPts val="200"/>
              </a:spcBef>
              <a:buFont typeface="Calibri" pitchFamily="34" charset="0"/>
              <a:buChar char="‒"/>
            </a:pPr>
            <a:r>
              <a:rPr lang="es-ES" sz="900" b="0" dirty="0">
                <a:solidFill>
                  <a:schemeClr val="tx1"/>
                </a:solidFill>
                <a:latin typeface="Myriad Pro" panose="020B0503030403020204" pitchFamily="34" charset="0"/>
              </a:rPr>
              <a:t>Porta server SMTP: </a:t>
            </a:r>
            <a:r>
              <a:rPr lang="it-IT" sz="900" b="0" dirty="0">
                <a:solidFill>
                  <a:schemeClr val="tx1"/>
                </a:solidFill>
                <a:latin typeface="Myriad Pro" panose="020B0503030403020204" pitchFamily="34" charset="0"/>
              </a:rPr>
              <a:t>parametro opzionale da indicare se la porta del server SMTP specificata dal provider di posta elettronica è diversa da quella predefinita </a:t>
            </a:r>
            <a:r>
              <a:rPr lang="es-ES" sz="900" b="0" dirty="0">
                <a:solidFill>
                  <a:schemeClr val="tx1"/>
                </a:solidFill>
                <a:latin typeface="Myriad Pro" panose="020B0503030403020204" pitchFamily="34" charset="0"/>
              </a:rPr>
              <a:t>(porta 465).</a:t>
            </a:r>
          </a:p>
          <a:p>
            <a:pPr marL="0" indent="0" algn="l">
              <a:spcBef>
                <a:spcPts val="200"/>
              </a:spcBef>
              <a:buNone/>
            </a:pPr>
            <a:r>
              <a:rPr lang="es-ES" sz="900" dirty="0">
                <a:solidFill>
                  <a:schemeClr val="tx1"/>
                </a:solidFill>
                <a:latin typeface="Myriad Pro" panose="020B0503030403020204" pitchFamily="34" charset="0"/>
              </a:rPr>
              <a:t>3. </a:t>
            </a:r>
            <a:r>
              <a:rPr lang="es-ES" sz="900" b="0" dirty="0">
                <a:solidFill>
                  <a:schemeClr val="tx1"/>
                </a:solidFill>
                <a:latin typeface="Myriad Pro" panose="020B0503030403020204" pitchFamily="34" charset="0"/>
              </a:rPr>
              <a:t>Attiva SSL:  Secure Sockets Layer </a:t>
            </a:r>
            <a:r>
              <a:rPr lang="it-IT" sz="900" b="0" dirty="0">
                <a:solidFill>
                  <a:schemeClr val="tx1"/>
                </a:solidFill>
                <a:latin typeface="Myriad Pro" panose="020B0503030403020204" pitchFamily="34" charset="0"/>
              </a:rPr>
              <a:t>è un sistema di codifica che viene utilizzato da tutte quelle organizzazioni che hanno bisogno di inviare dati sicuri ed indecifrabili, in modo che solo il destinatario possa visualizzare i dati contenuti nelle e-mail.</a:t>
            </a:r>
            <a:br>
              <a:rPr lang="it-IT" sz="900" b="0" dirty="0">
                <a:solidFill>
                  <a:schemeClr val="tx1"/>
                </a:solidFill>
                <a:latin typeface="Myriad Pro" panose="020B0503030403020204" pitchFamily="34" charset="0"/>
              </a:rPr>
            </a:br>
            <a:r>
              <a:rPr lang="it-IT" sz="900" b="0" dirty="0">
                <a:solidFill>
                  <a:schemeClr val="tx1"/>
                </a:solidFill>
                <a:latin typeface="Myriad Pro" panose="020B0503030403020204" pitchFamily="34" charset="0"/>
              </a:rPr>
              <a:t>Attivare questa opzione se è indicato dal vostro provider di posta elettronica.</a:t>
            </a:r>
            <a:endParaRPr lang="es-ES" sz="900" b="0" dirty="0">
              <a:solidFill>
                <a:schemeClr val="tx1"/>
              </a:solidFill>
              <a:latin typeface="Myriad Pro" panose="020B0503030403020204" pitchFamily="34" charset="0"/>
            </a:endParaRPr>
          </a:p>
          <a:p>
            <a:pPr marL="0" indent="0" algn="l">
              <a:spcBef>
                <a:spcPts val="200"/>
              </a:spcBef>
              <a:buNone/>
            </a:pPr>
            <a:r>
              <a:rPr lang="es-ES" sz="900" dirty="0">
                <a:solidFill>
                  <a:srgbClr val="146BBA"/>
                </a:solidFill>
                <a:latin typeface="Myriad Pro" panose="020B0503030403020204" pitchFamily="34" charset="0"/>
              </a:rPr>
              <a:t>Nota:</a:t>
            </a:r>
            <a:r>
              <a:rPr lang="es-ES" sz="900" dirty="0">
                <a:solidFill>
                  <a:srgbClr val="F56600"/>
                </a:solidFill>
                <a:latin typeface="Myriad Pro" panose="020B0503030403020204" pitchFamily="34" charset="0"/>
              </a:rPr>
              <a:t> </a:t>
            </a:r>
            <a:r>
              <a:rPr lang="it-IT" sz="900" b="0" dirty="0">
                <a:solidFill>
                  <a:schemeClr val="tx1"/>
                </a:solidFill>
                <a:latin typeface="Myriad Pro" panose="020B0503030403020204" pitchFamily="34" charset="0"/>
              </a:rPr>
              <a:t>gli elementi dei punti 2. e 3. sono disponibili presso il proprio provider di posta elettronica o, per i principali provider, via internet cercando tramite un motore di ricerca le caratteristiche SMTP per la posta in uscita</a:t>
            </a:r>
          </a:p>
          <a:p>
            <a:pPr marL="0" indent="0" algn="l">
              <a:spcBef>
                <a:spcPts val="200"/>
              </a:spcBef>
              <a:buNone/>
            </a:pPr>
            <a:r>
              <a:rPr lang="es-ES" sz="900" dirty="0">
                <a:solidFill>
                  <a:schemeClr val="tx1"/>
                </a:solidFill>
                <a:latin typeface="Myriad Pro" panose="020B0503030403020204" pitchFamily="34" charset="0"/>
              </a:rPr>
              <a:t>4. </a:t>
            </a:r>
            <a:r>
              <a:rPr lang="es-ES" sz="900" b="0" dirty="0">
                <a:solidFill>
                  <a:schemeClr val="tx1"/>
                </a:solidFill>
                <a:latin typeface="Myriad Pro" panose="020B0503030403020204" pitchFamily="34" charset="0"/>
              </a:rPr>
              <a:t>Premere su “Salva”</a:t>
            </a:r>
          </a:p>
          <a:p>
            <a:pPr marL="0" lvl="0" indent="0" algn="l">
              <a:spcBef>
                <a:spcPts val="200"/>
              </a:spcBef>
              <a:buNone/>
            </a:pPr>
            <a:r>
              <a:rPr lang="en-GB" sz="900" dirty="0">
                <a:solidFill>
                  <a:schemeClr val="tx1"/>
                </a:solidFill>
                <a:latin typeface="Myriad Pro" panose="020B0503030403020204" pitchFamily="34" charset="0"/>
              </a:rPr>
              <a:t>5. </a:t>
            </a:r>
            <a:r>
              <a:rPr lang="it-IT" sz="900" b="0" dirty="0">
                <a:solidFill>
                  <a:schemeClr val="tx1"/>
                </a:solidFill>
                <a:latin typeface="Myriad Pro" panose="020B0503030403020204" pitchFamily="34" charset="0"/>
              </a:rPr>
              <a:t>Facendo clic su “Test”, una e-mail campione viene inviata al mittente di posta elettronica impostato in questa pagina, al fine di verificare la correttezza della configurazione/connessione.</a:t>
            </a:r>
            <a:endParaRPr lang="en-GB" sz="900" b="0" dirty="0">
              <a:solidFill>
                <a:schemeClr val="tx1"/>
              </a:solidFill>
              <a:latin typeface="Myriad Pro" panose="020B0503030403020204" pitchFamily="34" charset="0"/>
            </a:endParaRPr>
          </a:p>
        </p:txBody>
      </p:sp>
      <p:pic>
        <p:nvPicPr>
          <p:cNvPr id="24" name="Picture 2">
            <a:extLst>
              <a:ext uri="{FF2B5EF4-FFF2-40B4-BE49-F238E27FC236}">
                <a16:creationId xmlns:a16="http://schemas.microsoft.com/office/drawing/2014/main" id="{F2198485-4A72-4124-9498-74C9AB39ECC0}"/>
              </a:ext>
            </a:extLst>
          </p:cNvPr>
          <p:cNvPicPr>
            <a:picLocks noChangeAspect="1" noChangeArrowheads="1"/>
          </p:cNvPicPr>
          <p:nvPr/>
        </p:nvPicPr>
        <p:blipFill>
          <a:blip r:embed="rId2" cstate="print"/>
          <a:srcRect/>
          <a:stretch>
            <a:fillRect/>
          </a:stretch>
        </p:blipFill>
        <p:spPr bwMode="auto">
          <a:xfrm>
            <a:off x="2988000" y="1317168"/>
            <a:ext cx="2753438" cy="1980000"/>
          </a:xfrm>
          <a:prstGeom prst="rect">
            <a:avLst/>
          </a:prstGeom>
          <a:noFill/>
          <a:ln w="9525">
            <a:noFill/>
            <a:miter lim="800000"/>
            <a:headEnd/>
            <a:tailEnd/>
          </a:ln>
        </p:spPr>
      </p:pic>
      <p:pic>
        <p:nvPicPr>
          <p:cNvPr id="25" name="Picture 3">
            <a:extLst>
              <a:ext uri="{FF2B5EF4-FFF2-40B4-BE49-F238E27FC236}">
                <a16:creationId xmlns:a16="http://schemas.microsoft.com/office/drawing/2014/main" id="{77198C08-53C4-4272-98A0-789DCA5195D8}"/>
              </a:ext>
            </a:extLst>
          </p:cNvPr>
          <p:cNvPicPr>
            <a:picLocks noChangeAspect="1" noChangeArrowheads="1"/>
          </p:cNvPicPr>
          <p:nvPr/>
        </p:nvPicPr>
        <p:blipFill>
          <a:blip r:embed="rId3" cstate="print"/>
          <a:srcRect/>
          <a:stretch>
            <a:fillRect/>
          </a:stretch>
        </p:blipFill>
        <p:spPr bwMode="auto">
          <a:xfrm>
            <a:off x="2988000" y="3905408"/>
            <a:ext cx="2753438" cy="1980000"/>
          </a:xfrm>
          <a:prstGeom prst="rect">
            <a:avLst/>
          </a:prstGeom>
          <a:noFill/>
          <a:ln w="9525">
            <a:noFill/>
            <a:miter lim="800000"/>
            <a:headEnd/>
            <a:tailEnd/>
          </a:ln>
        </p:spPr>
      </p:pic>
      <p:cxnSp>
        <p:nvCxnSpPr>
          <p:cNvPr id="27" name="Connettore 1 25">
            <a:extLst>
              <a:ext uri="{FF2B5EF4-FFF2-40B4-BE49-F238E27FC236}">
                <a16:creationId xmlns:a16="http://schemas.microsoft.com/office/drawing/2014/main" id="{71E4E5F5-7AAA-4D32-ABC4-A067EFBB195E}"/>
              </a:ext>
            </a:extLst>
          </p:cNvPr>
          <p:cNvCxnSpPr/>
          <p:nvPr/>
        </p:nvCxnSpPr>
        <p:spPr bwMode="auto">
          <a:xfrm flipV="1">
            <a:off x="4284000" y="4571408"/>
            <a:ext cx="0" cy="792000"/>
          </a:xfrm>
          <a:prstGeom prst="line">
            <a:avLst/>
          </a:prstGeom>
          <a:solidFill>
            <a:schemeClr val="accent1"/>
          </a:solidFill>
          <a:ln w="12700" cap="flat" cmpd="sng" algn="ctr">
            <a:solidFill>
              <a:srgbClr val="146BBA"/>
            </a:solidFill>
            <a:prstDash val="solid"/>
            <a:round/>
            <a:headEnd type="none" w="med" len="med"/>
            <a:tailEnd type="none" w="med" len="med"/>
          </a:ln>
          <a:effectLst/>
        </p:spPr>
      </p:cxnSp>
      <p:grpSp>
        <p:nvGrpSpPr>
          <p:cNvPr id="28" name="Gruppo 28">
            <a:extLst>
              <a:ext uri="{FF2B5EF4-FFF2-40B4-BE49-F238E27FC236}">
                <a16:creationId xmlns:a16="http://schemas.microsoft.com/office/drawing/2014/main" id="{88DD6997-6E2D-4599-BC21-9FA4916082E9}"/>
              </a:ext>
            </a:extLst>
          </p:cNvPr>
          <p:cNvGrpSpPr/>
          <p:nvPr/>
        </p:nvGrpSpPr>
        <p:grpSpPr>
          <a:xfrm>
            <a:off x="3346060" y="4409408"/>
            <a:ext cx="284401" cy="284400"/>
            <a:chOff x="1332000" y="2408400"/>
            <a:chExt cx="284401" cy="284400"/>
          </a:xfrm>
        </p:grpSpPr>
        <p:pic>
          <p:nvPicPr>
            <p:cNvPr id="29" name="Picture 2" descr="C:\Users\Enrico Diani\Desktop\Matita IME.png">
              <a:extLst>
                <a:ext uri="{FF2B5EF4-FFF2-40B4-BE49-F238E27FC236}">
                  <a16:creationId xmlns:a16="http://schemas.microsoft.com/office/drawing/2014/main" id="{2E93DD5C-0659-465A-A7A8-A3AFD7A2068A}"/>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30" name="CasellaDiTesto 29">
              <a:extLst>
                <a:ext uri="{FF2B5EF4-FFF2-40B4-BE49-F238E27FC236}">
                  <a16:creationId xmlns:a16="http://schemas.microsoft.com/office/drawing/2014/main" id="{A087A6E2-EE0C-4AF2-98D6-426904F70C44}"/>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31" name="Gruppo 28">
            <a:extLst>
              <a:ext uri="{FF2B5EF4-FFF2-40B4-BE49-F238E27FC236}">
                <a16:creationId xmlns:a16="http://schemas.microsoft.com/office/drawing/2014/main" id="{7A339449-4498-4A1E-8183-FF11F54D0E46}"/>
              </a:ext>
            </a:extLst>
          </p:cNvPr>
          <p:cNvGrpSpPr/>
          <p:nvPr/>
        </p:nvGrpSpPr>
        <p:grpSpPr>
          <a:xfrm>
            <a:off x="3996000" y="4949408"/>
            <a:ext cx="284401" cy="284400"/>
            <a:chOff x="1332000" y="2408400"/>
            <a:chExt cx="284401" cy="284400"/>
          </a:xfrm>
        </p:grpSpPr>
        <p:pic>
          <p:nvPicPr>
            <p:cNvPr id="33" name="Picture 2" descr="C:\Users\Enrico Diani\Desktop\Matita IME.png">
              <a:extLst>
                <a:ext uri="{FF2B5EF4-FFF2-40B4-BE49-F238E27FC236}">
                  <a16:creationId xmlns:a16="http://schemas.microsoft.com/office/drawing/2014/main" id="{AD932F96-033D-4BA6-8A8F-2B2ED56F4DAA}"/>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35" name="CasellaDiTesto 34">
              <a:extLst>
                <a:ext uri="{FF2B5EF4-FFF2-40B4-BE49-F238E27FC236}">
                  <a16:creationId xmlns:a16="http://schemas.microsoft.com/office/drawing/2014/main" id="{EE14A3DB-830A-482F-8FF9-4839B4B68B59}"/>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36" name="Gruppo 35">
            <a:extLst>
              <a:ext uri="{FF2B5EF4-FFF2-40B4-BE49-F238E27FC236}">
                <a16:creationId xmlns:a16="http://schemas.microsoft.com/office/drawing/2014/main" id="{7C1923F3-D642-46ED-B3FE-28B92EA0B9AA}"/>
              </a:ext>
            </a:extLst>
          </p:cNvPr>
          <p:cNvGrpSpPr/>
          <p:nvPr/>
        </p:nvGrpSpPr>
        <p:grpSpPr>
          <a:xfrm>
            <a:off x="4068000" y="5489408"/>
            <a:ext cx="293824" cy="360000"/>
            <a:chOff x="1483200" y="4590000"/>
            <a:chExt cx="293824" cy="360000"/>
          </a:xfrm>
        </p:grpSpPr>
        <p:pic>
          <p:nvPicPr>
            <p:cNvPr id="37" name="Picture 3" descr="C:\Users\Enrico Diani\Desktop\Mano IME.png">
              <a:extLst>
                <a:ext uri="{FF2B5EF4-FFF2-40B4-BE49-F238E27FC236}">
                  <a16:creationId xmlns:a16="http://schemas.microsoft.com/office/drawing/2014/main" id="{809A3053-8BD2-4295-8E34-819C5EFC76C5}"/>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49" name="CasellaDiTesto 48">
              <a:extLst>
                <a:ext uri="{FF2B5EF4-FFF2-40B4-BE49-F238E27FC236}">
                  <a16:creationId xmlns:a16="http://schemas.microsoft.com/office/drawing/2014/main" id="{13D2A56A-DDF8-4D5A-9AE8-C53D6E229DEC}"/>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50" name="Gruppo 49">
            <a:extLst>
              <a:ext uri="{FF2B5EF4-FFF2-40B4-BE49-F238E27FC236}">
                <a16:creationId xmlns:a16="http://schemas.microsoft.com/office/drawing/2014/main" id="{42593600-4A0C-4CDE-9E75-A91CDD1E5087}"/>
              </a:ext>
            </a:extLst>
          </p:cNvPr>
          <p:cNvGrpSpPr/>
          <p:nvPr/>
        </p:nvGrpSpPr>
        <p:grpSpPr>
          <a:xfrm>
            <a:off x="5076000" y="5453408"/>
            <a:ext cx="293824" cy="360000"/>
            <a:chOff x="1483200" y="4590000"/>
            <a:chExt cx="293824" cy="360000"/>
          </a:xfrm>
        </p:grpSpPr>
        <p:pic>
          <p:nvPicPr>
            <p:cNvPr id="51" name="Picture 3" descr="C:\Users\Enrico Diani\Desktop\Mano IME.png">
              <a:extLst>
                <a:ext uri="{FF2B5EF4-FFF2-40B4-BE49-F238E27FC236}">
                  <a16:creationId xmlns:a16="http://schemas.microsoft.com/office/drawing/2014/main" id="{A9BED9CE-1DA2-4962-8FA2-20CC669BD271}"/>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2" name="CasellaDiTesto 51">
              <a:extLst>
                <a:ext uri="{FF2B5EF4-FFF2-40B4-BE49-F238E27FC236}">
                  <a16:creationId xmlns:a16="http://schemas.microsoft.com/office/drawing/2014/main" id="{2DDA2F44-CC0A-4C63-9434-012A0A78D92E}"/>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55" name="Gruppo 54">
            <a:extLst>
              <a:ext uri="{FF2B5EF4-FFF2-40B4-BE49-F238E27FC236}">
                <a16:creationId xmlns:a16="http://schemas.microsoft.com/office/drawing/2014/main" id="{C2D985C2-E5B7-48BD-96EC-ACE219E77F6A}"/>
              </a:ext>
            </a:extLst>
          </p:cNvPr>
          <p:cNvGrpSpPr/>
          <p:nvPr/>
        </p:nvGrpSpPr>
        <p:grpSpPr>
          <a:xfrm>
            <a:off x="5292000" y="5633408"/>
            <a:ext cx="293824" cy="360000"/>
            <a:chOff x="1483200" y="4590000"/>
            <a:chExt cx="293824" cy="360000"/>
          </a:xfrm>
        </p:grpSpPr>
        <p:pic>
          <p:nvPicPr>
            <p:cNvPr id="56" name="Picture 3" descr="C:\Users\Enrico Diani\Desktop\Mano IME.png">
              <a:extLst>
                <a:ext uri="{FF2B5EF4-FFF2-40B4-BE49-F238E27FC236}">
                  <a16:creationId xmlns:a16="http://schemas.microsoft.com/office/drawing/2014/main" id="{5848738B-D56F-44A8-A2EF-ED1589720A50}"/>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7" name="CasellaDiTesto 56">
              <a:extLst>
                <a:ext uri="{FF2B5EF4-FFF2-40B4-BE49-F238E27FC236}">
                  <a16:creationId xmlns:a16="http://schemas.microsoft.com/office/drawing/2014/main" id="{31018844-8689-402A-B2B4-CFF11FAAA2BA}"/>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contenuto 2">
            <a:extLst>
              <a:ext uri="{FF2B5EF4-FFF2-40B4-BE49-F238E27FC236}">
                <a16:creationId xmlns:a16="http://schemas.microsoft.com/office/drawing/2014/main" id="{6EF1C342-686C-436A-B96B-A77F9A809A15}"/>
              </a:ext>
            </a:extLst>
          </p:cNvPr>
          <p:cNvSpPr txBox="1">
            <a:spLocks/>
          </p:cNvSpPr>
          <p:nvPr/>
        </p:nvSpPr>
        <p:spPr>
          <a:xfrm>
            <a:off x="2520000" y="1173163"/>
            <a:ext cx="4032250" cy="8005762"/>
          </a:xfrm>
          <a:prstGeom prst="rect">
            <a:avLst/>
          </a:prstGeom>
        </p:spPr>
        <p:txBody>
          <a:bodyPr/>
          <a:lstStyle/>
          <a:p>
            <a:pPr marL="457200" indent="-457200" algn="l">
              <a:spcBef>
                <a:spcPts val="200"/>
              </a:spcBef>
              <a:buNone/>
            </a:pPr>
            <a:r>
              <a:rPr lang="en-GB" sz="900" dirty="0">
                <a:solidFill>
                  <a:srgbClr val="146BBA"/>
                </a:solidFill>
                <a:latin typeface="Myriad Pro" panose="020B0503030403020204" pitchFamily="34" charset="0"/>
              </a:rPr>
              <a:t>8.5.2</a:t>
            </a:r>
            <a:r>
              <a:rPr lang="en-GB" sz="900" dirty="0">
                <a:solidFill>
                  <a:srgbClr val="F56600"/>
                </a:solidFill>
                <a:latin typeface="Myriad Pro" panose="020B0503030403020204" pitchFamily="34" charset="0"/>
              </a:rPr>
              <a:t> </a:t>
            </a:r>
            <a:r>
              <a:rPr lang="en-GB" sz="900" dirty="0">
                <a:solidFill>
                  <a:schemeClr val="tx1"/>
                </a:solidFill>
                <a:latin typeface="Myriad Pro" panose="020B0503030403020204" pitchFamily="34" charset="0"/>
              </a:rPr>
              <a:t>Telegram</a:t>
            </a:r>
          </a:p>
          <a:p>
            <a:pPr lvl="0" algn="l">
              <a:spcBef>
                <a:spcPts val="200"/>
              </a:spcBef>
              <a:buNone/>
            </a:pPr>
            <a:r>
              <a:rPr lang="it-IT" sz="900" b="0" dirty="0">
                <a:solidFill>
                  <a:schemeClr val="tx1"/>
                </a:solidFill>
                <a:latin typeface="Myriad Pro" panose="020B0503030403020204" pitchFamily="34" charset="0"/>
              </a:rPr>
              <a:t>Nella home page del W</a:t>
            </a:r>
            <a:r>
              <a:rPr lang="es-ES" sz="900" b="0" dirty="0">
                <a:solidFill>
                  <a:schemeClr val="tx1"/>
                </a:solidFill>
                <a:latin typeface="Myriad Pro" panose="020B0503030403020204" pitchFamily="34" charset="0"/>
              </a:rPr>
              <a:t>eb server</a:t>
            </a: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algn="l">
              <a:spcBef>
                <a:spcPts val="200"/>
              </a:spcBef>
              <a:buNone/>
              <a:tabLst>
                <a:tab pos="1257300" algn="l"/>
              </a:tabLst>
              <a:defRPr/>
            </a:pPr>
            <a:endParaRPr lang="es-ES" sz="900" b="0" dirty="0">
              <a:solidFill>
                <a:schemeClr val="tx1"/>
              </a:solidFill>
              <a:latin typeface="Myriad Pro" panose="020B0503030403020204" pitchFamily="34" charset="0"/>
            </a:endParaRPr>
          </a:p>
          <a:p>
            <a:pPr marL="88900" lvl="0" indent="-88900" algn="l">
              <a:spcBef>
                <a:spcPts val="200"/>
              </a:spcBef>
              <a:buNone/>
              <a:defRPr/>
            </a:pPr>
            <a:r>
              <a:rPr lang="es-ES" sz="900" dirty="0">
                <a:solidFill>
                  <a:schemeClr val="tx1"/>
                </a:solidFill>
                <a:latin typeface="Myriad Pro" panose="020B0503030403020204" pitchFamily="34" charset="0"/>
              </a:rPr>
              <a:t>1. </a:t>
            </a:r>
            <a:r>
              <a:rPr lang="it-IT" sz="900" b="0" dirty="0">
                <a:solidFill>
                  <a:schemeClr val="tx1"/>
                </a:solidFill>
                <a:latin typeface="Myriad Pro" panose="020B0503030403020204" pitchFamily="34" charset="0"/>
              </a:rPr>
              <a:t>Premere su “Configurazione del web server”</a:t>
            </a: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endParaRPr lang="es-ES" sz="900" b="0" dirty="0">
              <a:solidFill>
                <a:schemeClr val="tx1"/>
              </a:solidFill>
              <a:latin typeface="Myriad Pro" panose="020B0503030403020204" pitchFamily="34" charset="0"/>
            </a:endParaRPr>
          </a:p>
          <a:p>
            <a:pPr marL="0" indent="0" algn="l">
              <a:spcBef>
                <a:spcPts val="200"/>
              </a:spcBef>
              <a:buNone/>
            </a:pPr>
            <a:r>
              <a:rPr lang="es-ES" sz="900" dirty="0">
                <a:solidFill>
                  <a:schemeClr val="tx1"/>
                </a:solidFill>
                <a:latin typeface="Myriad Pro" panose="020B0503030403020204" pitchFamily="34" charset="0"/>
              </a:rPr>
              <a:t>2. </a:t>
            </a:r>
            <a:r>
              <a:rPr lang="es-ES" sz="900" b="0" dirty="0">
                <a:solidFill>
                  <a:schemeClr val="tx1"/>
                </a:solidFill>
                <a:latin typeface="Myriad Pro" panose="020B0503030403020204" pitchFamily="34" charset="0"/>
              </a:rPr>
              <a:t>Premere su “Email e notifiche”</a:t>
            </a:r>
          </a:p>
          <a:p>
            <a:pPr marL="0" lvl="0" indent="0" algn="l">
              <a:spcBef>
                <a:spcPts val="200"/>
              </a:spcBef>
              <a:buNone/>
            </a:pPr>
            <a:endParaRPr lang="es-ES" sz="900" b="0" dirty="0">
              <a:solidFill>
                <a:schemeClr val="tx1"/>
              </a:solidFill>
              <a:latin typeface="Myriad Pro" panose="020B0503030403020204" pitchFamily="34" charset="0"/>
            </a:endParaRPr>
          </a:p>
          <a:p>
            <a:pPr marL="0" lvl="0" indent="0" algn="l">
              <a:spcBef>
                <a:spcPts val="200"/>
              </a:spcBef>
              <a:buNone/>
            </a:pPr>
            <a:endParaRPr lang="es-ES" sz="900" b="0" dirty="0">
              <a:solidFill>
                <a:schemeClr val="tx1"/>
              </a:solidFill>
              <a:latin typeface="Myriad Pro" panose="020B0503030403020204" pitchFamily="34" charset="0"/>
            </a:endParaRPr>
          </a:p>
          <a:p>
            <a:pPr marL="0" lvl="0" indent="0" algn="l">
              <a:spcBef>
                <a:spcPts val="200"/>
              </a:spcBef>
              <a:buNone/>
            </a:pPr>
            <a:endParaRPr lang="es-ES" sz="900" b="0" dirty="0">
              <a:solidFill>
                <a:schemeClr val="tx1"/>
              </a:solidFill>
              <a:latin typeface="Myriad Pro" panose="020B0503030403020204" pitchFamily="34" charset="0"/>
            </a:endParaRPr>
          </a:p>
          <a:p>
            <a:pPr marL="0" lvl="0" indent="0" algn="l">
              <a:spcBef>
                <a:spcPts val="200"/>
              </a:spcBef>
              <a:buNone/>
            </a:pPr>
            <a:endParaRPr lang="es-ES" sz="900" b="0" dirty="0">
              <a:solidFill>
                <a:schemeClr val="tx1"/>
              </a:solidFill>
              <a:latin typeface="Myriad Pro" panose="020B0503030403020204" pitchFamily="34" charset="0"/>
            </a:endParaRPr>
          </a:p>
          <a:p>
            <a:pPr marL="0" lvl="0" indent="0" algn="l">
              <a:spcBef>
                <a:spcPts val="200"/>
              </a:spcBef>
              <a:buNone/>
            </a:pPr>
            <a:endParaRPr lang="es-ES" sz="900" b="0" dirty="0">
              <a:solidFill>
                <a:schemeClr val="tx1"/>
              </a:solidFill>
              <a:latin typeface="Myriad Pro" panose="020B0503030403020204" pitchFamily="34" charset="0"/>
            </a:endParaRPr>
          </a:p>
          <a:p>
            <a:pPr marL="0" lvl="0" indent="0" algn="l">
              <a:spcBef>
                <a:spcPts val="200"/>
              </a:spcBef>
              <a:buNone/>
            </a:pPr>
            <a:endParaRPr lang="es-ES" sz="900" b="0" dirty="0">
              <a:solidFill>
                <a:schemeClr val="tx1"/>
              </a:solidFill>
              <a:latin typeface="Myriad Pro" panose="020B0503030403020204" pitchFamily="34" charset="0"/>
            </a:endParaRPr>
          </a:p>
          <a:p>
            <a:pPr marL="0" lvl="0" indent="0" algn="l">
              <a:spcBef>
                <a:spcPts val="200"/>
              </a:spcBef>
              <a:buNone/>
            </a:pPr>
            <a:endParaRPr lang="es-ES" sz="900" b="0" dirty="0">
              <a:solidFill>
                <a:schemeClr val="tx1"/>
              </a:solidFill>
              <a:latin typeface="Myriad Pro" panose="020B0503030403020204" pitchFamily="34" charset="0"/>
            </a:endParaRPr>
          </a:p>
          <a:p>
            <a:pPr marL="0" lvl="0" indent="0" algn="l">
              <a:spcBef>
                <a:spcPts val="200"/>
              </a:spcBef>
              <a:buNone/>
            </a:pPr>
            <a:endParaRPr lang="es-ES" sz="900" b="0" dirty="0">
              <a:solidFill>
                <a:schemeClr val="tx1"/>
              </a:solidFill>
              <a:latin typeface="Myriad Pro" panose="020B0503030403020204" pitchFamily="34" charset="0"/>
            </a:endParaRPr>
          </a:p>
          <a:p>
            <a:pPr marL="0" lvl="0" indent="0" algn="l">
              <a:spcBef>
                <a:spcPts val="200"/>
              </a:spcBef>
              <a:buNone/>
            </a:pPr>
            <a:endParaRPr lang="es-ES" sz="900" b="0" dirty="0">
              <a:solidFill>
                <a:schemeClr val="tx1"/>
              </a:solidFill>
              <a:latin typeface="Myriad Pro" panose="020B0503030403020204" pitchFamily="34" charset="0"/>
            </a:endParaRPr>
          </a:p>
          <a:p>
            <a:pPr marL="0" lvl="0" indent="0" algn="l">
              <a:spcBef>
                <a:spcPts val="200"/>
              </a:spcBef>
              <a:buNone/>
            </a:pPr>
            <a:endParaRPr lang="es-ES" sz="900" b="0" dirty="0">
              <a:solidFill>
                <a:schemeClr val="tx1"/>
              </a:solidFill>
              <a:latin typeface="Myriad Pro" panose="020B0503030403020204" pitchFamily="34" charset="0"/>
            </a:endParaRPr>
          </a:p>
          <a:p>
            <a:pPr marL="0" lvl="0" indent="0" algn="l">
              <a:spcBef>
                <a:spcPts val="200"/>
              </a:spcBef>
              <a:buNone/>
            </a:pPr>
            <a:endParaRPr lang="es-ES" sz="900" b="0" dirty="0">
              <a:solidFill>
                <a:schemeClr val="tx1"/>
              </a:solidFill>
              <a:latin typeface="Myriad Pro" panose="020B0503030403020204" pitchFamily="34" charset="0"/>
            </a:endParaRPr>
          </a:p>
          <a:p>
            <a:pPr marL="0" lvl="0" indent="0" algn="l">
              <a:spcBef>
                <a:spcPts val="200"/>
              </a:spcBef>
              <a:buNone/>
            </a:pPr>
            <a:endParaRPr lang="es-ES" sz="900" b="0" dirty="0">
              <a:solidFill>
                <a:schemeClr val="tx1"/>
              </a:solidFill>
              <a:latin typeface="Myriad Pro" panose="020B0503030403020204" pitchFamily="34" charset="0"/>
            </a:endParaRPr>
          </a:p>
          <a:p>
            <a:pPr marL="0" lvl="0" indent="0" algn="l">
              <a:spcBef>
                <a:spcPts val="200"/>
              </a:spcBef>
              <a:buNone/>
            </a:pPr>
            <a:endParaRPr lang="es-ES" sz="900" b="0" dirty="0">
              <a:solidFill>
                <a:schemeClr val="tx1"/>
              </a:solidFill>
              <a:latin typeface="Myriad Pro" panose="020B0503030403020204" pitchFamily="34" charset="0"/>
            </a:endParaRPr>
          </a:p>
          <a:p>
            <a:pPr marL="0" lvl="0" indent="0" algn="l">
              <a:spcBef>
                <a:spcPts val="200"/>
              </a:spcBef>
              <a:buNone/>
            </a:pPr>
            <a:r>
              <a:rPr lang="it-IT" sz="900" dirty="0">
                <a:solidFill>
                  <a:schemeClr val="tx1"/>
                </a:solidFill>
                <a:latin typeface="Myriad Pro" panose="020B0503030403020204" pitchFamily="34" charset="0"/>
              </a:rPr>
              <a:t>3. </a:t>
            </a:r>
            <a:r>
              <a:rPr lang="it-IT" sz="900" b="0" dirty="0">
                <a:solidFill>
                  <a:schemeClr val="tx1"/>
                </a:solidFill>
                <a:latin typeface="Myriad Pro" panose="020B0503030403020204" pitchFamily="34" charset="0"/>
              </a:rPr>
              <a:t>Premere su “</a:t>
            </a:r>
            <a:r>
              <a:rPr lang="it-IT" sz="900" b="0" dirty="0" err="1">
                <a:solidFill>
                  <a:schemeClr val="tx1"/>
                </a:solidFill>
                <a:latin typeface="Myriad Pro" panose="020B0503030403020204" pitchFamily="34" charset="0"/>
              </a:rPr>
              <a:t>Telegram</a:t>
            </a:r>
            <a:r>
              <a:rPr lang="it-IT" sz="900" b="0" dirty="0">
                <a:solidFill>
                  <a:schemeClr val="tx1"/>
                </a:solidFill>
                <a:latin typeface="Myriad Pro" panose="020B0503030403020204" pitchFamily="34" charset="0"/>
              </a:rPr>
              <a:t>” </a:t>
            </a:r>
          </a:p>
          <a:p>
            <a:pPr marL="0" lvl="0" indent="0" algn="l">
              <a:spcBef>
                <a:spcPts val="200"/>
              </a:spcBef>
              <a:buNone/>
            </a:pPr>
            <a:r>
              <a:rPr lang="it-IT" sz="900" b="0" dirty="0">
                <a:solidFill>
                  <a:schemeClr val="tx1"/>
                </a:solidFill>
                <a:latin typeface="Myriad Pro" panose="020B0503030403020204" pitchFamily="34" charset="0"/>
              </a:rPr>
              <a:t>Viene visualizzata la pagina di configurazione dell’account </a:t>
            </a:r>
            <a:r>
              <a:rPr lang="it-IT" sz="900" b="0" dirty="0" err="1">
                <a:solidFill>
                  <a:schemeClr val="tx1"/>
                </a:solidFill>
                <a:latin typeface="Myriad Pro" panose="020B0503030403020204" pitchFamily="34" charset="0"/>
              </a:rPr>
              <a:t>Telegram</a:t>
            </a:r>
            <a:r>
              <a:rPr lang="it-IT" sz="900" b="0" dirty="0">
                <a:solidFill>
                  <a:schemeClr val="tx1"/>
                </a:solidFill>
                <a:latin typeface="Myriad Pro" panose="020B0503030403020204" pitchFamily="34" charset="0"/>
              </a:rPr>
              <a:t>.</a:t>
            </a:r>
          </a:p>
          <a:p>
            <a:pPr marL="0" lvl="0" indent="0" algn="l">
              <a:spcBef>
                <a:spcPts val="200"/>
              </a:spcBef>
              <a:buNone/>
            </a:pPr>
            <a:r>
              <a:rPr lang="it-IT" sz="900" b="0" dirty="0" err="1">
                <a:solidFill>
                  <a:schemeClr val="tx1"/>
                </a:solidFill>
                <a:latin typeface="Myriad Pro" panose="020B0503030403020204" pitchFamily="34" charset="0"/>
              </a:rPr>
              <a:t>Telegram</a:t>
            </a:r>
            <a:r>
              <a:rPr lang="it-IT" sz="900" b="0" dirty="0">
                <a:solidFill>
                  <a:schemeClr val="tx1"/>
                </a:solidFill>
                <a:latin typeface="Myriad Pro" panose="020B0503030403020204" pitchFamily="34" charset="0"/>
              </a:rPr>
              <a:t> è un’applicazione gratuita di messaggistica istantanea basata su cloud disponibile per dispositivi mobili (smartphones, tablet, etc.) e per computer, focalizzata su velocità e sicurezza.</a:t>
            </a:r>
            <a:endParaRPr lang="en-GB" sz="900" b="0" dirty="0">
              <a:solidFill>
                <a:schemeClr val="tx1"/>
              </a:solidFill>
              <a:latin typeface="Myriad Pro" panose="020B0503030403020204" pitchFamily="34" charset="0"/>
            </a:endParaRPr>
          </a:p>
          <a:p>
            <a:pPr algn="l" eaLnBrk="0" hangingPunct="0">
              <a:spcBef>
                <a:spcPts val="200"/>
              </a:spcBef>
              <a:spcAft>
                <a:spcPts val="0"/>
              </a:spcAft>
            </a:pPr>
            <a:endParaRPr lang="es-ES" sz="900" b="0" kern="0" dirty="0">
              <a:solidFill>
                <a:schemeClr val="tx1"/>
              </a:solidFill>
              <a:latin typeface="Myriad Pro" panose="020B0503030403020204" pitchFamily="34" charset="0"/>
              <a:cs typeface="Calibri" pitchFamily="34" charset="0"/>
            </a:endParaRPr>
          </a:p>
        </p:txBody>
      </p:sp>
      <p:pic>
        <p:nvPicPr>
          <p:cNvPr id="21" name="Picture 2">
            <a:extLst>
              <a:ext uri="{FF2B5EF4-FFF2-40B4-BE49-F238E27FC236}">
                <a16:creationId xmlns:a16="http://schemas.microsoft.com/office/drawing/2014/main" id="{0E87E862-E71D-4121-860F-C035A80EA6B0}"/>
              </a:ext>
            </a:extLst>
          </p:cNvPr>
          <p:cNvPicPr>
            <a:picLocks noChangeAspect="1" noChangeArrowheads="1"/>
          </p:cNvPicPr>
          <p:nvPr/>
        </p:nvPicPr>
        <p:blipFill>
          <a:blip r:embed="rId2" cstate="print"/>
          <a:srcRect/>
          <a:stretch>
            <a:fillRect/>
          </a:stretch>
        </p:blipFill>
        <p:spPr bwMode="auto">
          <a:xfrm>
            <a:off x="2988000" y="6156000"/>
            <a:ext cx="2753438" cy="1980000"/>
          </a:xfrm>
          <a:prstGeom prst="rect">
            <a:avLst/>
          </a:prstGeom>
          <a:noFill/>
          <a:ln w="9525">
            <a:noFill/>
            <a:miter lim="800000"/>
            <a:headEnd/>
            <a:tailEnd/>
          </a:ln>
        </p:spPr>
      </p:pic>
      <p:grpSp>
        <p:nvGrpSpPr>
          <p:cNvPr id="22" name="Gruppo 21">
            <a:extLst>
              <a:ext uri="{FF2B5EF4-FFF2-40B4-BE49-F238E27FC236}">
                <a16:creationId xmlns:a16="http://schemas.microsoft.com/office/drawing/2014/main" id="{98702F9E-0A19-4F4F-8889-873157D02775}"/>
              </a:ext>
            </a:extLst>
          </p:cNvPr>
          <p:cNvGrpSpPr/>
          <p:nvPr/>
        </p:nvGrpSpPr>
        <p:grpSpPr>
          <a:xfrm>
            <a:off x="4068000" y="6840000"/>
            <a:ext cx="293824" cy="360000"/>
            <a:chOff x="1483200" y="4590000"/>
            <a:chExt cx="293824" cy="360000"/>
          </a:xfrm>
        </p:grpSpPr>
        <p:pic>
          <p:nvPicPr>
            <p:cNvPr id="23" name="Picture 3" descr="C:\Users\Enrico Diani\Desktop\Mano IME.png">
              <a:extLst>
                <a:ext uri="{FF2B5EF4-FFF2-40B4-BE49-F238E27FC236}">
                  <a16:creationId xmlns:a16="http://schemas.microsoft.com/office/drawing/2014/main" id="{AA1CF541-0CB4-4B31-B0BE-DF24D8DAABA9}"/>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4" name="CasellaDiTesto 23">
              <a:extLst>
                <a:ext uri="{FF2B5EF4-FFF2-40B4-BE49-F238E27FC236}">
                  <a16:creationId xmlns:a16="http://schemas.microsoft.com/office/drawing/2014/main" id="{002FE64C-EF8D-4F67-A1AC-FA5FABBD918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pic>
        <p:nvPicPr>
          <p:cNvPr id="33" name="Picture 2">
            <a:extLst>
              <a:ext uri="{FF2B5EF4-FFF2-40B4-BE49-F238E27FC236}">
                <a16:creationId xmlns:a16="http://schemas.microsoft.com/office/drawing/2014/main" id="{F75D440F-7636-40F4-B651-E2DAB254AB24}"/>
              </a:ext>
            </a:extLst>
          </p:cNvPr>
          <p:cNvPicPr>
            <a:picLocks noChangeAspect="1" noChangeArrowheads="1"/>
          </p:cNvPicPr>
          <p:nvPr/>
        </p:nvPicPr>
        <p:blipFill>
          <a:blip r:embed="rId4" cstate="print"/>
          <a:srcRect/>
          <a:stretch>
            <a:fillRect/>
          </a:stretch>
        </p:blipFill>
        <p:spPr bwMode="auto">
          <a:xfrm>
            <a:off x="2988000" y="1584000"/>
            <a:ext cx="2753438" cy="1980000"/>
          </a:xfrm>
          <a:prstGeom prst="rect">
            <a:avLst/>
          </a:prstGeom>
          <a:noFill/>
          <a:ln w="9525">
            <a:noFill/>
            <a:miter lim="800000"/>
            <a:headEnd/>
            <a:tailEnd/>
          </a:ln>
        </p:spPr>
      </p:pic>
      <p:grpSp>
        <p:nvGrpSpPr>
          <p:cNvPr id="34" name="Gruppo 33">
            <a:extLst>
              <a:ext uri="{FF2B5EF4-FFF2-40B4-BE49-F238E27FC236}">
                <a16:creationId xmlns:a16="http://schemas.microsoft.com/office/drawing/2014/main" id="{317FF0AE-FB22-47F4-92A7-5E9722719639}"/>
              </a:ext>
            </a:extLst>
          </p:cNvPr>
          <p:cNvGrpSpPr/>
          <p:nvPr/>
        </p:nvGrpSpPr>
        <p:grpSpPr>
          <a:xfrm>
            <a:off x="4068000" y="2160000"/>
            <a:ext cx="293824" cy="360000"/>
            <a:chOff x="1483200" y="4590000"/>
            <a:chExt cx="293824" cy="360000"/>
          </a:xfrm>
        </p:grpSpPr>
        <p:pic>
          <p:nvPicPr>
            <p:cNvPr id="37" name="Picture 3" descr="C:\Users\Enrico Diani\Desktop\Mano IME.png">
              <a:extLst>
                <a:ext uri="{FF2B5EF4-FFF2-40B4-BE49-F238E27FC236}">
                  <a16:creationId xmlns:a16="http://schemas.microsoft.com/office/drawing/2014/main" id="{909A9DF9-8003-4749-B102-3589BB0EB928}"/>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9" name="CasellaDiTesto 38">
              <a:extLst>
                <a:ext uri="{FF2B5EF4-FFF2-40B4-BE49-F238E27FC236}">
                  <a16:creationId xmlns:a16="http://schemas.microsoft.com/office/drawing/2014/main" id="{E8408FDD-3082-4FC7-9655-62BF576829BD}"/>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7" name="Immagine 16">
            <a:extLst>
              <a:ext uri="{FF2B5EF4-FFF2-40B4-BE49-F238E27FC236}">
                <a16:creationId xmlns:a16="http://schemas.microsoft.com/office/drawing/2014/main" id="{CEB57019-A918-49E2-8592-6C16CDA96271}"/>
              </a:ext>
            </a:extLst>
          </p:cNvPr>
          <p:cNvPicPr>
            <a:picLocks noChangeAspect="1"/>
          </p:cNvPicPr>
          <p:nvPr/>
        </p:nvPicPr>
        <p:blipFill>
          <a:blip r:embed="rId5"/>
          <a:stretch>
            <a:fillRect/>
          </a:stretch>
        </p:blipFill>
        <p:spPr>
          <a:xfrm>
            <a:off x="2988000" y="3888000"/>
            <a:ext cx="2753437" cy="1980000"/>
          </a:xfrm>
          <a:prstGeom prst="rect">
            <a:avLst/>
          </a:prstGeom>
        </p:spPr>
      </p:pic>
      <p:grpSp>
        <p:nvGrpSpPr>
          <p:cNvPr id="18" name="Gruppo 17">
            <a:extLst>
              <a:ext uri="{FF2B5EF4-FFF2-40B4-BE49-F238E27FC236}">
                <a16:creationId xmlns:a16="http://schemas.microsoft.com/office/drawing/2014/main" id="{04ECCC0C-19F3-4D1F-8A1C-7AE1F4D76BAA}"/>
              </a:ext>
            </a:extLst>
          </p:cNvPr>
          <p:cNvGrpSpPr/>
          <p:nvPr/>
        </p:nvGrpSpPr>
        <p:grpSpPr>
          <a:xfrm>
            <a:off x="4068000" y="5004000"/>
            <a:ext cx="293824" cy="360000"/>
            <a:chOff x="1483200" y="4590000"/>
            <a:chExt cx="293824" cy="360000"/>
          </a:xfrm>
        </p:grpSpPr>
        <p:pic>
          <p:nvPicPr>
            <p:cNvPr id="19" name="Picture 3" descr="C:\Users\Enrico Diani\Desktop\Mano IME.png">
              <a:extLst>
                <a:ext uri="{FF2B5EF4-FFF2-40B4-BE49-F238E27FC236}">
                  <a16:creationId xmlns:a16="http://schemas.microsoft.com/office/drawing/2014/main" id="{4EC9B126-08E6-4E53-A87F-1A4A281797E3}"/>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5" name="CasellaDiTesto 24">
              <a:extLst>
                <a:ext uri="{FF2B5EF4-FFF2-40B4-BE49-F238E27FC236}">
                  <a16:creationId xmlns:a16="http://schemas.microsoft.com/office/drawing/2014/main" id="{59FB4F4E-FED2-4295-922C-4B93F7ED317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egnaposto contenuto 2">
            <a:extLst>
              <a:ext uri="{FF2B5EF4-FFF2-40B4-BE49-F238E27FC236}">
                <a16:creationId xmlns:a16="http://schemas.microsoft.com/office/drawing/2014/main" id="{EABAB11B-ED9C-496D-9B8D-CBC389E011ED}"/>
              </a:ext>
            </a:extLst>
          </p:cNvPr>
          <p:cNvSpPr txBox="1">
            <a:spLocks/>
          </p:cNvSpPr>
          <p:nvPr/>
        </p:nvSpPr>
        <p:spPr>
          <a:xfrm>
            <a:off x="2320119" y="1173163"/>
            <a:ext cx="4232131" cy="8005762"/>
          </a:xfrm>
          <a:prstGeom prst="rect">
            <a:avLst/>
          </a:prstGeom>
        </p:spPr>
        <p:txBody>
          <a:bodyPr rIns="0"/>
          <a:lstStyle/>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marL="0" indent="0" algn="l">
              <a:spcBef>
                <a:spcPts val="200"/>
              </a:spcBef>
              <a:buNone/>
            </a:pPr>
            <a:r>
              <a:rPr lang="it-IT" sz="900" b="0" dirty="0">
                <a:solidFill>
                  <a:schemeClr val="tx1"/>
                </a:solidFill>
                <a:latin typeface="Myriad Pro" pitchFamily="34" charset="0"/>
              </a:rPr>
              <a:t>Questa pagina è utilizzata per configurare il profilo del mittente </a:t>
            </a:r>
            <a:r>
              <a:rPr lang="it-IT" sz="900" b="0" dirty="0" err="1">
                <a:solidFill>
                  <a:schemeClr val="tx1"/>
                </a:solidFill>
                <a:latin typeface="Myriad Pro" panose="020B0503030403020204" pitchFamily="34" charset="0"/>
              </a:rPr>
              <a:t>Telegram</a:t>
            </a:r>
            <a:r>
              <a:rPr lang="it-IT" sz="900" b="0" dirty="0">
                <a:solidFill>
                  <a:schemeClr val="tx1"/>
                </a:solidFill>
                <a:latin typeface="Myriad Pro" panose="020B0503030403020204" pitchFamily="34" charset="0"/>
              </a:rPr>
              <a:t>; gli utenti </a:t>
            </a:r>
            <a:r>
              <a:rPr lang="it-IT" sz="900" b="0" dirty="0" err="1">
                <a:solidFill>
                  <a:schemeClr val="tx1"/>
                </a:solidFill>
                <a:latin typeface="Myriad Pro" panose="020B0503030403020204" pitchFamily="34" charset="0"/>
              </a:rPr>
              <a:t>Telegram</a:t>
            </a:r>
            <a:r>
              <a:rPr lang="it-IT" sz="900" b="0" dirty="0">
                <a:solidFill>
                  <a:schemeClr val="tx1"/>
                </a:solidFill>
                <a:latin typeface="Myriad Pro" panose="020B0503030403020204" pitchFamily="34" charset="0"/>
              </a:rPr>
              <a:t> riceveranno messaggi contenenti la notifica di allarmi, eventi, ...  con il BOT </a:t>
            </a:r>
            <a:r>
              <a:rPr lang="it-IT" sz="900" b="0" dirty="0" err="1">
                <a:solidFill>
                  <a:schemeClr val="tx1"/>
                </a:solidFill>
                <a:latin typeface="Myriad Pro" panose="020B0503030403020204" pitchFamily="34" charset="0"/>
              </a:rPr>
              <a:t>Telegram</a:t>
            </a:r>
            <a:r>
              <a:rPr lang="it-IT" sz="900" b="0" dirty="0">
                <a:solidFill>
                  <a:schemeClr val="tx1"/>
                </a:solidFill>
                <a:latin typeface="Myriad Pro" panose="020B0503030403020204" pitchFamily="34" charset="0"/>
              </a:rPr>
              <a:t> configurato come “mittente” in questa pagina. </a:t>
            </a:r>
          </a:p>
          <a:p>
            <a:pPr marL="0" indent="0" algn="l">
              <a:spcBef>
                <a:spcPts val="200"/>
              </a:spcBef>
              <a:buNone/>
            </a:pPr>
            <a:r>
              <a:rPr lang="it-IT" sz="900" b="0" u="sng" dirty="0">
                <a:solidFill>
                  <a:schemeClr val="tx1"/>
                </a:solidFill>
                <a:latin typeface="Myriad Pro" panose="020B0503030403020204" pitchFamily="34" charset="0"/>
              </a:rPr>
              <a:t>Procedura:</a:t>
            </a:r>
          </a:p>
          <a:p>
            <a:pPr marL="0" indent="0" algn="l">
              <a:spcBef>
                <a:spcPts val="200"/>
              </a:spcBef>
              <a:buNone/>
            </a:pPr>
            <a:r>
              <a:rPr lang="it-IT" sz="900" dirty="0">
                <a:solidFill>
                  <a:schemeClr val="tx1"/>
                </a:solidFill>
                <a:latin typeface="Myriad Pro" panose="020B0503030403020204" pitchFamily="34" charset="0"/>
              </a:rPr>
              <a:t>1.</a:t>
            </a:r>
            <a:r>
              <a:rPr lang="it-IT" sz="900" b="0" dirty="0">
                <a:solidFill>
                  <a:schemeClr val="tx1"/>
                </a:solidFill>
                <a:latin typeface="Myriad Pro" panose="020B0503030403020204" pitchFamily="34" charset="0"/>
              </a:rPr>
              <a:t> Scaricare l'applicazione (disponibile gratuitamente per Android, iOS e Windows phones) sul proprio smartphone; seguire la procedura d’installazione e di configurazione del profilo utente. </a:t>
            </a:r>
          </a:p>
          <a:p>
            <a:pPr marL="0" indent="0" algn="l">
              <a:spcBef>
                <a:spcPts val="200"/>
              </a:spcBef>
              <a:buNone/>
            </a:pPr>
            <a:r>
              <a:rPr lang="it-IT" sz="900" dirty="0">
                <a:solidFill>
                  <a:schemeClr val="tx1"/>
                </a:solidFill>
                <a:latin typeface="Myriad Pro" panose="020B0503030403020204" pitchFamily="34" charset="0"/>
              </a:rPr>
              <a:t>2.</a:t>
            </a:r>
            <a:r>
              <a:rPr lang="it-IT" sz="900" b="0" dirty="0">
                <a:solidFill>
                  <a:schemeClr val="tx1"/>
                </a:solidFill>
                <a:latin typeface="Myriad Pro" panose="020B0503030403020204" pitchFamily="34" charset="0"/>
              </a:rPr>
              <a:t> Creare il BOT di </a:t>
            </a:r>
            <a:r>
              <a:rPr lang="it-IT" sz="900" b="0" dirty="0" err="1">
                <a:solidFill>
                  <a:schemeClr val="tx1"/>
                </a:solidFill>
                <a:latin typeface="Myriad Pro" panose="020B0503030403020204" pitchFamily="34" charset="0"/>
              </a:rPr>
              <a:t>Telegram</a:t>
            </a:r>
            <a:r>
              <a:rPr lang="it-IT" sz="900" b="0" dirty="0">
                <a:solidFill>
                  <a:schemeClr val="tx1"/>
                </a:solidFill>
                <a:latin typeface="Myriad Pro" panose="020B0503030403020204" pitchFamily="34" charset="0"/>
              </a:rPr>
              <a:t> utilizzando la procedura descritta sul sito di applicazione (</a:t>
            </a:r>
            <a:r>
              <a:rPr lang="it-IT" sz="900" b="0" dirty="0">
                <a:latin typeface="Myriad Pro" panose="020B0503030403020204" pitchFamily="34" charset="0"/>
                <a:hlinkClick r:id="rId2"/>
              </a:rPr>
              <a:t>https://core.telegram.org/bots#3-how-do-i-create-a-bot</a:t>
            </a:r>
            <a:r>
              <a:rPr lang="it-IT" sz="900" b="0" dirty="0">
                <a:solidFill>
                  <a:schemeClr val="tx1"/>
                </a:solidFill>
                <a:latin typeface="Myriad Pro" panose="020B0503030403020204" pitchFamily="34" charset="0"/>
              </a:rPr>
              <a:t>). </a:t>
            </a:r>
            <a:r>
              <a:rPr lang="it-IT" sz="900" dirty="0">
                <a:solidFill>
                  <a:srgbClr val="146BBA"/>
                </a:solidFill>
                <a:latin typeface="Myriad Pro" panose="020B0503030403020204" pitchFamily="34" charset="0"/>
              </a:rPr>
              <a:t>Nota:</a:t>
            </a:r>
            <a:r>
              <a:rPr lang="it-IT" sz="900" b="0" dirty="0">
                <a:solidFill>
                  <a:schemeClr val="tx1"/>
                </a:solidFill>
                <a:latin typeface="Myriad Pro" panose="020B0503030403020204" pitchFamily="34" charset="0"/>
              </a:rPr>
              <a:t> un BOT è un account </a:t>
            </a:r>
            <a:r>
              <a:rPr lang="it-IT" sz="900" b="0" dirty="0" err="1">
                <a:solidFill>
                  <a:schemeClr val="tx1"/>
                </a:solidFill>
                <a:latin typeface="Myriad Pro" panose="020B0503030403020204" pitchFamily="34" charset="0"/>
              </a:rPr>
              <a:t>Telegram</a:t>
            </a:r>
            <a:r>
              <a:rPr lang="it-IT" sz="900" b="0" dirty="0">
                <a:solidFill>
                  <a:schemeClr val="tx1"/>
                </a:solidFill>
                <a:latin typeface="Myriad Pro" panose="020B0503030403020204" pitchFamily="34" charset="0"/>
              </a:rPr>
              <a:t> utilizzato per creare servizi.</a:t>
            </a: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r>
              <a:rPr lang="it-IT" sz="900" dirty="0">
                <a:solidFill>
                  <a:schemeClr val="tx1"/>
                </a:solidFill>
                <a:latin typeface="Myriad Pro" panose="020B0503030403020204" pitchFamily="34" charset="0"/>
              </a:rPr>
              <a:t>3.</a:t>
            </a:r>
            <a:r>
              <a:rPr lang="it-IT" sz="900" b="0" dirty="0">
                <a:solidFill>
                  <a:schemeClr val="tx1"/>
                </a:solidFill>
                <a:latin typeface="Myriad Pro" panose="020B0503030403020204" pitchFamily="34" charset="0"/>
              </a:rPr>
              <a:t> Immettere gli elementi dell'account </a:t>
            </a:r>
            <a:r>
              <a:rPr lang="it-IT" sz="900" b="0" dirty="0" err="1">
                <a:solidFill>
                  <a:schemeClr val="tx1"/>
                </a:solidFill>
                <a:latin typeface="Myriad Pro" panose="020B0503030403020204" pitchFamily="34" charset="0"/>
              </a:rPr>
              <a:t>Telegram</a:t>
            </a:r>
            <a:r>
              <a:rPr lang="it-IT" sz="900" b="0" dirty="0">
                <a:solidFill>
                  <a:schemeClr val="tx1"/>
                </a:solidFill>
                <a:latin typeface="Myriad Pro" panose="020B0503030403020204" pitchFamily="34" charset="0"/>
              </a:rPr>
              <a:t>:</a:t>
            </a:r>
          </a:p>
          <a:p>
            <a:pPr marL="0" indent="0" algn="l">
              <a:spcBef>
                <a:spcPts val="200"/>
              </a:spcBef>
              <a:buNone/>
            </a:pPr>
            <a:r>
              <a:rPr lang="it-IT" sz="900" b="0" dirty="0">
                <a:solidFill>
                  <a:schemeClr val="tx1"/>
                </a:solidFill>
                <a:latin typeface="Myriad Pro" panose="020B0503030403020204" pitchFamily="34" charset="0"/>
              </a:rPr>
              <a:t>- Nome: è il nome impostato nel processo di configurazione del BOT</a:t>
            </a:r>
          </a:p>
          <a:p>
            <a:pPr marL="0" indent="0" algn="l">
              <a:spcBef>
                <a:spcPts val="200"/>
              </a:spcBef>
              <a:buFontTx/>
              <a:buChar char="-"/>
            </a:pPr>
            <a:r>
              <a:rPr lang="it-IT" sz="900" b="0" dirty="0">
                <a:solidFill>
                  <a:schemeClr val="tx1"/>
                </a:solidFill>
                <a:latin typeface="Myriad Pro" panose="020B0503030403020204" pitchFamily="34" charset="0"/>
              </a:rPr>
              <a:t> Token: codice alfanumerico creato durante il processo di configurazione del BOT; è usato per identificare univocamente il BOT</a:t>
            </a:r>
          </a:p>
          <a:p>
            <a:pPr marL="0" indent="0" algn="l">
              <a:spcBef>
                <a:spcPts val="200"/>
              </a:spcBef>
              <a:buFontTx/>
              <a:buChar char="-"/>
            </a:pPr>
            <a:r>
              <a:rPr lang="it-IT" sz="900" b="0" dirty="0">
                <a:solidFill>
                  <a:schemeClr val="tx1"/>
                </a:solidFill>
                <a:latin typeface="Myriad Pro" panose="020B0503030403020204" pitchFamily="34" charset="0"/>
              </a:rPr>
              <a:t> Password: viene creata ed inserita direttamente in questa pagina; è usata per riconoscere gli utenti abilitati a ricevere le notifiche dal Web server </a:t>
            </a:r>
            <a:br>
              <a:rPr lang="it-IT" sz="900" b="0" dirty="0">
                <a:solidFill>
                  <a:schemeClr val="tx1"/>
                </a:solidFill>
                <a:latin typeface="Myriad Pro" panose="020B0503030403020204" pitchFamily="34" charset="0"/>
              </a:rPr>
            </a:br>
            <a:r>
              <a:rPr lang="it-IT" sz="900" dirty="0">
                <a:solidFill>
                  <a:srgbClr val="146BBA"/>
                </a:solidFill>
                <a:latin typeface="Myriad Pro" panose="020B0503030403020204" pitchFamily="34" charset="0"/>
              </a:rPr>
              <a:t>Nota:</a:t>
            </a:r>
            <a:r>
              <a:rPr lang="it-IT" sz="900" dirty="0">
                <a:solidFill>
                  <a:srgbClr val="F56600"/>
                </a:solidFill>
                <a:latin typeface="Myriad Pro" panose="020B0503030403020204" pitchFamily="34" charset="0"/>
              </a:rPr>
              <a:t> </a:t>
            </a:r>
            <a:r>
              <a:rPr lang="it-IT" sz="900" b="0" dirty="0">
                <a:solidFill>
                  <a:schemeClr val="tx1"/>
                </a:solidFill>
                <a:latin typeface="Myriad Pro" panose="020B0503030403020204" pitchFamily="34" charset="0"/>
              </a:rPr>
              <a:t>in questa pagina apparirà anche l'elenco di tutti gli utenti che hanno richiesto di ricevere le notifiche.</a:t>
            </a:r>
          </a:p>
          <a:p>
            <a:pPr marL="0" indent="0" algn="l">
              <a:spcBef>
                <a:spcPts val="200"/>
              </a:spcBef>
              <a:buNone/>
            </a:pPr>
            <a:r>
              <a:rPr lang="it-IT" sz="900" dirty="0">
                <a:solidFill>
                  <a:schemeClr val="tx1"/>
                </a:solidFill>
                <a:latin typeface="Myriad Pro" panose="020B0503030403020204" pitchFamily="34" charset="0"/>
              </a:rPr>
              <a:t>4.</a:t>
            </a:r>
            <a:r>
              <a:rPr lang="it-IT" sz="900" b="0" dirty="0">
                <a:solidFill>
                  <a:schemeClr val="tx1"/>
                </a:solidFill>
                <a:latin typeface="Myriad Pro" panose="020B0503030403020204" pitchFamily="34" charset="0"/>
              </a:rPr>
              <a:t> Premere per abilitare/disabilitare l'invio di notifiche verso gli utenti </a:t>
            </a:r>
            <a:r>
              <a:rPr lang="it-IT" sz="900" b="0" dirty="0" err="1">
                <a:solidFill>
                  <a:schemeClr val="tx1"/>
                </a:solidFill>
                <a:latin typeface="Myriad Pro" panose="020B0503030403020204" pitchFamily="34" charset="0"/>
              </a:rPr>
              <a:t>Telegram</a:t>
            </a:r>
            <a:endParaRPr lang="it-IT" sz="900" b="0" dirty="0">
              <a:solidFill>
                <a:schemeClr val="tx1"/>
              </a:solidFill>
              <a:latin typeface="Myriad Pro" panose="020B0503030403020204" pitchFamily="34" charset="0"/>
            </a:endParaRPr>
          </a:p>
          <a:p>
            <a:pPr marL="0" indent="0" algn="l">
              <a:spcBef>
                <a:spcPts val="200"/>
              </a:spcBef>
              <a:buNone/>
            </a:pPr>
            <a:r>
              <a:rPr lang="it-IT" sz="900" dirty="0">
                <a:solidFill>
                  <a:schemeClr val="tx1"/>
                </a:solidFill>
                <a:latin typeface="Myriad Pro" panose="020B0503030403020204" pitchFamily="34" charset="0"/>
              </a:rPr>
              <a:t>5.</a:t>
            </a:r>
            <a:r>
              <a:rPr lang="it-IT" sz="900" b="0" dirty="0">
                <a:solidFill>
                  <a:schemeClr val="tx1"/>
                </a:solidFill>
                <a:latin typeface="Myriad Pro" panose="020B0503030403020204" pitchFamily="34" charset="0"/>
              </a:rPr>
              <a:t> Premere su “Salva”</a:t>
            </a:r>
          </a:p>
          <a:p>
            <a:pPr marL="0" indent="0" algn="l">
              <a:spcBef>
                <a:spcPts val="200"/>
              </a:spcBef>
              <a:buNone/>
            </a:pPr>
            <a:r>
              <a:rPr lang="it-IT" sz="900" dirty="0">
                <a:solidFill>
                  <a:schemeClr val="tx1"/>
                </a:solidFill>
                <a:latin typeface="Myriad Pro" panose="020B0503030403020204" pitchFamily="34" charset="0"/>
              </a:rPr>
              <a:t>6. </a:t>
            </a:r>
            <a:r>
              <a:rPr lang="it-IT" sz="900" b="0" dirty="0">
                <a:solidFill>
                  <a:schemeClr val="tx1"/>
                </a:solidFill>
                <a:latin typeface="Myriad Pro" panose="020B0503030403020204" pitchFamily="34" charset="0"/>
              </a:rPr>
              <a:t>Facendo clic su “Test”, un messaggio </a:t>
            </a:r>
            <a:r>
              <a:rPr lang="it-IT" sz="900" b="0" dirty="0" err="1">
                <a:solidFill>
                  <a:schemeClr val="tx1"/>
                </a:solidFill>
                <a:latin typeface="Myriad Pro" panose="020B0503030403020204" pitchFamily="34" charset="0"/>
              </a:rPr>
              <a:t>Telegram</a:t>
            </a:r>
            <a:r>
              <a:rPr lang="it-IT" sz="900" b="0" dirty="0">
                <a:solidFill>
                  <a:schemeClr val="tx1"/>
                </a:solidFill>
                <a:latin typeface="Myriad Pro" panose="020B0503030403020204" pitchFamily="34" charset="0"/>
              </a:rPr>
              <a:t> campione viene inviato a tutti gli utenti </a:t>
            </a:r>
            <a:r>
              <a:rPr lang="it-IT" sz="900" b="0" dirty="0" err="1">
                <a:solidFill>
                  <a:schemeClr val="tx1"/>
                </a:solidFill>
                <a:latin typeface="Myriad Pro" panose="020B0503030403020204" pitchFamily="34" charset="0"/>
              </a:rPr>
              <a:t>Telegram</a:t>
            </a:r>
            <a:r>
              <a:rPr lang="it-IT" sz="900" b="0" dirty="0">
                <a:solidFill>
                  <a:schemeClr val="tx1"/>
                </a:solidFill>
                <a:latin typeface="Myriad Pro" panose="020B0503030403020204" pitchFamily="34" charset="0"/>
              </a:rPr>
              <a:t> selezionati, al fine di verificare la correttezza della configurazione/connessione. </a:t>
            </a:r>
          </a:p>
          <a:p>
            <a:pPr marL="0" indent="0" algn="l">
              <a:spcBef>
                <a:spcPts val="200"/>
              </a:spcBef>
              <a:buNone/>
            </a:pPr>
            <a:r>
              <a:rPr lang="it-IT" sz="900" dirty="0">
                <a:solidFill>
                  <a:srgbClr val="146BBA"/>
                </a:solidFill>
                <a:latin typeface="Myriad Pro" panose="020B0503030403020204" pitchFamily="34" charset="0"/>
              </a:rPr>
              <a:t>Nota:</a:t>
            </a:r>
            <a:r>
              <a:rPr lang="it-IT" sz="900" b="0" dirty="0">
                <a:solidFill>
                  <a:schemeClr val="tx1"/>
                </a:solidFill>
                <a:latin typeface="Myriad Pro" panose="020B0503030403020204" pitchFamily="34" charset="0"/>
              </a:rPr>
              <a:t> un utente </a:t>
            </a:r>
            <a:r>
              <a:rPr lang="it-IT" sz="900" b="0" dirty="0" err="1">
                <a:solidFill>
                  <a:schemeClr val="tx1"/>
                </a:solidFill>
                <a:latin typeface="Myriad Pro" panose="020B0503030403020204" pitchFamily="34" charset="0"/>
              </a:rPr>
              <a:t>Telegram</a:t>
            </a:r>
            <a:r>
              <a:rPr lang="it-IT" sz="900" b="0" dirty="0">
                <a:solidFill>
                  <a:schemeClr val="tx1"/>
                </a:solidFill>
                <a:latin typeface="Myriad Pro" panose="020B0503030403020204" pitchFamily="34" charset="0"/>
              </a:rPr>
              <a:t>, per essere abilitato a ricevere le notifiche dal Web server, dovrà aprire l'applicazione </a:t>
            </a:r>
            <a:r>
              <a:rPr lang="it-IT" sz="900" b="0" dirty="0" err="1">
                <a:solidFill>
                  <a:schemeClr val="tx1"/>
                </a:solidFill>
                <a:latin typeface="Myriad Pro" panose="020B0503030403020204" pitchFamily="34" charset="0"/>
              </a:rPr>
              <a:t>Telegram</a:t>
            </a:r>
            <a:r>
              <a:rPr lang="it-IT" sz="900" b="0" dirty="0">
                <a:solidFill>
                  <a:schemeClr val="tx1"/>
                </a:solidFill>
                <a:latin typeface="Myriad Pro" pitchFamily="34" charset="0"/>
              </a:rPr>
              <a:t> sul proprio smartphone e inviare al BOT un messaggio contenente la </a:t>
            </a:r>
            <a:r>
              <a:rPr lang="it-IT" sz="900" dirty="0">
                <a:solidFill>
                  <a:schemeClr val="tx1"/>
                </a:solidFill>
                <a:latin typeface="Myriad Pro" pitchFamily="34" charset="0"/>
              </a:rPr>
              <a:t>password</a:t>
            </a:r>
            <a:r>
              <a:rPr lang="it-IT" sz="900" b="0" dirty="0">
                <a:solidFill>
                  <a:schemeClr val="tx1"/>
                </a:solidFill>
                <a:latin typeface="Myriad Pro" pitchFamily="34" charset="0"/>
              </a:rPr>
              <a:t> configurata in questa pagina web.</a:t>
            </a:r>
          </a:p>
        </p:txBody>
      </p:sp>
      <p:pic>
        <p:nvPicPr>
          <p:cNvPr id="19" name="Picture 4">
            <a:extLst>
              <a:ext uri="{FF2B5EF4-FFF2-40B4-BE49-F238E27FC236}">
                <a16:creationId xmlns:a16="http://schemas.microsoft.com/office/drawing/2014/main" id="{FD95AEBB-8637-47AB-AA21-042CBD11BBD7}"/>
              </a:ext>
            </a:extLst>
          </p:cNvPr>
          <p:cNvPicPr>
            <a:picLocks noChangeAspect="1" noChangeArrowheads="1"/>
          </p:cNvPicPr>
          <p:nvPr/>
        </p:nvPicPr>
        <p:blipFill>
          <a:blip r:embed="rId3" cstate="print"/>
          <a:srcRect/>
          <a:stretch>
            <a:fillRect/>
          </a:stretch>
        </p:blipFill>
        <p:spPr bwMode="auto">
          <a:xfrm>
            <a:off x="2988000" y="1119760"/>
            <a:ext cx="2753438" cy="1980000"/>
          </a:xfrm>
          <a:prstGeom prst="rect">
            <a:avLst/>
          </a:prstGeom>
          <a:noFill/>
          <a:ln w="9525">
            <a:noFill/>
            <a:miter lim="800000"/>
            <a:headEnd/>
            <a:tailEnd/>
          </a:ln>
        </p:spPr>
      </p:pic>
      <p:pic>
        <p:nvPicPr>
          <p:cNvPr id="20" name="Picture 5">
            <a:extLst>
              <a:ext uri="{FF2B5EF4-FFF2-40B4-BE49-F238E27FC236}">
                <a16:creationId xmlns:a16="http://schemas.microsoft.com/office/drawing/2014/main" id="{267D40DA-B5A0-4C58-A673-D18282D9B528}"/>
              </a:ext>
            </a:extLst>
          </p:cNvPr>
          <p:cNvPicPr>
            <a:picLocks noChangeAspect="1" noChangeArrowheads="1"/>
          </p:cNvPicPr>
          <p:nvPr/>
        </p:nvPicPr>
        <p:blipFill>
          <a:blip r:embed="rId4" cstate="print"/>
          <a:srcRect/>
          <a:stretch>
            <a:fillRect/>
          </a:stretch>
        </p:blipFill>
        <p:spPr bwMode="auto">
          <a:xfrm>
            <a:off x="2988000" y="4680000"/>
            <a:ext cx="2753438" cy="1980000"/>
          </a:xfrm>
          <a:prstGeom prst="rect">
            <a:avLst/>
          </a:prstGeom>
          <a:noFill/>
          <a:ln w="9525">
            <a:noFill/>
            <a:miter lim="800000"/>
            <a:headEnd/>
            <a:tailEnd/>
          </a:ln>
          <a:effectLst/>
        </p:spPr>
      </p:pic>
      <p:cxnSp>
        <p:nvCxnSpPr>
          <p:cNvPr id="21" name="Connettore 1 21">
            <a:extLst>
              <a:ext uri="{FF2B5EF4-FFF2-40B4-BE49-F238E27FC236}">
                <a16:creationId xmlns:a16="http://schemas.microsoft.com/office/drawing/2014/main" id="{7A48AC94-D66F-47CF-BF41-F8B681A8556E}"/>
              </a:ext>
            </a:extLst>
          </p:cNvPr>
          <p:cNvCxnSpPr/>
          <p:nvPr/>
        </p:nvCxnSpPr>
        <p:spPr bwMode="auto">
          <a:xfrm flipV="1">
            <a:off x="4284000" y="5076000"/>
            <a:ext cx="0" cy="540000"/>
          </a:xfrm>
          <a:prstGeom prst="line">
            <a:avLst/>
          </a:prstGeom>
          <a:solidFill>
            <a:schemeClr val="accent1"/>
          </a:solidFill>
          <a:ln w="12700" cap="flat" cmpd="sng" algn="ctr">
            <a:solidFill>
              <a:srgbClr val="146BBA"/>
            </a:solidFill>
            <a:prstDash val="solid"/>
            <a:round/>
            <a:headEnd type="none" w="med" len="med"/>
            <a:tailEnd type="none" w="med" len="med"/>
          </a:ln>
          <a:effectLst/>
        </p:spPr>
      </p:cxnSp>
      <p:grpSp>
        <p:nvGrpSpPr>
          <p:cNvPr id="25" name="Gruppo 28">
            <a:extLst>
              <a:ext uri="{FF2B5EF4-FFF2-40B4-BE49-F238E27FC236}">
                <a16:creationId xmlns:a16="http://schemas.microsoft.com/office/drawing/2014/main" id="{F16E1F0D-3F02-40B5-904B-0CE8B425DE0F}"/>
              </a:ext>
            </a:extLst>
          </p:cNvPr>
          <p:cNvGrpSpPr/>
          <p:nvPr/>
        </p:nvGrpSpPr>
        <p:grpSpPr>
          <a:xfrm>
            <a:off x="3996000" y="5328000"/>
            <a:ext cx="284401" cy="284400"/>
            <a:chOff x="1332000" y="2408400"/>
            <a:chExt cx="284401" cy="284400"/>
          </a:xfrm>
        </p:grpSpPr>
        <p:pic>
          <p:nvPicPr>
            <p:cNvPr id="28" name="Picture 2" descr="C:\Users\Enrico Diani\Desktop\Matita IME.png">
              <a:extLst>
                <a:ext uri="{FF2B5EF4-FFF2-40B4-BE49-F238E27FC236}">
                  <a16:creationId xmlns:a16="http://schemas.microsoft.com/office/drawing/2014/main" id="{0D38A4D2-2C9F-4F72-A49E-78F211ACC1BB}"/>
                </a:ext>
              </a:extLst>
            </p:cNvPr>
            <p:cNvPicPr>
              <a:picLocks noChangeAspect="1" noChangeArrowheads="1"/>
            </p:cNvPicPr>
            <p:nvPr/>
          </p:nvPicPr>
          <p:blipFill>
            <a:blip r:embed="rId5" cstate="print"/>
            <a:srcRect/>
            <a:stretch>
              <a:fillRect/>
            </a:stretch>
          </p:blipFill>
          <p:spPr bwMode="auto">
            <a:xfrm>
              <a:off x="1332000" y="2408400"/>
              <a:ext cx="284401" cy="284400"/>
            </a:xfrm>
            <a:prstGeom prst="rect">
              <a:avLst/>
            </a:prstGeom>
            <a:noFill/>
          </p:spPr>
        </p:pic>
        <p:sp>
          <p:nvSpPr>
            <p:cNvPr id="30" name="CasellaDiTesto 29">
              <a:extLst>
                <a:ext uri="{FF2B5EF4-FFF2-40B4-BE49-F238E27FC236}">
                  <a16:creationId xmlns:a16="http://schemas.microsoft.com/office/drawing/2014/main" id="{0BD6EE5F-E8E3-4C4F-8C51-59B04B32EB1C}"/>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33" name="Gruppo 32">
            <a:extLst>
              <a:ext uri="{FF2B5EF4-FFF2-40B4-BE49-F238E27FC236}">
                <a16:creationId xmlns:a16="http://schemas.microsoft.com/office/drawing/2014/main" id="{67A98144-FFEF-40D4-8F8F-8F0C41FD7FC2}"/>
              </a:ext>
            </a:extLst>
          </p:cNvPr>
          <p:cNvGrpSpPr/>
          <p:nvPr/>
        </p:nvGrpSpPr>
        <p:grpSpPr>
          <a:xfrm>
            <a:off x="4068000" y="5724000"/>
            <a:ext cx="293824" cy="360000"/>
            <a:chOff x="1483200" y="4590000"/>
            <a:chExt cx="293824" cy="360000"/>
          </a:xfrm>
        </p:grpSpPr>
        <p:pic>
          <p:nvPicPr>
            <p:cNvPr id="34" name="Picture 3" descr="C:\Users\Enrico Diani\Desktop\Mano IME.png">
              <a:extLst>
                <a:ext uri="{FF2B5EF4-FFF2-40B4-BE49-F238E27FC236}">
                  <a16:creationId xmlns:a16="http://schemas.microsoft.com/office/drawing/2014/main" id="{57BBA771-7F0F-4D44-9649-911DEF77903E}"/>
                </a:ext>
              </a:extLst>
            </p:cNvPr>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36" name="CasellaDiTesto 35">
              <a:extLst>
                <a:ext uri="{FF2B5EF4-FFF2-40B4-BE49-F238E27FC236}">
                  <a16:creationId xmlns:a16="http://schemas.microsoft.com/office/drawing/2014/main" id="{7C09978D-BB18-42F2-935E-083071A4C17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39" name="Gruppo 38">
            <a:extLst>
              <a:ext uri="{FF2B5EF4-FFF2-40B4-BE49-F238E27FC236}">
                <a16:creationId xmlns:a16="http://schemas.microsoft.com/office/drawing/2014/main" id="{269F560C-2397-48A5-BFFE-5BE8B33695DF}"/>
              </a:ext>
            </a:extLst>
          </p:cNvPr>
          <p:cNvGrpSpPr/>
          <p:nvPr/>
        </p:nvGrpSpPr>
        <p:grpSpPr>
          <a:xfrm>
            <a:off x="5076000" y="6228000"/>
            <a:ext cx="293824" cy="360000"/>
            <a:chOff x="1483200" y="4590000"/>
            <a:chExt cx="293824" cy="360000"/>
          </a:xfrm>
        </p:grpSpPr>
        <p:pic>
          <p:nvPicPr>
            <p:cNvPr id="41" name="Picture 3" descr="C:\Users\Enrico Diani\Desktop\Mano IME.png">
              <a:extLst>
                <a:ext uri="{FF2B5EF4-FFF2-40B4-BE49-F238E27FC236}">
                  <a16:creationId xmlns:a16="http://schemas.microsoft.com/office/drawing/2014/main" id="{CFE58D48-AC0B-445C-A95E-8FB5ABCC34AF}"/>
                </a:ext>
              </a:extLst>
            </p:cNvPr>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42" name="CasellaDiTesto 41">
              <a:extLst>
                <a:ext uri="{FF2B5EF4-FFF2-40B4-BE49-F238E27FC236}">
                  <a16:creationId xmlns:a16="http://schemas.microsoft.com/office/drawing/2014/main" id="{D48AD2C1-C050-4535-AB18-0743F553A25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44" name="Gruppo 43">
            <a:extLst>
              <a:ext uri="{FF2B5EF4-FFF2-40B4-BE49-F238E27FC236}">
                <a16:creationId xmlns:a16="http://schemas.microsoft.com/office/drawing/2014/main" id="{8559B3BA-EBAB-474E-B289-1D23A5A02A6C}"/>
              </a:ext>
            </a:extLst>
          </p:cNvPr>
          <p:cNvGrpSpPr/>
          <p:nvPr/>
        </p:nvGrpSpPr>
        <p:grpSpPr>
          <a:xfrm>
            <a:off x="5292000" y="6444000"/>
            <a:ext cx="293824" cy="360000"/>
            <a:chOff x="1483200" y="4590000"/>
            <a:chExt cx="293824" cy="360000"/>
          </a:xfrm>
        </p:grpSpPr>
        <p:pic>
          <p:nvPicPr>
            <p:cNvPr id="45" name="Picture 3" descr="C:\Users\Enrico Diani\Desktop\Mano IME.png">
              <a:extLst>
                <a:ext uri="{FF2B5EF4-FFF2-40B4-BE49-F238E27FC236}">
                  <a16:creationId xmlns:a16="http://schemas.microsoft.com/office/drawing/2014/main" id="{656E570B-7C9E-4814-9B65-8D01F2F0C1DB}"/>
                </a:ext>
              </a:extLst>
            </p:cNvPr>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46" name="CasellaDiTesto 45">
              <a:extLst>
                <a:ext uri="{FF2B5EF4-FFF2-40B4-BE49-F238E27FC236}">
                  <a16:creationId xmlns:a16="http://schemas.microsoft.com/office/drawing/2014/main" id="{057572B3-E17E-4F5C-A04E-C2901F969E9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contenuto 2">
            <a:extLst>
              <a:ext uri="{FF2B5EF4-FFF2-40B4-BE49-F238E27FC236}">
                <a16:creationId xmlns:a16="http://schemas.microsoft.com/office/drawing/2014/main" id="{9DB9563B-0B72-4638-B496-E31BC3417687}"/>
              </a:ext>
            </a:extLst>
          </p:cNvPr>
          <p:cNvSpPr txBox="1">
            <a:spLocks/>
          </p:cNvSpPr>
          <p:nvPr/>
        </p:nvSpPr>
        <p:spPr>
          <a:xfrm>
            <a:off x="2520000" y="1173163"/>
            <a:ext cx="4032250" cy="8005762"/>
          </a:xfrm>
          <a:prstGeom prst="rect">
            <a:avLst/>
          </a:prstGeom>
        </p:spPr>
        <p:txBody>
          <a:bodyPr/>
          <a:lstStyle/>
          <a:p>
            <a:pPr marL="457200" indent="-457200" algn="l">
              <a:spcBef>
                <a:spcPts val="200"/>
              </a:spcBef>
              <a:buNone/>
            </a:pPr>
            <a:r>
              <a:rPr lang="es-ES" sz="900" dirty="0">
                <a:solidFill>
                  <a:srgbClr val="146BBA"/>
                </a:solidFill>
                <a:latin typeface="Myriad Pro" panose="020B0503030403020204" pitchFamily="34" charset="0"/>
              </a:rPr>
              <a:t>8.5.3</a:t>
            </a:r>
            <a:r>
              <a:rPr lang="es-ES" sz="900" dirty="0">
                <a:solidFill>
                  <a:schemeClr val="tx1"/>
                </a:solidFill>
                <a:latin typeface="Myriad Pro" panose="020B0503030403020204" pitchFamily="34" charset="0"/>
              </a:rPr>
              <a:t> Report automatici</a:t>
            </a:r>
          </a:p>
          <a:p>
            <a:pPr algn="l">
              <a:spcBef>
                <a:spcPts val="200"/>
              </a:spcBef>
              <a:buNone/>
              <a:tabLst>
                <a:tab pos="1257300" algn="l"/>
              </a:tabLst>
            </a:pPr>
            <a:r>
              <a:rPr lang="it-IT" sz="900" b="0" dirty="0">
                <a:solidFill>
                  <a:schemeClr val="tx1"/>
                </a:solidFill>
                <a:latin typeface="Myriad Pro" panose="020B0503030403020204" pitchFamily="34" charset="0"/>
              </a:rPr>
              <a:t>Nella home page del Web server</a:t>
            </a: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r>
              <a:rPr lang="it-IT" sz="900" dirty="0">
                <a:solidFill>
                  <a:schemeClr val="tx1"/>
                </a:solidFill>
                <a:latin typeface="Myriad Pro" panose="020B0503030403020204" pitchFamily="34" charset="0"/>
              </a:rPr>
              <a:t>1.</a:t>
            </a:r>
            <a:r>
              <a:rPr lang="it-IT" sz="900" b="0" dirty="0">
                <a:solidFill>
                  <a:schemeClr val="tx1"/>
                </a:solidFill>
                <a:latin typeface="Myriad Pro" panose="020B0503030403020204" pitchFamily="34" charset="0"/>
              </a:rPr>
              <a:t> Premere su “Configurazione del web server”</a:t>
            </a: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r>
              <a:rPr lang="it-IT" sz="900" dirty="0">
                <a:solidFill>
                  <a:schemeClr val="tx1"/>
                </a:solidFill>
                <a:latin typeface="Myriad Pro" panose="020B0503030403020204" pitchFamily="34" charset="0"/>
              </a:rPr>
              <a:t>2. </a:t>
            </a:r>
            <a:r>
              <a:rPr lang="it-IT" sz="900" b="0" dirty="0">
                <a:solidFill>
                  <a:schemeClr val="tx1"/>
                </a:solidFill>
                <a:latin typeface="Myriad Pro" panose="020B0503030403020204" pitchFamily="34" charset="0"/>
              </a:rPr>
              <a:t>Premere su “Email e notifiche”</a:t>
            </a: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r>
              <a:rPr lang="it-IT" sz="900" dirty="0">
                <a:solidFill>
                  <a:schemeClr val="tx1"/>
                </a:solidFill>
                <a:latin typeface="Myriad Pro" panose="020B0503030403020204" pitchFamily="34" charset="0"/>
              </a:rPr>
              <a:t>3. </a:t>
            </a:r>
            <a:r>
              <a:rPr lang="it-IT" sz="900" b="0" dirty="0">
                <a:solidFill>
                  <a:schemeClr val="tx1"/>
                </a:solidFill>
                <a:latin typeface="Myriad Pro" panose="020B0503030403020204" pitchFamily="34" charset="0"/>
              </a:rPr>
              <a:t>Premere su “Report automatici”</a:t>
            </a:r>
          </a:p>
          <a:p>
            <a:pPr marL="0" indent="0" algn="l">
              <a:spcBef>
                <a:spcPts val="200"/>
              </a:spcBef>
              <a:buNone/>
            </a:pPr>
            <a:r>
              <a:rPr lang="it-IT" sz="900" b="0" dirty="0">
                <a:solidFill>
                  <a:schemeClr val="tx1"/>
                </a:solidFill>
                <a:latin typeface="Myriad Pro" panose="020B0503030403020204" pitchFamily="34" charset="0"/>
              </a:rPr>
              <a:t>Viene visualizzata la pagina di configurazione dei report automatici </a:t>
            </a:r>
            <a:endParaRPr lang="es-ES" sz="900" b="0" dirty="0">
              <a:solidFill>
                <a:schemeClr val="tx1"/>
              </a:solidFill>
              <a:latin typeface="Myriad Pro" panose="020B0503030403020204" pitchFamily="34" charset="0"/>
            </a:endParaRPr>
          </a:p>
        </p:txBody>
      </p:sp>
      <p:pic>
        <p:nvPicPr>
          <p:cNvPr id="21" name="Picture 2">
            <a:extLst>
              <a:ext uri="{FF2B5EF4-FFF2-40B4-BE49-F238E27FC236}">
                <a16:creationId xmlns:a16="http://schemas.microsoft.com/office/drawing/2014/main" id="{0869EAF5-1939-49A9-B726-A271AC1ADC87}"/>
              </a:ext>
            </a:extLst>
          </p:cNvPr>
          <p:cNvPicPr>
            <a:picLocks noChangeAspect="1" noChangeArrowheads="1"/>
          </p:cNvPicPr>
          <p:nvPr/>
        </p:nvPicPr>
        <p:blipFill>
          <a:blip r:embed="rId2" cstate="print"/>
          <a:srcRect/>
          <a:stretch>
            <a:fillRect/>
          </a:stretch>
        </p:blipFill>
        <p:spPr bwMode="auto">
          <a:xfrm>
            <a:off x="2988000" y="6156000"/>
            <a:ext cx="2753438" cy="1980000"/>
          </a:xfrm>
          <a:prstGeom prst="rect">
            <a:avLst/>
          </a:prstGeom>
          <a:noFill/>
          <a:ln w="9525">
            <a:noFill/>
            <a:miter lim="800000"/>
            <a:headEnd/>
            <a:tailEnd/>
          </a:ln>
        </p:spPr>
      </p:pic>
      <p:grpSp>
        <p:nvGrpSpPr>
          <p:cNvPr id="24" name="Gruppo 23">
            <a:extLst>
              <a:ext uri="{FF2B5EF4-FFF2-40B4-BE49-F238E27FC236}">
                <a16:creationId xmlns:a16="http://schemas.microsoft.com/office/drawing/2014/main" id="{252BCE6A-D9B7-4732-83B0-734892512543}"/>
              </a:ext>
            </a:extLst>
          </p:cNvPr>
          <p:cNvGrpSpPr/>
          <p:nvPr/>
        </p:nvGrpSpPr>
        <p:grpSpPr>
          <a:xfrm>
            <a:off x="4068000" y="6984000"/>
            <a:ext cx="293824" cy="360000"/>
            <a:chOff x="1483200" y="4590000"/>
            <a:chExt cx="293824" cy="360000"/>
          </a:xfrm>
        </p:grpSpPr>
        <p:pic>
          <p:nvPicPr>
            <p:cNvPr id="25" name="Picture 3" descr="C:\Users\Enrico Diani\Desktop\Mano IME.png">
              <a:extLst>
                <a:ext uri="{FF2B5EF4-FFF2-40B4-BE49-F238E27FC236}">
                  <a16:creationId xmlns:a16="http://schemas.microsoft.com/office/drawing/2014/main" id="{579CBA93-C7CF-402E-8DD1-ACF8CEBFD0B9}"/>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9" name="CasellaDiTesto 28">
              <a:extLst>
                <a:ext uri="{FF2B5EF4-FFF2-40B4-BE49-F238E27FC236}">
                  <a16:creationId xmlns:a16="http://schemas.microsoft.com/office/drawing/2014/main" id="{714A9471-7014-41B8-9B35-EBB1268DADD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pic>
        <p:nvPicPr>
          <p:cNvPr id="33" name="Picture 2">
            <a:extLst>
              <a:ext uri="{FF2B5EF4-FFF2-40B4-BE49-F238E27FC236}">
                <a16:creationId xmlns:a16="http://schemas.microsoft.com/office/drawing/2014/main" id="{185B943C-7713-443B-8EF1-567C2BCD57DF}"/>
              </a:ext>
            </a:extLst>
          </p:cNvPr>
          <p:cNvPicPr>
            <a:picLocks noChangeAspect="1" noChangeArrowheads="1"/>
          </p:cNvPicPr>
          <p:nvPr/>
        </p:nvPicPr>
        <p:blipFill>
          <a:blip r:embed="rId4" cstate="print"/>
          <a:srcRect/>
          <a:stretch>
            <a:fillRect/>
          </a:stretch>
        </p:blipFill>
        <p:spPr bwMode="auto">
          <a:xfrm>
            <a:off x="2988000" y="1584000"/>
            <a:ext cx="2753438" cy="1980000"/>
          </a:xfrm>
          <a:prstGeom prst="rect">
            <a:avLst/>
          </a:prstGeom>
          <a:noFill/>
          <a:ln w="9525">
            <a:noFill/>
            <a:miter lim="800000"/>
            <a:headEnd/>
            <a:tailEnd/>
          </a:ln>
        </p:spPr>
      </p:pic>
      <p:grpSp>
        <p:nvGrpSpPr>
          <p:cNvPr id="34" name="Gruppo 33">
            <a:extLst>
              <a:ext uri="{FF2B5EF4-FFF2-40B4-BE49-F238E27FC236}">
                <a16:creationId xmlns:a16="http://schemas.microsoft.com/office/drawing/2014/main" id="{D8329B20-C094-4886-A954-B3C58A24338F}"/>
              </a:ext>
            </a:extLst>
          </p:cNvPr>
          <p:cNvGrpSpPr/>
          <p:nvPr/>
        </p:nvGrpSpPr>
        <p:grpSpPr>
          <a:xfrm>
            <a:off x="4068000" y="2160000"/>
            <a:ext cx="293824" cy="360000"/>
            <a:chOff x="1483200" y="4590000"/>
            <a:chExt cx="293824" cy="360000"/>
          </a:xfrm>
        </p:grpSpPr>
        <p:pic>
          <p:nvPicPr>
            <p:cNvPr id="35" name="Picture 3" descr="C:\Users\Enrico Diani\Desktop\Mano IME.png">
              <a:extLst>
                <a:ext uri="{FF2B5EF4-FFF2-40B4-BE49-F238E27FC236}">
                  <a16:creationId xmlns:a16="http://schemas.microsoft.com/office/drawing/2014/main" id="{2CBAAD77-B873-4F2A-BCEE-375E78A391ED}"/>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9" name="CasellaDiTesto 38">
              <a:extLst>
                <a:ext uri="{FF2B5EF4-FFF2-40B4-BE49-F238E27FC236}">
                  <a16:creationId xmlns:a16="http://schemas.microsoft.com/office/drawing/2014/main" id="{0E3C7643-B9FF-4311-A20F-BB1A127D512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7" name="Immagine 16">
            <a:extLst>
              <a:ext uri="{FF2B5EF4-FFF2-40B4-BE49-F238E27FC236}">
                <a16:creationId xmlns:a16="http://schemas.microsoft.com/office/drawing/2014/main" id="{C7D5BA5D-0C43-42E2-906B-C5E5E128A089}"/>
              </a:ext>
            </a:extLst>
          </p:cNvPr>
          <p:cNvPicPr>
            <a:picLocks noChangeAspect="1"/>
          </p:cNvPicPr>
          <p:nvPr/>
        </p:nvPicPr>
        <p:blipFill>
          <a:blip r:embed="rId5"/>
          <a:stretch>
            <a:fillRect/>
          </a:stretch>
        </p:blipFill>
        <p:spPr>
          <a:xfrm>
            <a:off x="2988000" y="3888000"/>
            <a:ext cx="2753437" cy="1980000"/>
          </a:xfrm>
          <a:prstGeom prst="rect">
            <a:avLst/>
          </a:prstGeom>
        </p:spPr>
      </p:pic>
      <p:grpSp>
        <p:nvGrpSpPr>
          <p:cNvPr id="18" name="Gruppo 17">
            <a:extLst>
              <a:ext uri="{FF2B5EF4-FFF2-40B4-BE49-F238E27FC236}">
                <a16:creationId xmlns:a16="http://schemas.microsoft.com/office/drawing/2014/main" id="{1EB1E252-6039-4C26-B1D7-878DEE8D85BC}"/>
              </a:ext>
            </a:extLst>
          </p:cNvPr>
          <p:cNvGrpSpPr/>
          <p:nvPr/>
        </p:nvGrpSpPr>
        <p:grpSpPr>
          <a:xfrm>
            <a:off x="4068000" y="5004000"/>
            <a:ext cx="293824" cy="360000"/>
            <a:chOff x="1483200" y="4590000"/>
            <a:chExt cx="293824" cy="360000"/>
          </a:xfrm>
        </p:grpSpPr>
        <p:pic>
          <p:nvPicPr>
            <p:cNvPr id="19" name="Picture 3" descr="C:\Users\Enrico Diani\Desktop\Mano IME.png">
              <a:extLst>
                <a:ext uri="{FF2B5EF4-FFF2-40B4-BE49-F238E27FC236}">
                  <a16:creationId xmlns:a16="http://schemas.microsoft.com/office/drawing/2014/main" id="{5D687946-06F8-4CB3-9870-5A45961384D4}"/>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2" name="CasellaDiTesto 21">
              <a:extLst>
                <a:ext uri="{FF2B5EF4-FFF2-40B4-BE49-F238E27FC236}">
                  <a16:creationId xmlns:a16="http://schemas.microsoft.com/office/drawing/2014/main" id="{EF44FF80-3EED-4837-AD6A-3B3D5D994C68}"/>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egnaposto contenuto 2">
            <a:extLst>
              <a:ext uri="{FF2B5EF4-FFF2-40B4-BE49-F238E27FC236}">
                <a16:creationId xmlns:a16="http://schemas.microsoft.com/office/drawing/2014/main" id="{913CC33F-B1D7-4F6F-BAE9-4E51168B6BC4}"/>
              </a:ext>
            </a:extLst>
          </p:cNvPr>
          <p:cNvSpPr txBox="1">
            <a:spLocks/>
          </p:cNvSpPr>
          <p:nvPr/>
        </p:nvSpPr>
        <p:spPr>
          <a:xfrm>
            <a:off x="2451760" y="1173163"/>
            <a:ext cx="4032250" cy="8005762"/>
          </a:xfrm>
          <a:prstGeom prst="rect">
            <a:avLst/>
          </a:prstGeom>
        </p:spPr>
        <p:txBody>
          <a:bodyPr/>
          <a:lstStyle/>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it-IT" sz="900" b="0" kern="0" dirty="0">
                <a:solidFill>
                  <a:schemeClr val="tx1"/>
                </a:solidFill>
                <a:latin typeface="Myriad Pro" pitchFamily="34" charset="0"/>
                <a:cs typeface="Calibri" pitchFamily="34" charset="0"/>
              </a:rPr>
              <a:t>La pagina è divisa un due sezioni:</a:t>
            </a:r>
          </a:p>
          <a:p>
            <a:pPr lvl="0" algn="l" eaLnBrk="0" hangingPunct="0">
              <a:spcBef>
                <a:spcPts val="200"/>
              </a:spcBef>
              <a:defRPr/>
            </a:pPr>
            <a:r>
              <a:rPr lang="it-IT" sz="900" b="0" kern="0" dirty="0">
                <a:solidFill>
                  <a:schemeClr val="tx1"/>
                </a:solidFill>
                <a:latin typeface="Myriad Pro" pitchFamily="34" charset="0"/>
                <a:cs typeface="Calibri" pitchFamily="34" charset="0"/>
              </a:rPr>
              <a:t>la sezione        mostra i </a:t>
            </a:r>
            <a:r>
              <a:rPr lang="it-IT" sz="900" b="0" dirty="0">
                <a:solidFill>
                  <a:schemeClr val="tx1"/>
                </a:solidFill>
                <a:latin typeface="Myriad Pro" pitchFamily="34" charset="0"/>
              </a:rPr>
              <a:t>Dispositivi</a:t>
            </a:r>
            <a:r>
              <a:rPr lang="it-IT" sz="900" b="0" kern="0" dirty="0">
                <a:solidFill>
                  <a:schemeClr val="tx1"/>
                </a:solidFill>
                <a:latin typeface="Myriad Pro" pitchFamily="34" charset="0"/>
                <a:cs typeface="Calibri" pitchFamily="34" charset="0"/>
              </a:rPr>
              <a:t>, “fisici“ o “virtuali“, </a:t>
            </a:r>
            <a:r>
              <a:rPr lang="it-IT" sz="900" b="0" dirty="0">
                <a:solidFill>
                  <a:schemeClr val="tx1"/>
                </a:solidFill>
                <a:latin typeface="Myriad Pro" pitchFamily="34" charset="0"/>
              </a:rPr>
              <a:t>configurati </a:t>
            </a:r>
            <a:r>
              <a:rPr lang="it-IT" sz="900" b="0" kern="0" dirty="0">
                <a:solidFill>
                  <a:schemeClr val="tx1"/>
                </a:solidFill>
                <a:latin typeface="Myriad Pro" pitchFamily="34" charset="0"/>
                <a:cs typeface="Calibri" pitchFamily="34" charset="0"/>
              </a:rPr>
              <a:t>dall’utente con le caratteristiche e le icone di stato proprie di ciascun dispositivo</a:t>
            </a:r>
          </a:p>
          <a:p>
            <a:pPr lvl="0" algn="l" eaLnBrk="0" hangingPunct="0">
              <a:spcBef>
                <a:spcPts val="200"/>
              </a:spcBef>
              <a:defRPr/>
            </a:pPr>
            <a:r>
              <a:rPr lang="it-IT" sz="900" b="0" kern="0" dirty="0">
                <a:solidFill>
                  <a:schemeClr val="tx1"/>
                </a:solidFill>
                <a:latin typeface="Myriad Pro" pitchFamily="34" charset="0"/>
                <a:cs typeface="Calibri" pitchFamily="34" charset="0"/>
              </a:rPr>
              <a:t>la sezione        è l’area dove è possibile configurare: </a:t>
            </a:r>
          </a:p>
          <a:p>
            <a:pPr marL="90000" indent="90000" algn="l" eaLnBrk="0" hangingPunct="0">
              <a:spcBef>
                <a:spcPts val="200"/>
              </a:spcBef>
              <a:buFontTx/>
              <a:buChar char="-"/>
              <a:tabLst>
                <a:tab pos="182563" algn="l"/>
              </a:tabLst>
              <a:defRPr/>
            </a:pPr>
            <a:r>
              <a:rPr lang="it-IT" sz="900" b="0" kern="0" dirty="0">
                <a:solidFill>
                  <a:schemeClr val="tx1"/>
                </a:solidFill>
                <a:latin typeface="Myriad Pro" pitchFamily="34" charset="0"/>
                <a:cs typeface="Calibri" pitchFamily="34" charset="0"/>
              </a:rPr>
              <a:t>il tipo di report: Generale o Dettagliato</a:t>
            </a:r>
          </a:p>
          <a:p>
            <a:pPr marL="90000" lvl="0" indent="90000" algn="l" eaLnBrk="0" hangingPunct="0">
              <a:spcBef>
                <a:spcPts val="200"/>
              </a:spcBef>
              <a:buFontTx/>
              <a:buChar char="-"/>
              <a:tabLst>
                <a:tab pos="182563" algn="l"/>
              </a:tabLst>
              <a:defRPr/>
            </a:pPr>
            <a:r>
              <a:rPr lang="it-IT" sz="900" b="0" kern="0" dirty="0">
                <a:solidFill>
                  <a:schemeClr val="tx1"/>
                </a:solidFill>
                <a:latin typeface="Myriad Pro" pitchFamily="34" charset="0"/>
                <a:cs typeface="Calibri" pitchFamily="34" charset="0"/>
              </a:rPr>
              <a:t>il periodo: report Mensile o Annuale</a:t>
            </a:r>
          </a:p>
          <a:p>
            <a:pPr marL="90000" lvl="0" indent="90000" algn="l" eaLnBrk="0" hangingPunct="0">
              <a:spcBef>
                <a:spcPts val="200"/>
              </a:spcBef>
              <a:buFontTx/>
              <a:buChar char="-"/>
              <a:tabLst>
                <a:tab pos="182563" algn="l"/>
              </a:tabLst>
              <a:defRPr/>
            </a:pPr>
            <a:r>
              <a:rPr lang="it-IT" sz="900" b="0" kern="0" dirty="0">
                <a:solidFill>
                  <a:schemeClr val="tx1"/>
                </a:solidFill>
                <a:latin typeface="Myriad Pro" pitchFamily="34" charset="0"/>
                <a:cs typeface="Calibri" pitchFamily="34" charset="0"/>
              </a:rPr>
              <a:t>il mese e l’anno specifico</a:t>
            </a:r>
          </a:p>
          <a:p>
            <a:pPr marL="90000" lvl="0" indent="90000" algn="l" eaLnBrk="0" hangingPunct="0">
              <a:spcBef>
                <a:spcPts val="200"/>
              </a:spcBef>
              <a:buFontTx/>
              <a:buChar char="-"/>
              <a:defRPr/>
            </a:pPr>
            <a:r>
              <a:rPr lang="it-IT" sz="900" b="0" kern="0" dirty="0">
                <a:solidFill>
                  <a:schemeClr val="tx1"/>
                </a:solidFill>
                <a:latin typeface="Myriad Pro" pitchFamily="34" charset="0"/>
                <a:cs typeface="Calibri" pitchFamily="34" charset="0"/>
              </a:rPr>
              <a:t>l‘indirizzo e-mail del (dei) destinatario(i)</a:t>
            </a:r>
            <a:endParaRPr kumimoji="0" lang="it-IT" sz="900" b="0" i="0" u="none" strike="noStrike" kern="0" cap="none" spc="0" normalizeH="0" noProof="0" dirty="0">
              <a:ln>
                <a:noFill/>
              </a:ln>
              <a:solidFill>
                <a:schemeClr val="tx1"/>
              </a:solidFill>
              <a:effectLst/>
              <a:uLnTx/>
              <a:uFillTx/>
              <a:latin typeface="Myriad Pro" pitchFamily="34" charset="0"/>
              <a:ea typeface="+mn-ea"/>
              <a:cs typeface="Calibri" pitchFamily="34" charset="0"/>
            </a:endParaRPr>
          </a:p>
          <a:p>
            <a:pPr marL="90000" lvl="0" indent="90000" algn="l" eaLnBrk="0" hangingPunct="0">
              <a:spcBef>
                <a:spcPts val="200"/>
              </a:spcBef>
              <a:defRPr/>
            </a:pPr>
            <a:r>
              <a:rPr lang="it-IT" sz="900" kern="0" dirty="0">
                <a:solidFill>
                  <a:srgbClr val="146BBA"/>
                </a:solidFill>
                <a:latin typeface="Myriad Pro" pitchFamily="34" charset="0"/>
                <a:cs typeface="Calibri" pitchFamily="34" charset="0"/>
              </a:rPr>
              <a:t>Nota:</a:t>
            </a:r>
            <a:r>
              <a:rPr lang="it-IT" sz="900" kern="0" dirty="0">
                <a:solidFill>
                  <a:srgbClr val="F56600"/>
                </a:solidFill>
                <a:latin typeface="Myriad Pro" pitchFamily="34" charset="0"/>
                <a:cs typeface="Calibri" pitchFamily="34" charset="0"/>
              </a:rPr>
              <a:t> </a:t>
            </a:r>
            <a:r>
              <a:rPr lang="it-IT" sz="900" b="0" kern="0" dirty="0">
                <a:solidFill>
                  <a:schemeClr val="tx1"/>
                </a:solidFill>
                <a:latin typeface="Myriad Pro" pitchFamily="34" charset="0"/>
                <a:cs typeface="Calibri" pitchFamily="34" charset="0"/>
              </a:rPr>
              <a:t>per immettere più indirizzi e-mail, utilizzare la virgola (,) come separatore (ex. aaa@bbb.xy,ccc@ddd.wz)</a:t>
            </a: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it-IT" sz="900" b="0" kern="0" dirty="0">
                <a:solidFill>
                  <a:schemeClr val="tx1"/>
                </a:solidFill>
                <a:latin typeface="Myriad Pro" pitchFamily="34" charset="0"/>
                <a:cs typeface="Calibri" pitchFamily="34" charset="0"/>
              </a:rPr>
              <a:t>Per configurare l’invio di un report generale</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it-IT" sz="900" b="0" kern="0" dirty="0">
                <a:solidFill>
                  <a:schemeClr val="tx1"/>
                </a:solidFill>
                <a:latin typeface="Myriad Pro" pitchFamily="34" charset="0"/>
                <a:cs typeface="Calibri" pitchFamily="34" charset="0"/>
              </a:rPr>
              <a:t>Per creare questo tipo di report non è necessario selezionare alcun dispositivo in quanto questo è un documento generale che contiene i dati globali di consumo.</a:t>
            </a:r>
          </a:p>
          <a:p>
            <a:pPr lvl="0" algn="l" eaLnBrk="0" hangingPunct="0">
              <a:spcBef>
                <a:spcPts val="200"/>
              </a:spcBef>
              <a:defRPr/>
            </a:pPr>
            <a:r>
              <a:rPr lang="es-ES" sz="900" kern="0" dirty="0">
                <a:solidFill>
                  <a:schemeClr val="tx1"/>
                </a:solidFill>
                <a:latin typeface="Myriad Pro" pitchFamily="34" charset="0"/>
                <a:cs typeface="Calibri" pitchFamily="34" charset="0"/>
              </a:rPr>
              <a:t>1.</a:t>
            </a:r>
            <a:r>
              <a:rPr lang="es-ES" sz="900" b="0" kern="0" dirty="0">
                <a:solidFill>
                  <a:schemeClr val="tx1"/>
                </a:solidFill>
                <a:latin typeface="Myriad Pro" pitchFamily="34" charset="0"/>
                <a:cs typeface="Calibri" pitchFamily="34" charset="0"/>
              </a:rPr>
              <a:t> Selezionare “Generale”</a:t>
            </a:r>
          </a:p>
          <a:p>
            <a:pPr lvl="0" algn="l" eaLnBrk="0" hangingPunct="0">
              <a:spcBef>
                <a:spcPts val="200"/>
              </a:spcBef>
              <a:defRPr/>
            </a:pPr>
            <a:r>
              <a:rPr lang="es-ES" sz="900" kern="0" dirty="0">
                <a:solidFill>
                  <a:schemeClr val="tx1"/>
                </a:solidFill>
                <a:latin typeface="Myriad Pro" pitchFamily="34" charset="0"/>
                <a:cs typeface="Calibri" pitchFamily="34" charset="0"/>
              </a:rPr>
              <a:t>2.</a:t>
            </a:r>
            <a:r>
              <a:rPr lang="es-ES" sz="900" b="0" kern="0" dirty="0">
                <a:solidFill>
                  <a:schemeClr val="tx1"/>
                </a:solidFill>
                <a:latin typeface="Myriad Pro" pitchFamily="34" charset="0"/>
                <a:cs typeface="Calibri" pitchFamily="34" charset="0"/>
              </a:rPr>
              <a:t> Premere per scegliere il tipo di report: mensile o annuale</a:t>
            </a:r>
          </a:p>
          <a:p>
            <a:pPr algn="l" eaLnBrk="0" hangingPunct="0">
              <a:spcBef>
                <a:spcPts val="200"/>
              </a:spcBef>
              <a:defRPr/>
            </a:pPr>
            <a:r>
              <a:rPr lang="it-IT" sz="900" kern="0" dirty="0">
                <a:solidFill>
                  <a:schemeClr val="tx1"/>
                </a:solidFill>
                <a:latin typeface="Myriad Pro" pitchFamily="34" charset="0"/>
                <a:cs typeface="Calibri" pitchFamily="34" charset="0"/>
              </a:rPr>
              <a:t>3.</a:t>
            </a:r>
            <a:r>
              <a:rPr lang="it-IT" sz="900" b="0" kern="0" dirty="0">
                <a:solidFill>
                  <a:schemeClr val="tx1"/>
                </a:solidFill>
                <a:latin typeface="Myriad Pro" pitchFamily="34" charset="0"/>
                <a:cs typeface="Calibri" pitchFamily="34" charset="0"/>
              </a:rPr>
              <a:t> Premere per scegliere il tipo di file da inviare: pdf o </a:t>
            </a:r>
            <a:r>
              <a:rPr lang="it-IT" sz="900" b="0" kern="0" dirty="0" err="1">
                <a:solidFill>
                  <a:schemeClr val="tx1"/>
                </a:solidFill>
                <a:latin typeface="Myriad Pro" pitchFamily="34" charset="0"/>
                <a:cs typeface="Calibri" pitchFamily="34" charset="0"/>
              </a:rPr>
              <a:t>csv</a:t>
            </a:r>
            <a:endParaRPr lang="it-IT" sz="900" b="0" kern="0" dirty="0">
              <a:solidFill>
                <a:schemeClr val="tx1"/>
              </a:solidFill>
              <a:latin typeface="Myriad Pro" pitchFamily="34" charset="0"/>
              <a:cs typeface="Calibri" pitchFamily="34" charset="0"/>
            </a:endParaRPr>
          </a:p>
          <a:p>
            <a:pPr algn="l" eaLnBrk="0" hangingPunct="0">
              <a:spcBef>
                <a:spcPts val="200"/>
              </a:spcBef>
              <a:defRPr/>
            </a:pPr>
            <a:r>
              <a:rPr lang="it-IT" sz="900" kern="0" dirty="0">
                <a:solidFill>
                  <a:schemeClr val="tx1"/>
                </a:solidFill>
                <a:latin typeface="Myriad Pro" pitchFamily="34" charset="0"/>
                <a:cs typeface="Calibri" pitchFamily="34" charset="0"/>
              </a:rPr>
              <a:t>4.</a:t>
            </a:r>
            <a:r>
              <a:rPr lang="it-IT" sz="900" b="0" kern="0" dirty="0">
                <a:solidFill>
                  <a:schemeClr val="tx1"/>
                </a:solidFill>
                <a:latin typeface="Myriad Pro" pitchFamily="34" charset="0"/>
                <a:cs typeface="Calibri" pitchFamily="34" charset="0"/>
              </a:rPr>
              <a:t> Premere per scegliere la frequenza di consegna del report: Mensile, Settimanale o Giornaliera</a:t>
            </a:r>
            <a:endParaRPr lang="es-ES" sz="900" b="0" kern="0" dirty="0">
              <a:solidFill>
                <a:schemeClr val="tx1"/>
              </a:solidFill>
              <a:latin typeface="Myriad Pro" pitchFamily="34" charset="0"/>
              <a:cs typeface="Calibri" pitchFamily="34" charset="0"/>
            </a:endParaRPr>
          </a:p>
          <a:p>
            <a:pPr algn="l" eaLnBrk="0" hangingPunct="0">
              <a:spcBef>
                <a:spcPts val="200"/>
              </a:spcBef>
              <a:defRPr/>
            </a:pPr>
            <a:r>
              <a:rPr lang="es-ES" sz="900" kern="0" dirty="0">
                <a:solidFill>
                  <a:schemeClr val="tx1"/>
                </a:solidFill>
                <a:latin typeface="Myriad Pro" pitchFamily="34" charset="0"/>
                <a:cs typeface="Calibri" pitchFamily="34" charset="0"/>
              </a:rPr>
              <a:t>5.</a:t>
            </a:r>
            <a:r>
              <a:rPr lang="es-ES" sz="900" b="0" kern="0" dirty="0">
                <a:solidFill>
                  <a:schemeClr val="tx1"/>
                </a:solidFill>
                <a:latin typeface="Myriad Pro" pitchFamily="34" charset="0"/>
                <a:cs typeface="Calibri" pitchFamily="34" charset="0"/>
              </a:rPr>
              <a:t> Scrivere l’idirizzo e-mail del (dei) destinatario(i)</a:t>
            </a:r>
          </a:p>
          <a:p>
            <a:pPr lvl="0" algn="l" eaLnBrk="0" hangingPunct="0">
              <a:spcBef>
                <a:spcPts val="200"/>
              </a:spcBef>
              <a:defRPr/>
            </a:pPr>
            <a:r>
              <a:rPr lang="es-ES" sz="900" kern="0" dirty="0">
                <a:solidFill>
                  <a:schemeClr val="tx1"/>
                </a:solidFill>
                <a:latin typeface="Myriad Pro" pitchFamily="34" charset="0"/>
                <a:cs typeface="Calibri" pitchFamily="34" charset="0"/>
              </a:rPr>
              <a:t>6.</a:t>
            </a:r>
            <a:r>
              <a:rPr lang="es-ES" sz="900" b="0" kern="0" dirty="0">
                <a:solidFill>
                  <a:schemeClr val="tx1"/>
                </a:solidFill>
                <a:latin typeface="Myriad Pro" pitchFamily="34" charset="0"/>
                <a:cs typeface="Calibri" pitchFamily="34" charset="0"/>
              </a:rPr>
              <a:t> Premere su “Salva” per completare la procedura</a:t>
            </a:r>
          </a:p>
          <a:p>
            <a:pPr lvl="0" algn="l" eaLnBrk="0" hangingPunct="0">
              <a:spcBef>
                <a:spcPts val="200"/>
              </a:spcBef>
              <a:defRPr/>
            </a:pPr>
            <a:r>
              <a:rPr lang="it-IT" sz="900" b="0" kern="0" dirty="0">
                <a:solidFill>
                  <a:schemeClr val="tx1"/>
                </a:solidFill>
                <a:latin typeface="Myriad Pro" pitchFamily="34" charset="0"/>
                <a:cs typeface="Calibri" pitchFamily="34" charset="0"/>
              </a:rPr>
              <a:t>In funzione del periodo selezionato, il(i) destinatario(i) riceverà(anno) un report generale</a:t>
            </a:r>
          </a:p>
        </p:txBody>
      </p:sp>
      <p:pic>
        <p:nvPicPr>
          <p:cNvPr id="25" name="Immagine 24">
            <a:extLst>
              <a:ext uri="{FF2B5EF4-FFF2-40B4-BE49-F238E27FC236}">
                <a16:creationId xmlns:a16="http://schemas.microsoft.com/office/drawing/2014/main" id="{FDC73C94-8D9E-4A32-B929-1E2083CF448A}"/>
              </a:ext>
            </a:extLst>
          </p:cNvPr>
          <p:cNvPicPr>
            <a:picLocks noChangeAspect="1"/>
          </p:cNvPicPr>
          <p:nvPr/>
        </p:nvPicPr>
        <p:blipFill>
          <a:blip r:embed="rId2"/>
          <a:stretch>
            <a:fillRect/>
          </a:stretch>
        </p:blipFill>
        <p:spPr>
          <a:xfrm>
            <a:off x="2988000" y="1080000"/>
            <a:ext cx="2753437" cy="1980000"/>
          </a:xfrm>
          <a:prstGeom prst="rect">
            <a:avLst/>
          </a:prstGeom>
        </p:spPr>
      </p:pic>
      <p:pic>
        <p:nvPicPr>
          <p:cNvPr id="26" name="Immagine 25">
            <a:extLst>
              <a:ext uri="{FF2B5EF4-FFF2-40B4-BE49-F238E27FC236}">
                <a16:creationId xmlns:a16="http://schemas.microsoft.com/office/drawing/2014/main" id="{38E318AD-C42D-4B05-99EF-8A4DA349A103}"/>
              </a:ext>
            </a:extLst>
          </p:cNvPr>
          <p:cNvPicPr>
            <a:picLocks noChangeAspect="1"/>
          </p:cNvPicPr>
          <p:nvPr/>
        </p:nvPicPr>
        <p:blipFill>
          <a:blip r:embed="rId3"/>
          <a:stretch>
            <a:fillRect/>
          </a:stretch>
        </p:blipFill>
        <p:spPr>
          <a:xfrm>
            <a:off x="2988000" y="5076000"/>
            <a:ext cx="2753437" cy="1980000"/>
          </a:xfrm>
          <a:prstGeom prst="rect">
            <a:avLst/>
          </a:prstGeom>
        </p:spPr>
      </p:pic>
      <p:sp>
        <p:nvSpPr>
          <p:cNvPr id="27" name="Ovale 26">
            <a:extLst>
              <a:ext uri="{FF2B5EF4-FFF2-40B4-BE49-F238E27FC236}">
                <a16:creationId xmlns:a16="http://schemas.microsoft.com/office/drawing/2014/main" id="{6647CEA3-8822-4D51-952D-F0223691A336}"/>
              </a:ext>
            </a:extLst>
          </p:cNvPr>
          <p:cNvSpPr>
            <a:spLocks noChangeAspect="1"/>
          </p:cNvSpPr>
          <p:nvPr/>
        </p:nvSpPr>
        <p:spPr bwMode="auto">
          <a:xfrm>
            <a:off x="3096000" y="3332068"/>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28" name="Ovale 27">
            <a:extLst>
              <a:ext uri="{FF2B5EF4-FFF2-40B4-BE49-F238E27FC236}">
                <a16:creationId xmlns:a16="http://schemas.microsoft.com/office/drawing/2014/main" id="{D292C079-7E4D-4B40-B00C-8EF2EA2074B2}"/>
              </a:ext>
            </a:extLst>
          </p:cNvPr>
          <p:cNvSpPr>
            <a:spLocks noChangeAspect="1"/>
          </p:cNvSpPr>
          <p:nvPr/>
        </p:nvSpPr>
        <p:spPr bwMode="auto">
          <a:xfrm>
            <a:off x="3096000" y="3632775"/>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sp>
        <p:nvSpPr>
          <p:cNvPr id="29" name="Ovale 28">
            <a:extLst>
              <a:ext uri="{FF2B5EF4-FFF2-40B4-BE49-F238E27FC236}">
                <a16:creationId xmlns:a16="http://schemas.microsoft.com/office/drawing/2014/main" id="{7AE57F05-55FA-48EB-AEE1-581FD435CFAF}"/>
              </a:ext>
            </a:extLst>
          </p:cNvPr>
          <p:cNvSpPr>
            <a:spLocks noChangeAspect="1"/>
          </p:cNvSpPr>
          <p:nvPr/>
        </p:nvSpPr>
        <p:spPr bwMode="auto">
          <a:xfrm>
            <a:off x="3924000" y="1620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31" name="Ovale 30">
            <a:extLst>
              <a:ext uri="{FF2B5EF4-FFF2-40B4-BE49-F238E27FC236}">
                <a16:creationId xmlns:a16="http://schemas.microsoft.com/office/drawing/2014/main" id="{952F3DAC-F7C3-44A6-8BF5-BA6142046A1D}"/>
              </a:ext>
            </a:extLst>
          </p:cNvPr>
          <p:cNvSpPr>
            <a:spLocks noChangeAspect="1"/>
          </p:cNvSpPr>
          <p:nvPr/>
        </p:nvSpPr>
        <p:spPr bwMode="auto">
          <a:xfrm>
            <a:off x="4716000" y="1620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grpSp>
        <p:nvGrpSpPr>
          <p:cNvPr id="32" name="Gruppo 31">
            <a:extLst>
              <a:ext uri="{FF2B5EF4-FFF2-40B4-BE49-F238E27FC236}">
                <a16:creationId xmlns:a16="http://schemas.microsoft.com/office/drawing/2014/main" id="{AE1297C8-E89E-4201-A50E-79734D3C1C4E}"/>
              </a:ext>
            </a:extLst>
          </p:cNvPr>
          <p:cNvGrpSpPr/>
          <p:nvPr/>
        </p:nvGrpSpPr>
        <p:grpSpPr>
          <a:xfrm>
            <a:off x="4032000" y="5292000"/>
            <a:ext cx="1584000" cy="1872000"/>
            <a:chOff x="4032000" y="5292000"/>
            <a:chExt cx="1584000" cy="1872000"/>
          </a:xfrm>
        </p:grpSpPr>
        <p:grpSp>
          <p:nvGrpSpPr>
            <p:cNvPr id="33" name="Gruppo 32">
              <a:extLst>
                <a:ext uri="{FF2B5EF4-FFF2-40B4-BE49-F238E27FC236}">
                  <a16:creationId xmlns:a16="http://schemas.microsoft.com/office/drawing/2014/main" id="{B7FAE3CD-D119-4561-B2AD-A366F9E66557}"/>
                </a:ext>
              </a:extLst>
            </p:cNvPr>
            <p:cNvGrpSpPr/>
            <p:nvPr/>
          </p:nvGrpSpPr>
          <p:grpSpPr>
            <a:xfrm>
              <a:off x="4716000" y="6552000"/>
              <a:ext cx="284401" cy="284400"/>
              <a:chOff x="1332000" y="2408400"/>
              <a:chExt cx="284401" cy="284400"/>
            </a:xfrm>
          </p:grpSpPr>
          <p:pic>
            <p:nvPicPr>
              <p:cNvPr id="70" name="Picture 2" descr="C:\Users\Enrico Diani\Desktop\Matita IME.png">
                <a:extLst>
                  <a:ext uri="{FF2B5EF4-FFF2-40B4-BE49-F238E27FC236}">
                    <a16:creationId xmlns:a16="http://schemas.microsoft.com/office/drawing/2014/main" id="{424548F7-ECCF-4271-95AF-C8B9D13CDD5E}"/>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71" name="CasellaDiTesto 70">
                <a:extLst>
                  <a:ext uri="{FF2B5EF4-FFF2-40B4-BE49-F238E27FC236}">
                    <a16:creationId xmlns:a16="http://schemas.microsoft.com/office/drawing/2014/main" id="{09A0C9FE-B799-49EB-994C-291635C945E8}"/>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35" name="Gruppo 34">
              <a:extLst>
                <a:ext uri="{FF2B5EF4-FFF2-40B4-BE49-F238E27FC236}">
                  <a16:creationId xmlns:a16="http://schemas.microsoft.com/office/drawing/2014/main" id="{2E4FAE2C-DE93-4F9F-9B1B-296BE0E9850C}"/>
                </a:ext>
              </a:extLst>
            </p:cNvPr>
            <p:cNvGrpSpPr/>
            <p:nvPr/>
          </p:nvGrpSpPr>
          <p:grpSpPr>
            <a:xfrm>
              <a:off x="5292000" y="6804000"/>
              <a:ext cx="293824" cy="360000"/>
              <a:chOff x="1483200" y="4590000"/>
              <a:chExt cx="293824" cy="360000"/>
            </a:xfrm>
          </p:grpSpPr>
          <p:pic>
            <p:nvPicPr>
              <p:cNvPr id="68" name="Picture 3" descr="C:\Users\Enrico Diani\Desktop\Mano IME.png">
                <a:extLst>
                  <a:ext uri="{FF2B5EF4-FFF2-40B4-BE49-F238E27FC236}">
                    <a16:creationId xmlns:a16="http://schemas.microsoft.com/office/drawing/2014/main" id="{7759CE3A-0A40-4B33-BCD8-66321790A35A}"/>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69" name="CasellaDiTesto 68">
                <a:extLst>
                  <a:ext uri="{FF2B5EF4-FFF2-40B4-BE49-F238E27FC236}">
                    <a16:creationId xmlns:a16="http://schemas.microsoft.com/office/drawing/2014/main" id="{E1926E99-F2B9-4A36-82A1-4D9A3048CF7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36" name="Gruppo 35">
              <a:extLst>
                <a:ext uri="{FF2B5EF4-FFF2-40B4-BE49-F238E27FC236}">
                  <a16:creationId xmlns:a16="http://schemas.microsoft.com/office/drawing/2014/main" id="{FBEBD76E-8B6A-4AD9-903A-59610C490BD3}"/>
                </a:ext>
              </a:extLst>
            </p:cNvPr>
            <p:cNvGrpSpPr/>
            <p:nvPr/>
          </p:nvGrpSpPr>
          <p:grpSpPr>
            <a:xfrm>
              <a:off x="4068000" y="5292000"/>
              <a:ext cx="360000" cy="293824"/>
              <a:chOff x="7426112" y="1620688"/>
              <a:chExt cx="360000" cy="293824"/>
            </a:xfrm>
          </p:grpSpPr>
          <p:pic>
            <p:nvPicPr>
              <p:cNvPr id="46" name="Picture 3" descr="C:\Users\Enrico Diani\Desktop\Mano IME.png">
                <a:extLst>
                  <a:ext uri="{FF2B5EF4-FFF2-40B4-BE49-F238E27FC236}">
                    <a16:creationId xmlns:a16="http://schemas.microsoft.com/office/drawing/2014/main" id="{C664EECE-3AD0-4B2D-B557-FDE7FE5373AF}"/>
                  </a:ext>
                </a:extLst>
              </p:cNvPr>
              <p:cNvPicPr>
                <a:picLocks noChangeAspect="1" noChangeArrowheads="1"/>
              </p:cNvPicPr>
              <p:nvPr/>
            </p:nvPicPr>
            <p:blipFill>
              <a:blip r:embed="rId5" cstate="print"/>
              <a:srcRect/>
              <a:stretch>
                <a:fillRect/>
              </a:stretch>
            </p:blipFill>
            <p:spPr bwMode="auto">
              <a:xfrm rot="5400000">
                <a:off x="7459200" y="1587600"/>
                <a:ext cx="293824" cy="360000"/>
              </a:xfrm>
              <a:prstGeom prst="rect">
                <a:avLst/>
              </a:prstGeom>
              <a:noFill/>
            </p:spPr>
          </p:pic>
          <p:sp>
            <p:nvSpPr>
              <p:cNvPr id="47" name="CasellaDiTesto 46">
                <a:extLst>
                  <a:ext uri="{FF2B5EF4-FFF2-40B4-BE49-F238E27FC236}">
                    <a16:creationId xmlns:a16="http://schemas.microsoft.com/office/drawing/2014/main" id="{7F7F4401-1EF3-46F2-8553-F30BD1D2E778}"/>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1</a:t>
                </a:r>
              </a:p>
            </p:txBody>
          </p:sp>
        </p:grpSp>
        <p:grpSp>
          <p:nvGrpSpPr>
            <p:cNvPr id="37" name="Gruppo 36">
              <a:extLst>
                <a:ext uri="{FF2B5EF4-FFF2-40B4-BE49-F238E27FC236}">
                  <a16:creationId xmlns:a16="http://schemas.microsoft.com/office/drawing/2014/main" id="{7A2D5257-45E4-4023-BF7D-8BCAAE7FAAD9}"/>
                </a:ext>
              </a:extLst>
            </p:cNvPr>
            <p:cNvGrpSpPr/>
            <p:nvPr/>
          </p:nvGrpSpPr>
          <p:grpSpPr>
            <a:xfrm>
              <a:off x="4680000" y="5796000"/>
              <a:ext cx="293824" cy="360000"/>
              <a:chOff x="1467325" y="4590000"/>
              <a:chExt cx="293824" cy="360000"/>
            </a:xfrm>
          </p:grpSpPr>
          <p:pic>
            <p:nvPicPr>
              <p:cNvPr id="44" name="Picture 3" descr="C:\Users\Enrico Diani\Desktop\Mano IME.png">
                <a:extLst>
                  <a:ext uri="{FF2B5EF4-FFF2-40B4-BE49-F238E27FC236}">
                    <a16:creationId xmlns:a16="http://schemas.microsoft.com/office/drawing/2014/main" id="{C2EAC197-F07B-4097-88DE-C7C0EE4B0300}"/>
                  </a:ext>
                </a:extLst>
              </p:cNvPr>
              <p:cNvPicPr>
                <a:picLocks noChangeAspect="1" noChangeArrowheads="1"/>
              </p:cNvPicPr>
              <p:nvPr/>
            </p:nvPicPr>
            <p:blipFill>
              <a:blip r:embed="rId5" cstate="print"/>
              <a:srcRect/>
              <a:stretch>
                <a:fillRect/>
              </a:stretch>
            </p:blipFill>
            <p:spPr bwMode="auto">
              <a:xfrm flipH="1">
                <a:off x="1467325" y="4590000"/>
                <a:ext cx="293824" cy="360000"/>
              </a:xfrm>
              <a:prstGeom prst="rect">
                <a:avLst/>
              </a:prstGeom>
              <a:noFill/>
            </p:spPr>
          </p:pic>
          <p:sp>
            <p:nvSpPr>
              <p:cNvPr id="45" name="CasellaDiTesto 44">
                <a:extLst>
                  <a:ext uri="{FF2B5EF4-FFF2-40B4-BE49-F238E27FC236}">
                    <a16:creationId xmlns:a16="http://schemas.microsoft.com/office/drawing/2014/main" id="{02F7DE01-D5B4-4A7B-9F56-B68BDC2D558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38" name="Gruppo 37">
              <a:extLst>
                <a:ext uri="{FF2B5EF4-FFF2-40B4-BE49-F238E27FC236}">
                  <a16:creationId xmlns:a16="http://schemas.microsoft.com/office/drawing/2014/main" id="{1DFFA497-1851-4342-A4AF-1783D5F915A6}"/>
                </a:ext>
              </a:extLst>
            </p:cNvPr>
            <p:cNvGrpSpPr/>
            <p:nvPr/>
          </p:nvGrpSpPr>
          <p:grpSpPr>
            <a:xfrm>
              <a:off x="4032000" y="5868000"/>
              <a:ext cx="360000" cy="293824"/>
              <a:chOff x="7426112" y="1620688"/>
              <a:chExt cx="360000" cy="293824"/>
            </a:xfrm>
          </p:grpSpPr>
          <p:pic>
            <p:nvPicPr>
              <p:cNvPr id="42" name="Picture 3" descr="C:\Users\Enrico Diani\Desktop\Mano IME.png">
                <a:extLst>
                  <a:ext uri="{FF2B5EF4-FFF2-40B4-BE49-F238E27FC236}">
                    <a16:creationId xmlns:a16="http://schemas.microsoft.com/office/drawing/2014/main" id="{13A68336-B86A-4C5B-B3C3-BE1F388A18E8}"/>
                  </a:ext>
                </a:extLst>
              </p:cNvPr>
              <p:cNvPicPr>
                <a:picLocks noChangeAspect="1" noChangeArrowheads="1"/>
              </p:cNvPicPr>
              <p:nvPr/>
            </p:nvPicPr>
            <p:blipFill>
              <a:blip r:embed="rId5" cstate="print"/>
              <a:srcRect/>
              <a:stretch>
                <a:fillRect/>
              </a:stretch>
            </p:blipFill>
            <p:spPr bwMode="auto">
              <a:xfrm rot="5400000">
                <a:off x="7459200" y="1587600"/>
                <a:ext cx="293824" cy="360000"/>
              </a:xfrm>
              <a:prstGeom prst="rect">
                <a:avLst/>
              </a:prstGeom>
              <a:noFill/>
            </p:spPr>
          </p:pic>
          <p:sp>
            <p:nvSpPr>
              <p:cNvPr id="43" name="CasellaDiTesto 42">
                <a:extLst>
                  <a:ext uri="{FF2B5EF4-FFF2-40B4-BE49-F238E27FC236}">
                    <a16:creationId xmlns:a16="http://schemas.microsoft.com/office/drawing/2014/main" id="{E0EBFF92-B338-4571-BA9F-9D046EB52361}"/>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3</a:t>
                </a:r>
              </a:p>
            </p:txBody>
          </p:sp>
        </p:grpSp>
        <p:grpSp>
          <p:nvGrpSpPr>
            <p:cNvPr id="39" name="Gruppo 38">
              <a:extLst>
                <a:ext uri="{FF2B5EF4-FFF2-40B4-BE49-F238E27FC236}">
                  <a16:creationId xmlns:a16="http://schemas.microsoft.com/office/drawing/2014/main" id="{C8324F7D-E309-4501-B558-9FAE5F6D98E9}"/>
                </a:ext>
              </a:extLst>
            </p:cNvPr>
            <p:cNvGrpSpPr/>
            <p:nvPr/>
          </p:nvGrpSpPr>
          <p:grpSpPr>
            <a:xfrm>
              <a:off x="5256000" y="6120000"/>
              <a:ext cx="360000" cy="293824"/>
              <a:chOff x="7426112" y="1620688"/>
              <a:chExt cx="360000" cy="293824"/>
            </a:xfrm>
          </p:grpSpPr>
          <p:pic>
            <p:nvPicPr>
              <p:cNvPr id="40" name="Picture 3" descr="C:\Users\Enrico Diani\Desktop\Mano IME.png">
                <a:extLst>
                  <a:ext uri="{FF2B5EF4-FFF2-40B4-BE49-F238E27FC236}">
                    <a16:creationId xmlns:a16="http://schemas.microsoft.com/office/drawing/2014/main" id="{BE803DF5-0ABE-4CEF-BF6D-2A27F87F35C0}"/>
                  </a:ext>
                </a:extLst>
              </p:cNvPr>
              <p:cNvPicPr>
                <a:picLocks noChangeAspect="1" noChangeArrowheads="1"/>
              </p:cNvPicPr>
              <p:nvPr/>
            </p:nvPicPr>
            <p:blipFill>
              <a:blip r:embed="rId5" cstate="print"/>
              <a:srcRect/>
              <a:stretch>
                <a:fillRect/>
              </a:stretch>
            </p:blipFill>
            <p:spPr bwMode="auto">
              <a:xfrm rot="5400000">
                <a:off x="7459200" y="1587600"/>
                <a:ext cx="293824" cy="360000"/>
              </a:xfrm>
              <a:prstGeom prst="rect">
                <a:avLst/>
              </a:prstGeom>
              <a:noFill/>
            </p:spPr>
          </p:pic>
          <p:sp>
            <p:nvSpPr>
              <p:cNvPr id="41" name="CasellaDiTesto 40">
                <a:extLst>
                  <a:ext uri="{FF2B5EF4-FFF2-40B4-BE49-F238E27FC236}">
                    <a16:creationId xmlns:a16="http://schemas.microsoft.com/office/drawing/2014/main" id="{78ABFB57-5C24-4DBE-80AC-044E59ABD6D0}"/>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4</a:t>
                </a:r>
              </a:p>
            </p:txBody>
          </p:sp>
        </p:grpSp>
      </p:gr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egnaposto contenuto 2">
            <a:extLst>
              <a:ext uri="{FF2B5EF4-FFF2-40B4-BE49-F238E27FC236}">
                <a16:creationId xmlns:a16="http://schemas.microsoft.com/office/drawing/2014/main" id="{A3B56BC9-A211-4B65-9737-56BAB976BA51}"/>
              </a:ext>
            </a:extLst>
          </p:cNvPr>
          <p:cNvSpPr txBox="1">
            <a:spLocks/>
          </p:cNvSpPr>
          <p:nvPr/>
        </p:nvSpPr>
        <p:spPr>
          <a:xfrm>
            <a:off x="2520000" y="1173163"/>
            <a:ext cx="4032250" cy="8005762"/>
          </a:xfrm>
          <a:prstGeom prst="rect">
            <a:avLst/>
          </a:prstGeom>
        </p:spPr>
        <p:txBody>
          <a:bodyPr/>
          <a:lstStyle/>
          <a:p>
            <a:pPr lvl="0" algn="l">
              <a:spcBef>
                <a:spcPts val="200"/>
              </a:spcBef>
            </a:pPr>
            <a:r>
              <a:rPr lang="it-IT" sz="900" b="0" kern="0" dirty="0">
                <a:solidFill>
                  <a:schemeClr val="tx1"/>
                </a:solidFill>
                <a:latin typeface="Myriad Pro" pitchFamily="34" charset="0"/>
                <a:cs typeface="Calibri" pitchFamily="34" charset="0"/>
              </a:rPr>
              <a:t>Per configurare l’invio di un report dettagliato</a:t>
            </a:r>
            <a:r>
              <a:rPr lang="en-US" sz="900" b="0" kern="0" dirty="0">
                <a:solidFill>
                  <a:schemeClr val="tx1"/>
                </a:solidFill>
                <a:latin typeface="Myriad Pro" pitchFamily="34" charset="0"/>
                <a:cs typeface="Calibri" pitchFamily="34" charset="0"/>
              </a:rPr>
              <a:t>:</a:t>
            </a: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endParaRPr lang="en-GB" sz="900" b="0" kern="0" dirty="0">
              <a:solidFill>
                <a:schemeClr val="tx1"/>
              </a:solidFill>
              <a:latin typeface="Myriad Pro" pitchFamily="34" charset="0"/>
              <a:cs typeface="Calibri" pitchFamily="34" charset="0"/>
            </a:endParaRPr>
          </a:p>
          <a:p>
            <a:pPr lvl="0" algn="l" eaLnBrk="0" hangingPunct="0">
              <a:spcBef>
                <a:spcPts val="200"/>
              </a:spcBef>
              <a:defRPr/>
            </a:pPr>
            <a:r>
              <a:rPr lang="it-IT" sz="900" kern="0" dirty="0">
                <a:solidFill>
                  <a:schemeClr val="tx1"/>
                </a:solidFill>
                <a:latin typeface="Myriad Pro" pitchFamily="34" charset="0"/>
                <a:cs typeface="Calibri" pitchFamily="34" charset="0"/>
              </a:rPr>
              <a:t>1.</a:t>
            </a:r>
            <a:r>
              <a:rPr lang="it-IT" sz="900" b="0" kern="0" dirty="0">
                <a:solidFill>
                  <a:schemeClr val="tx1"/>
                </a:solidFill>
                <a:latin typeface="Myriad Pro" pitchFamily="34" charset="0"/>
                <a:cs typeface="Calibri" pitchFamily="34" charset="0"/>
              </a:rPr>
              <a:t> Selezionare “Dettagliato”</a:t>
            </a:r>
          </a:p>
          <a:p>
            <a:pPr algn="l" eaLnBrk="0" hangingPunct="0">
              <a:spcBef>
                <a:spcPts val="200"/>
              </a:spcBef>
              <a:defRPr/>
            </a:pPr>
            <a:r>
              <a:rPr lang="it-IT" sz="900" kern="0" dirty="0">
                <a:solidFill>
                  <a:schemeClr val="tx1"/>
                </a:solidFill>
                <a:latin typeface="Myriad Pro" pitchFamily="34" charset="0"/>
                <a:cs typeface="Calibri" pitchFamily="34" charset="0"/>
              </a:rPr>
              <a:t>2. </a:t>
            </a:r>
            <a:r>
              <a:rPr lang="it-IT" sz="900" b="0" kern="0" dirty="0">
                <a:solidFill>
                  <a:schemeClr val="tx1"/>
                </a:solidFill>
                <a:latin typeface="Myriad Pro" pitchFamily="34" charset="0"/>
                <a:cs typeface="Calibri" pitchFamily="34" charset="0"/>
              </a:rPr>
              <a:t>Premere per selezionare il tipo di lista da visualizzare: Dispositivi di misura (default), Gruppi o Carichi</a:t>
            </a:r>
          </a:p>
          <a:p>
            <a:pPr algn="l" eaLnBrk="0" hangingPunct="0">
              <a:spcBef>
                <a:spcPts val="200"/>
              </a:spcBef>
              <a:defRPr/>
            </a:pPr>
            <a:r>
              <a:rPr lang="it-IT" sz="900" kern="0" dirty="0">
                <a:solidFill>
                  <a:schemeClr val="tx1"/>
                </a:solidFill>
                <a:latin typeface="Myriad Pro" pitchFamily="34" charset="0"/>
                <a:cs typeface="Calibri" pitchFamily="34" charset="0"/>
              </a:rPr>
              <a:t>3. </a:t>
            </a:r>
            <a:r>
              <a:rPr lang="it-IT" sz="900" b="0" kern="0" dirty="0">
                <a:solidFill>
                  <a:schemeClr val="tx1"/>
                </a:solidFill>
                <a:latin typeface="Myriad Pro" pitchFamily="34" charset="0"/>
                <a:cs typeface="Calibri" pitchFamily="34" charset="0"/>
              </a:rPr>
              <a:t>Premere per selezionare i Dispositivi uno ad uno </a:t>
            </a:r>
            <a:r>
              <a:rPr lang="it-IT" sz="800" b="0" kern="0" dirty="0">
                <a:solidFill>
                  <a:schemeClr val="tx1"/>
                </a:solidFill>
                <a:latin typeface="Myriad Pro" pitchFamily="34" charset="0"/>
                <a:cs typeface="Calibri" pitchFamily="34" charset="0"/>
              </a:rPr>
              <a:t>(gli oggetti selezionati sono evidenziati in blu)</a:t>
            </a:r>
            <a:r>
              <a:rPr lang="it-IT" sz="900" b="0" kern="0" dirty="0">
                <a:solidFill>
                  <a:schemeClr val="tx1"/>
                </a:solidFill>
                <a:latin typeface="Myriad Pro" pitchFamily="34" charset="0"/>
                <a:cs typeface="Calibri" pitchFamily="34" charset="0"/>
              </a:rPr>
              <a:t> o </a:t>
            </a:r>
            <a:r>
              <a:rPr lang="it-IT" sz="900" kern="0" dirty="0">
                <a:solidFill>
                  <a:schemeClr val="tx1"/>
                </a:solidFill>
                <a:latin typeface="Myriad Pro" pitchFamily="34" charset="0"/>
                <a:cs typeface="Calibri" pitchFamily="34" charset="0"/>
              </a:rPr>
              <a:t>4.</a:t>
            </a:r>
            <a:r>
              <a:rPr lang="it-IT" sz="900" b="0" kern="0" dirty="0">
                <a:solidFill>
                  <a:schemeClr val="tx1"/>
                </a:solidFill>
                <a:latin typeface="Myriad Pro" pitchFamily="34" charset="0"/>
                <a:cs typeface="Calibri" pitchFamily="34" charset="0"/>
              </a:rPr>
              <a:t> premere "tutti" per selezionare tutti i Dispositivi in una sola volta</a:t>
            </a:r>
          </a:p>
          <a:p>
            <a:pPr lvl="0" algn="l" eaLnBrk="0" hangingPunct="0">
              <a:spcBef>
                <a:spcPts val="200"/>
              </a:spcBef>
              <a:defRPr/>
            </a:pPr>
            <a:r>
              <a:rPr lang="it-IT" sz="900" kern="0" dirty="0">
                <a:solidFill>
                  <a:schemeClr val="tx1"/>
                </a:solidFill>
                <a:latin typeface="Myriad Pro" pitchFamily="34" charset="0"/>
                <a:cs typeface="Calibri" pitchFamily="34" charset="0"/>
              </a:rPr>
              <a:t>5.</a:t>
            </a:r>
            <a:r>
              <a:rPr lang="it-IT" sz="900" b="0" kern="0" dirty="0">
                <a:solidFill>
                  <a:schemeClr val="tx1"/>
                </a:solidFill>
                <a:latin typeface="Myriad Pro" pitchFamily="34" charset="0"/>
                <a:cs typeface="Calibri" pitchFamily="34" charset="0"/>
              </a:rPr>
              <a:t> Selezionare il tipo di report: mensile o annuale</a:t>
            </a:r>
          </a:p>
          <a:p>
            <a:pPr algn="l" eaLnBrk="0" hangingPunct="0">
              <a:spcBef>
                <a:spcPts val="200"/>
              </a:spcBef>
              <a:defRPr/>
            </a:pPr>
            <a:r>
              <a:rPr lang="es-ES" sz="900" kern="0" dirty="0">
                <a:solidFill>
                  <a:schemeClr val="tx1"/>
                </a:solidFill>
                <a:latin typeface="Myriad Pro" pitchFamily="34" charset="0"/>
                <a:cs typeface="Calibri" pitchFamily="34" charset="0"/>
              </a:rPr>
              <a:t>6.</a:t>
            </a:r>
            <a:r>
              <a:rPr lang="es-ES" sz="900" b="0" kern="0" dirty="0">
                <a:solidFill>
                  <a:schemeClr val="tx1"/>
                </a:solidFill>
                <a:latin typeface="Myriad Pro" pitchFamily="34" charset="0"/>
                <a:cs typeface="Calibri" pitchFamily="34" charset="0"/>
              </a:rPr>
              <a:t> Premere per scegliere il tipo di file da inviare: pdf o csv</a:t>
            </a:r>
          </a:p>
          <a:p>
            <a:pPr algn="l" eaLnBrk="0" hangingPunct="0">
              <a:spcBef>
                <a:spcPts val="200"/>
              </a:spcBef>
              <a:defRPr/>
            </a:pPr>
            <a:r>
              <a:rPr lang="it-IT" sz="900" kern="0" dirty="0">
                <a:solidFill>
                  <a:schemeClr val="tx1"/>
                </a:solidFill>
                <a:latin typeface="Myriad Pro" pitchFamily="34" charset="0"/>
                <a:cs typeface="Calibri" pitchFamily="34" charset="0"/>
              </a:rPr>
              <a:t>7.</a:t>
            </a:r>
            <a:r>
              <a:rPr lang="it-IT" sz="900" b="0" kern="0" dirty="0">
                <a:solidFill>
                  <a:schemeClr val="tx1"/>
                </a:solidFill>
                <a:latin typeface="Myriad Pro" pitchFamily="34" charset="0"/>
                <a:cs typeface="Calibri" pitchFamily="34" charset="0"/>
              </a:rPr>
              <a:t> Premere per scegliere la frequenza di consegna del report: Mensile, Settimanale o Giornaliera</a:t>
            </a:r>
            <a:endParaRPr lang="es-ES" sz="900" b="0" kern="0" dirty="0">
              <a:solidFill>
                <a:schemeClr val="tx1"/>
              </a:solidFill>
              <a:latin typeface="Myriad Pro" pitchFamily="34" charset="0"/>
              <a:cs typeface="Calibri" pitchFamily="34" charset="0"/>
            </a:endParaRPr>
          </a:p>
          <a:p>
            <a:pPr algn="l" eaLnBrk="0" hangingPunct="0">
              <a:spcBef>
                <a:spcPts val="200"/>
              </a:spcBef>
              <a:defRPr/>
            </a:pPr>
            <a:r>
              <a:rPr lang="es-ES" sz="900" kern="0" dirty="0">
                <a:solidFill>
                  <a:schemeClr val="tx1"/>
                </a:solidFill>
                <a:latin typeface="Myriad Pro" pitchFamily="34" charset="0"/>
                <a:cs typeface="Calibri" pitchFamily="34" charset="0"/>
              </a:rPr>
              <a:t>8.</a:t>
            </a:r>
            <a:r>
              <a:rPr lang="es-ES" sz="900" b="0" kern="0" dirty="0">
                <a:solidFill>
                  <a:schemeClr val="tx1"/>
                </a:solidFill>
                <a:latin typeface="Myriad Pro" pitchFamily="34" charset="0"/>
                <a:cs typeface="Calibri" pitchFamily="34" charset="0"/>
              </a:rPr>
              <a:t> Scrivere l’idirizzo e-mail del (dei) destinatario(i)</a:t>
            </a:r>
          </a:p>
          <a:p>
            <a:pPr lvl="0" algn="l" eaLnBrk="0" hangingPunct="0">
              <a:spcBef>
                <a:spcPts val="200"/>
              </a:spcBef>
              <a:defRPr/>
            </a:pPr>
            <a:r>
              <a:rPr lang="es-ES" sz="900" kern="0" dirty="0">
                <a:solidFill>
                  <a:schemeClr val="tx1"/>
                </a:solidFill>
                <a:latin typeface="Myriad Pro" pitchFamily="34" charset="0"/>
                <a:cs typeface="Calibri" pitchFamily="34" charset="0"/>
              </a:rPr>
              <a:t>9.</a:t>
            </a:r>
            <a:r>
              <a:rPr lang="es-ES" sz="900" b="0" kern="0" dirty="0">
                <a:solidFill>
                  <a:schemeClr val="tx1"/>
                </a:solidFill>
                <a:latin typeface="Myriad Pro" pitchFamily="34" charset="0"/>
                <a:cs typeface="Calibri" pitchFamily="34" charset="0"/>
              </a:rPr>
              <a:t> Premere su “Salva” per completare la procedura</a:t>
            </a:r>
          </a:p>
          <a:p>
            <a:pPr lvl="0" algn="l" eaLnBrk="0" hangingPunct="0">
              <a:spcBef>
                <a:spcPts val="200"/>
              </a:spcBef>
              <a:defRPr/>
            </a:pPr>
            <a:r>
              <a:rPr lang="it-IT" sz="900" b="0" kern="0" dirty="0">
                <a:solidFill>
                  <a:schemeClr val="tx1"/>
                </a:solidFill>
                <a:latin typeface="Myriad Pro" pitchFamily="34" charset="0"/>
                <a:cs typeface="Calibri" pitchFamily="34" charset="0"/>
              </a:rPr>
              <a:t>In funzione del periodo selezionato, il(i) destinatario(i) riceverà(anno) un report dettagliato</a:t>
            </a:r>
          </a:p>
        </p:txBody>
      </p:sp>
      <p:pic>
        <p:nvPicPr>
          <p:cNvPr id="29" name="Immagine 28">
            <a:extLst>
              <a:ext uri="{FF2B5EF4-FFF2-40B4-BE49-F238E27FC236}">
                <a16:creationId xmlns:a16="http://schemas.microsoft.com/office/drawing/2014/main" id="{924616FF-500C-4FF4-8500-10BCA73C9DC1}"/>
              </a:ext>
            </a:extLst>
          </p:cNvPr>
          <p:cNvPicPr>
            <a:picLocks noChangeAspect="1"/>
          </p:cNvPicPr>
          <p:nvPr/>
        </p:nvPicPr>
        <p:blipFill>
          <a:blip r:embed="rId2"/>
          <a:stretch>
            <a:fillRect/>
          </a:stretch>
        </p:blipFill>
        <p:spPr>
          <a:xfrm>
            <a:off x="2988000" y="1404000"/>
            <a:ext cx="2753437" cy="1980000"/>
          </a:xfrm>
          <a:prstGeom prst="rect">
            <a:avLst/>
          </a:prstGeom>
        </p:spPr>
      </p:pic>
      <p:grpSp>
        <p:nvGrpSpPr>
          <p:cNvPr id="30" name="Gruppo 29">
            <a:extLst>
              <a:ext uri="{FF2B5EF4-FFF2-40B4-BE49-F238E27FC236}">
                <a16:creationId xmlns:a16="http://schemas.microsoft.com/office/drawing/2014/main" id="{701F43F2-90BC-4DE2-A9A4-E678A69CA02D}"/>
              </a:ext>
            </a:extLst>
          </p:cNvPr>
          <p:cNvGrpSpPr/>
          <p:nvPr/>
        </p:nvGrpSpPr>
        <p:grpSpPr>
          <a:xfrm>
            <a:off x="2880000" y="1584000"/>
            <a:ext cx="2736000" cy="1908000"/>
            <a:chOff x="2880000" y="1584000"/>
            <a:chExt cx="2736000" cy="1908000"/>
          </a:xfrm>
        </p:grpSpPr>
        <p:grpSp>
          <p:nvGrpSpPr>
            <p:cNvPr id="55" name="Gruppo 54">
              <a:extLst>
                <a:ext uri="{FF2B5EF4-FFF2-40B4-BE49-F238E27FC236}">
                  <a16:creationId xmlns:a16="http://schemas.microsoft.com/office/drawing/2014/main" id="{7B7317EF-0996-4DCB-8CE9-1E25712C6AC4}"/>
                </a:ext>
              </a:extLst>
            </p:cNvPr>
            <p:cNvGrpSpPr/>
            <p:nvPr/>
          </p:nvGrpSpPr>
          <p:grpSpPr>
            <a:xfrm>
              <a:off x="4716000" y="1620000"/>
              <a:ext cx="360000" cy="293824"/>
              <a:chOff x="7426112" y="1620688"/>
              <a:chExt cx="360000" cy="293824"/>
            </a:xfrm>
          </p:grpSpPr>
          <p:pic>
            <p:nvPicPr>
              <p:cNvPr id="80" name="Picture 3" descr="C:\Users\Enrico Diani\Desktop\Mano IME.png">
                <a:extLst>
                  <a:ext uri="{FF2B5EF4-FFF2-40B4-BE49-F238E27FC236}">
                    <a16:creationId xmlns:a16="http://schemas.microsoft.com/office/drawing/2014/main" id="{2D71996A-8D61-453C-B9E2-E4FB69330593}"/>
                  </a:ext>
                </a:extLst>
              </p:cNvPr>
              <p:cNvPicPr>
                <a:picLocks noChangeAspect="1" noChangeArrowheads="1"/>
              </p:cNvPicPr>
              <p:nvPr/>
            </p:nvPicPr>
            <p:blipFill>
              <a:blip r:embed="rId3" cstate="print"/>
              <a:srcRect/>
              <a:stretch>
                <a:fillRect/>
              </a:stretch>
            </p:blipFill>
            <p:spPr bwMode="auto">
              <a:xfrm rot="5400000">
                <a:off x="7459200" y="1587600"/>
                <a:ext cx="293824" cy="360000"/>
              </a:xfrm>
              <a:prstGeom prst="rect">
                <a:avLst/>
              </a:prstGeom>
              <a:noFill/>
            </p:spPr>
          </p:pic>
          <p:sp>
            <p:nvSpPr>
              <p:cNvPr id="81" name="CasellaDiTesto 80">
                <a:extLst>
                  <a:ext uri="{FF2B5EF4-FFF2-40B4-BE49-F238E27FC236}">
                    <a16:creationId xmlns:a16="http://schemas.microsoft.com/office/drawing/2014/main" id="{0ED74221-FAF6-41FD-ABF9-4A69EB1B9923}"/>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1</a:t>
                </a:r>
              </a:p>
            </p:txBody>
          </p:sp>
        </p:grpSp>
        <p:grpSp>
          <p:nvGrpSpPr>
            <p:cNvPr id="56" name="Gruppo 55">
              <a:extLst>
                <a:ext uri="{FF2B5EF4-FFF2-40B4-BE49-F238E27FC236}">
                  <a16:creationId xmlns:a16="http://schemas.microsoft.com/office/drawing/2014/main" id="{9B5DFBCC-3C3D-4B7F-8520-FDE2BC1D3DCC}"/>
                </a:ext>
              </a:extLst>
            </p:cNvPr>
            <p:cNvGrpSpPr/>
            <p:nvPr/>
          </p:nvGrpSpPr>
          <p:grpSpPr>
            <a:xfrm>
              <a:off x="4356000" y="1872000"/>
              <a:ext cx="360000" cy="293824"/>
              <a:chOff x="7426112" y="1620688"/>
              <a:chExt cx="360000" cy="293824"/>
            </a:xfrm>
          </p:grpSpPr>
          <p:pic>
            <p:nvPicPr>
              <p:cNvPr id="78" name="Picture 3" descr="C:\Users\Enrico Diani\Desktop\Mano IME.png">
                <a:extLst>
                  <a:ext uri="{FF2B5EF4-FFF2-40B4-BE49-F238E27FC236}">
                    <a16:creationId xmlns:a16="http://schemas.microsoft.com/office/drawing/2014/main" id="{8FC15CA9-4E96-48E3-B724-F84E587153D9}"/>
                  </a:ext>
                </a:extLst>
              </p:cNvPr>
              <p:cNvPicPr>
                <a:picLocks noChangeAspect="1" noChangeArrowheads="1"/>
              </p:cNvPicPr>
              <p:nvPr/>
            </p:nvPicPr>
            <p:blipFill>
              <a:blip r:embed="rId3" cstate="print"/>
              <a:srcRect/>
              <a:stretch>
                <a:fillRect/>
              </a:stretch>
            </p:blipFill>
            <p:spPr bwMode="auto">
              <a:xfrm rot="5400000">
                <a:off x="7459200" y="1587600"/>
                <a:ext cx="293824" cy="360000"/>
              </a:xfrm>
              <a:prstGeom prst="rect">
                <a:avLst/>
              </a:prstGeom>
              <a:noFill/>
            </p:spPr>
          </p:pic>
          <p:sp>
            <p:nvSpPr>
              <p:cNvPr id="79" name="CasellaDiTesto 78">
                <a:extLst>
                  <a:ext uri="{FF2B5EF4-FFF2-40B4-BE49-F238E27FC236}">
                    <a16:creationId xmlns:a16="http://schemas.microsoft.com/office/drawing/2014/main" id="{E2DFC4BB-2975-4AFD-9054-4FFB36674029}"/>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5</a:t>
                </a:r>
              </a:p>
            </p:txBody>
          </p:sp>
        </p:grpSp>
        <p:grpSp>
          <p:nvGrpSpPr>
            <p:cNvPr id="57" name="Gruppo 56">
              <a:extLst>
                <a:ext uri="{FF2B5EF4-FFF2-40B4-BE49-F238E27FC236}">
                  <a16:creationId xmlns:a16="http://schemas.microsoft.com/office/drawing/2014/main" id="{CB227C5E-E770-4B8B-AF43-6D362D025FC4}"/>
                </a:ext>
              </a:extLst>
            </p:cNvPr>
            <p:cNvGrpSpPr/>
            <p:nvPr/>
          </p:nvGrpSpPr>
          <p:grpSpPr>
            <a:xfrm>
              <a:off x="2880000" y="1584000"/>
              <a:ext cx="293824" cy="360000"/>
              <a:chOff x="1483200" y="4590000"/>
              <a:chExt cx="293824" cy="360000"/>
            </a:xfrm>
          </p:grpSpPr>
          <p:pic>
            <p:nvPicPr>
              <p:cNvPr id="76" name="Picture 3" descr="C:\Users\Enrico Diani\Desktop\Mano IME.png">
                <a:extLst>
                  <a:ext uri="{FF2B5EF4-FFF2-40B4-BE49-F238E27FC236}">
                    <a16:creationId xmlns:a16="http://schemas.microsoft.com/office/drawing/2014/main" id="{3E30468D-E1B0-426A-BECB-9AAA779D2DD2}"/>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77" name="CasellaDiTesto 76">
                <a:extLst>
                  <a:ext uri="{FF2B5EF4-FFF2-40B4-BE49-F238E27FC236}">
                    <a16:creationId xmlns:a16="http://schemas.microsoft.com/office/drawing/2014/main" id="{1DAEB302-1F3C-467E-BF7B-268CCFE35CF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58" name="Gruppo 57">
              <a:extLst>
                <a:ext uri="{FF2B5EF4-FFF2-40B4-BE49-F238E27FC236}">
                  <a16:creationId xmlns:a16="http://schemas.microsoft.com/office/drawing/2014/main" id="{19882998-7BFC-4F67-B2C8-290E17BF89B0}"/>
                </a:ext>
              </a:extLst>
            </p:cNvPr>
            <p:cNvGrpSpPr/>
            <p:nvPr/>
          </p:nvGrpSpPr>
          <p:grpSpPr>
            <a:xfrm>
              <a:off x="2880000" y="2304000"/>
              <a:ext cx="293824" cy="360000"/>
              <a:chOff x="1483200" y="4590000"/>
              <a:chExt cx="293824" cy="360000"/>
            </a:xfrm>
          </p:grpSpPr>
          <p:pic>
            <p:nvPicPr>
              <p:cNvPr id="74" name="Picture 3" descr="C:\Users\Enrico Diani\Desktop\Mano IME.png">
                <a:extLst>
                  <a:ext uri="{FF2B5EF4-FFF2-40B4-BE49-F238E27FC236}">
                    <a16:creationId xmlns:a16="http://schemas.microsoft.com/office/drawing/2014/main" id="{9FEA9F75-8481-4525-AC56-D98D20C6B076}"/>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75" name="CasellaDiTesto 74">
                <a:extLst>
                  <a:ext uri="{FF2B5EF4-FFF2-40B4-BE49-F238E27FC236}">
                    <a16:creationId xmlns:a16="http://schemas.microsoft.com/office/drawing/2014/main" id="{1DF6E602-B8DC-4C3A-8353-BB628A392465}"/>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59" name="Gruppo 28">
              <a:extLst>
                <a:ext uri="{FF2B5EF4-FFF2-40B4-BE49-F238E27FC236}">
                  <a16:creationId xmlns:a16="http://schemas.microsoft.com/office/drawing/2014/main" id="{59A29701-CDFB-4BC3-A7A3-51CAF07CAAE4}"/>
                </a:ext>
              </a:extLst>
            </p:cNvPr>
            <p:cNvGrpSpPr/>
            <p:nvPr/>
          </p:nvGrpSpPr>
          <p:grpSpPr>
            <a:xfrm>
              <a:off x="4716000" y="2880000"/>
              <a:ext cx="284401" cy="284400"/>
              <a:chOff x="1332000" y="2408400"/>
              <a:chExt cx="284401" cy="284400"/>
            </a:xfrm>
          </p:grpSpPr>
          <p:pic>
            <p:nvPicPr>
              <p:cNvPr id="72" name="Picture 2" descr="C:\Users\Enrico Diani\Desktop\Matita IME.png">
                <a:extLst>
                  <a:ext uri="{FF2B5EF4-FFF2-40B4-BE49-F238E27FC236}">
                    <a16:creationId xmlns:a16="http://schemas.microsoft.com/office/drawing/2014/main" id="{973C8426-5941-493C-A471-225CF1108802}"/>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73" name="CasellaDiTesto 72">
                <a:extLst>
                  <a:ext uri="{FF2B5EF4-FFF2-40B4-BE49-F238E27FC236}">
                    <a16:creationId xmlns:a16="http://schemas.microsoft.com/office/drawing/2014/main" id="{B64D7720-2606-4803-9685-49C763174AE2}"/>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8</a:t>
                </a:r>
              </a:p>
            </p:txBody>
          </p:sp>
        </p:grpSp>
        <p:grpSp>
          <p:nvGrpSpPr>
            <p:cNvPr id="60" name="Gruppo 59">
              <a:extLst>
                <a:ext uri="{FF2B5EF4-FFF2-40B4-BE49-F238E27FC236}">
                  <a16:creationId xmlns:a16="http://schemas.microsoft.com/office/drawing/2014/main" id="{57A0B274-53B9-4537-B4A1-51BE9BF6F3EE}"/>
                </a:ext>
              </a:extLst>
            </p:cNvPr>
            <p:cNvGrpSpPr/>
            <p:nvPr/>
          </p:nvGrpSpPr>
          <p:grpSpPr>
            <a:xfrm>
              <a:off x="5292000" y="3132000"/>
              <a:ext cx="293824" cy="360000"/>
              <a:chOff x="1483200" y="4590000"/>
              <a:chExt cx="293824" cy="360000"/>
            </a:xfrm>
          </p:grpSpPr>
          <p:pic>
            <p:nvPicPr>
              <p:cNvPr id="70" name="Picture 3" descr="C:\Users\Enrico Diani\Desktop\Mano IME.png">
                <a:extLst>
                  <a:ext uri="{FF2B5EF4-FFF2-40B4-BE49-F238E27FC236}">
                    <a16:creationId xmlns:a16="http://schemas.microsoft.com/office/drawing/2014/main" id="{00A1B6B2-E19F-449B-96D9-30F52AD66E1A}"/>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71" name="CasellaDiTesto 70">
                <a:extLst>
                  <a:ext uri="{FF2B5EF4-FFF2-40B4-BE49-F238E27FC236}">
                    <a16:creationId xmlns:a16="http://schemas.microsoft.com/office/drawing/2014/main" id="{B05C2F32-15FC-499B-8D6F-DB0D7B271577}"/>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9</a:t>
                </a:r>
              </a:p>
            </p:txBody>
          </p:sp>
        </p:grpSp>
        <p:grpSp>
          <p:nvGrpSpPr>
            <p:cNvPr id="61" name="Gruppo 60">
              <a:extLst>
                <a:ext uri="{FF2B5EF4-FFF2-40B4-BE49-F238E27FC236}">
                  <a16:creationId xmlns:a16="http://schemas.microsoft.com/office/drawing/2014/main" id="{FDF5E021-913E-4089-A76A-150E75E9EDB5}"/>
                </a:ext>
              </a:extLst>
            </p:cNvPr>
            <p:cNvGrpSpPr/>
            <p:nvPr/>
          </p:nvGrpSpPr>
          <p:grpSpPr>
            <a:xfrm>
              <a:off x="3060000" y="3024000"/>
              <a:ext cx="360000" cy="293852"/>
              <a:chOff x="5474926" y="5901074"/>
              <a:chExt cx="360000" cy="293852"/>
            </a:xfrm>
          </p:grpSpPr>
          <p:pic>
            <p:nvPicPr>
              <p:cNvPr id="68" name="Picture 3">
                <a:extLst>
                  <a:ext uri="{FF2B5EF4-FFF2-40B4-BE49-F238E27FC236}">
                    <a16:creationId xmlns:a16="http://schemas.microsoft.com/office/drawing/2014/main" id="{42C27E55-53CD-4806-9F35-0AA9DD38E2E7}"/>
                  </a:ext>
                </a:extLst>
              </p:cNvPr>
              <p:cNvPicPr>
                <a:picLocks noChangeAspect="1" noChangeArrowheads="1"/>
              </p:cNvPicPr>
              <p:nvPr/>
            </p:nvPicPr>
            <p:blipFill>
              <a:blip r:embed="rId5" cstate="print"/>
              <a:srcRect/>
              <a:stretch>
                <a:fillRect/>
              </a:stretch>
            </p:blipFill>
            <p:spPr bwMode="auto">
              <a:xfrm rot="16200000">
                <a:off x="5508000" y="5868000"/>
                <a:ext cx="293852" cy="360000"/>
              </a:xfrm>
              <a:prstGeom prst="rect">
                <a:avLst/>
              </a:prstGeom>
              <a:noFill/>
              <a:ln w="9525">
                <a:noFill/>
                <a:miter lim="800000"/>
                <a:headEnd/>
                <a:tailEnd/>
              </a:ln>
              <a:effectLst/>
            </p:spPr>
          </p:pic>
          <p:sp>
            <p:nvSpPr>
              <p:cNvPr id="69" name="CasellaDiTesto 68">
                <a:extLst>
                  <a:ext uri="{FF2B5EF4-FFF2-40B4-BE49-F238E27FC236}">
                    <a16:creationId xmlns:a16="http://schemas.microsoft.com/office/drawing/2014/main" id="{7FBECBB6-6B95-416B-A5DF-798B51AD53F2}"/>
                  </a:ext>
                </a:extLst>
              </p:cNvPr>
              <p:cNvSpPr txBox="1"/>
              <p:nvPr/>
            </p:nvSpPr>
            <p:spPr>
              <a:xfrm>
                <a:off x="5625526" y="5929474"/>
                <a:ext cx="95250" cy="200055"/>
              </a:xfrm>
              <a:prstGeom prst="rect">
                <a:avLst/>
              </a:prstGeom>
              <a:noFill/>
            </p:spPr>
            <p:txBody>
              <a:bodyPr wrap="square" rtlCol="0">
                <a:spAutoFit/>
              </a:bodyPr>
              <a:lstStyle/>
              <a:p>
                <a:r>
                  <a:rPr lang="it-IT" sz="700" dirty="0">
                    <a:solidFill>
                      <a:srgbClr val="146BBA"/>
                    </a:solidFill>
                  </a:rPr>
                  <a:t>4</a:t>
                </a:r>
              </a:p>
            </p:txBody>
          </p:sp>
        </p:grpSp>
        <p:grpSp>
          <p:nvGrpSpPr>
            <p:cNvPr id="62" name="Gruppo 61">
              <a:extLst>
                <a:ext uri="{FF2B5EF4-FFF2-40B4-BE49-F238E27FC236}">
                  <a16:creationId xmlns:a16="http://schemas.microsoft.com/office/drawing/2014/main" id="{A7621C21-AEFD-4F3C-87A2-D1E60E6BDD6C}"/>
                </a:ext>
              </a:extLst>
            </p:cNvPr>
            <p:cNvGrpSpPr/>
            <p:nvPr/>
          </p:nvGrpSpPr>
          <p:grpSpPr>
            <a:xfrm>
              <a:off x="4032000" y="2196000"/>
              <a:ext cx="360000" cy="293824"/>
              <a:chOff x="7426112" y="1620688"/>
              <a:chExt cx="360000" cy="293824"/>
            </a:xfrm>
          </p:grpSpPr>
          <p:pic>
            <p:nvPicPr>
              <p:cNvPr id="66" name="Picture 3" descr="C:\Users\Enrico Diani\Desktop\Mano IME.png">
                <a:extLst>
                  <a:ext uri="{FF2B5EF4-FFF2-40B4-BE49-F238E27FC236}">
                    <a16:creationId xmlns:a16="http://schemas.microsoft.com/office/drawing/2014/main" id="{7951679D-143E-447F-AAE7-F39CADC58275}"/>
                  </a:ext>
                </a:extLst>
              </p:cNvPr>
              <p:cNvPicPr>
                <a:picLocks noChangeAspect="1" noChangeArrowheads="1"/>
              </p:cNvPicPr>
              <p:nvPr/>
            </p:nvPicPr>
            <p:blipFill>
              <a:blip r:embed="rId3" cstate="print"/>
              <a:srcRect/>
              <a:stretch>
                <a:fillRect/>
              </a:stretch>
            </p:blipFill>
            <p:spPr bwMode="auto">
              <a:xfrm rot="5400000">
                <a:off x="7459200" y="1587600"/>
                <a:ext cx="293824" cy="360000"/>
              </a:xfrm>
              <a:prstGeom prst="rect">
                <a:avLst/>
              </a:prstGeom>
              <a:noFill/>
            </p:spPr>
          </p:pic>
          <p:sp>
            <p:nvSpPr>
              <p:cNvPr id="67" name="CasellaDiTesto 66">
                <a:extLst>
                  <a:ext uri="{FF2B5EF4-FFF2-40B4-BE49-F238E27FC236}">
                    <a16:creationId xmlns:a16="http://schemas.microsoft.com/office/drawing/2014/main" id="{5AB6DE89-2407-41F8-9432-BAEC7398B71B}"/>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6</a:t>
                </a:r>
              </a:p>
            </p:txBody>
          </p:sp>
        </p:grpSp>
        <p:grpSp>
          <p:nvGrpSpPr>
            <p:cNvPr id="63" name="Gruppo 62">
              <a:extLst>
                <a:ext uri="{FF2B5EF4-FFF2-40B4-BE49-F238E27FC236}">
                  <a16:creationId xmlns:a16="http://schemas.microsoft.com/office/drawing/2014/main" id="{3694ABDB-FAC0-44C5-9E63-518B2A499872}"/>
                </a:ext>
              </a:extLst>
            </p:cNvPr>
            <p:cNvGrpSpPr/>
            <p:nvPr/>
          </p:nvGrpSpPr>
          <p:grpSpPr>
            <a:xfrm>
              <a:off x="5256000" y="2448000"/>
              <a:ext cx="360000" cy="293824"/>
              <a:chOff x="7426112" y="1620688"/>
              <a:chExt cx="360000" cy="293824"/>
            </a:xfrm>
          </p:grpSpPr>
          <p:pic>
            <p:nvPicPr>
              <p:cNvPr id="64" name="Picture 3" descr="C:\Users\Enrico Diani\Desktop\Mano IME.png">
                <a:extLst>
                  <a:ext uri="{FF2B5EF4-FFF2-40B4-BE49-F238E27FC236}">
                    <a16:creationId xmlns:a16="http://schemas.microsoft.com/office/drawing/2014/main" id="{88CCB48B-6683-4F9B-B0D9-D5B6DBFD607C}"/>
                  </a:ext>
                </a:extLst>
              </p:cNvPr>
              <p:cNvPicPr>
                <a:picLocks noChangeAspect="1" noChangeArrowheads="1"/>
              </p:cNvPicPr>
              <p:nvPr/>
            </p:nvPicPr>
            <p:blipFill>
              <a:blip r:embed="rId3" cstate="print"/>
              <a:srcRect/>
              <a:stretch>
                <a:fillRect/>
              </a:stretch>
            </p:blipFill>
            <p:spPr bwMode="auto">
              <a:xfrm rot="5400000">
                <a:off x="7459200" y="1587600"/>
                <a:ext cx="293824" cy="360000"/>
              </a:xfrm>
              <a:prstGeom prst="rect">
                <a:avLst/>
              </a:prstGeom>
              <a:noFill/>
            </p:spPr>
          </p:pic>
          <p:sp>
            <p:nvSpPr>
              <p:cNvPr id="65" name="CasellaDiTesto 64">
                <a:extLst>
                  <a:ext uri="{FF2B5EF4-FFF2-40B4-BE49-F238E27FC236}">
                    <a16:creationId xmlns:a16="http://schemas.microsoft.com/office/drawing/2014/main" id="{79E8E85B-009F-4ED9-9589-C3BAA973A245}"/>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7</a:t>
                </a:r>
              </a:p>
            </p:txBody>
          </p:sp>
        </p:gr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5EF9ECA-B4E8-441F-BF4C-DD11CBDAE067}"/>
              </a:ext>
            </a:extLst>
          </p:cNvPr>
          <p:cNvSpPr txBox="1">
            <a:spLocks noChangeArrowheads="1"/>
          </p:cNvSpPr>
          <p:nvPr/>
        </p:nvSpPr>
        <p:spPr>
          <a:xfrm>
            <a:off x="2520001" y="1171575"/>
            <a:ext cx="4032250" cy="7569200"/>
          </a:xfrm>
          <a:prstGeom prst="rect">
            <a:avLst/>
          </a:prstGeom>
        </p:spPr>
        <p:txBody>
          <a:bodyPr lIns="91434" tIns="45718" rIns="91434" bIns="45718"/>
          <a:lstStyle/>
          <a:p>
            <a:pPr marL="0" lvl="3" indent="-228586" algn="l" defTabSz="914342">
              <a:spcBef>
                <a:spcPts val="200"/>
              </a:spcBef>
              <a:defRPr/>
            </a:pPr>
            <a:r>
              <a:rPr lang="it-IT" sz="1400" kern="0" dirty="0">
                <a:solidFill>
                  <a:srgbClr val="146BBA"/>
                </a:solidFill>
                <a:latin typeface="Myriad Pro" pitchFamily="34" charset="0"/>
                <a:ea typeface="+mj-ea"/>
                <a:cs typeface="Calibri" pitchFamily="34" charset="0"/>
              </a:rPr>
              <a:t>5. Lingue disponibili</a:t>
            </a:r>
          </a:p>
          <a:p>
            <a:pPr marL="342879" indent="-342879" algn="l" defTabSz="914342">
              <a:spcBef>
                <a:spcPts val="200"/>
              </a:spcBef>
              <a:defRPr/>
            </a:pPr>
            <a:r>
              <a:rPr lang="it-IT" sz="900" kern="0" dirty="0">
                <a:solidFill>
                  <a:schemeClr val="tx1"/>
                </a:solidFill>
                <a:latin typeface="Myriad Pro" pitchFamily="34" charset="0"/>
                <a:cs typeface="Calibri" pitchFamily="34" charset="0"/>
              </a:rPr>
              <a:t>Lingue:</a:t>
            </a:r>
          </a:p>
          <a:p>
            <a:pPr marL="179989" lvl="1" indent="-182552" algn="l" defTabSz="914342" eaLnBrk="0" hangingPunct="0">
              <a:spcBef>
                <a:spcPts val="200"/>
              </a:spcBef>
              <a:buFontTx/>
              <a:buChar char="–"/>
              <a:defRPr/>
            </a:pPr>
            <a:r>
              <a:rPr lang="ja-JP" altLang="it-IT" sz="900" b="0" kern="0" dirty="0">
                <a:solidFill>
                  <a:schemeClr val="tx1"/>
                </a:solidFill>
                <a:latin typeface="Myriad Pro" pitchFamily="34" charset="0"/>
                <a:cs typeface="Calibri" pitchFamily="34" charset="0"/>
              </a:rPr>
              <a:t>中国</a:t>
            </a:r>
            <a:endParaRPr lang="it-IT" altLang="ja-JP" sz="900" b="0" kern="0" dirty="0">
              <a:solidFill>
                <a:schemeClr val="tx1"/>
              </a:solidFill>
              <a:latin typeface="Myriad Pro" pitchFamily="34" charset="0"/>
              <a:cs typeface="Calibri" pitchFamily="34" charset="0"/>
            </a:endParaRPr>
          </a:p>
          <a:p>
            <a:pPr marL="179989" lvl="1" indent="-182552" algn="l" defTabSz="914342" eaLnBrk="0" hangingPunct="0">
              <a:spcBef>
                <a:spcPts val="200"/>
              </a:spcBef>
              <a:buFontTx/>
              <a:buChar char="–"/>
              <a:defRPr/>
            </a:pPr>
            <a:r>
              <a:rPr lang="it-IT" altLang="ja-JP" sz="900" b="0" kern="0" dirty="0" err="1">
                <a:solidFill>
                  <a:schemeClr val="tx1"/>
                </a:solidFill>
                <a:latin typeface="Myriad Pro" pitchFamily="34" charset="0"/>
                <a:cs typeface="Calibri" pitchFamily="34" charset="0"/>
              </a:rPr>
              <a:t>Deutsch</a:t>
            </a:r>
            <a:endParaRPr lang="ja-JP" altLang="it-IT" sz="900" b="0" kern="0" dirty="0">
              <a:solidFill>
                <a:schemeClr val="tx1"/>
              </a:solidFill>
              <a:latin typeface="Myriad Pro" pitchFamily="34" charset="0"/>
              <a:cs typeface="Calibri" pitchFamily="34" charset="0"/>
            </a:endParaRPr>
          </a:p>
          <a:p>
            <a:pPr marL="179989" lvl="1" indent="-182552" algn="l" defTabSz="914342" eaLnBrk="0" hangingPunct="0">
              <a:spcBef>
                <a:spcPts val="200"/>
              </a:spcBef>
              <a:buFontTx/>
              <a:buChar char="–"/>
              <a:defRPr/>
            </a:pPr>
            <a:r>
              <a:rPr lang="it-IT" sz="900" b="0" kern="0" dirty="0">
                <a:solidFill>
                  <a:schemeClr val="tx1"/>
                </a:solidFill>
                <a:latin typeface="Myriad Pro" pitchFamily="34" charset="0"/>
                <a:cs typeface="Calibri" pitchFamily="34" charset="0"/>
              </a:rPr>
              <a:t>English</a:t>
            </a:r>
          </a:p>
          <a:p>
            <a:pPr marL="179989" lvl="1" indent="-182552" algn="l" defTabSz="914342" eaLnBrk="0" hangingPunct="0">
              <a:spcBef>
                <a:spcPts val="200"/>
              </a:spcBef>
              <a:buFontTx/>
              <a:buChar char="–"/>
              <a:defRPr/>
            </a:pPr>
            <a:r>
              <a:rPr lang="it-IT" sz="900" b="0" kern="0" dirty="0" err="1">
                <a:solidFill>
                  <a:schemeClr val="tx1"/>
                </a:solidFill>
                <a:latin typeface="Myriad Pro" pitchFamily="34" charset="0"/>
                <a:cs typeface="Calibri" pitchFamily="34" charset="0"/>
              </a:rPr>
              <a:t>Español</a:t>
            </a:r>
            <a:endParaRPr lang="it-IT" sz="900" b="0" kern="0" dirty="0">
              <a:solidFill>
                <a:schemeClr val="tx1"/>
              </a:solidFill>
              <a:latin typeface="Myriad Pro" pitchFamily="34" charset="0"/>
              <a:cs typeface="Calibri" pitchFamily="34" charset="0"/>
            </a:endParaRPr>
          </a:p>
          <a:p>
            <a:pPr marL="179989" lvl="1" indent="-182552" algn="l" defTabSz="914342" eaLnBrk="0" hangingPunct="0">
              <a:spcBef>
                <a:spcPts val="200"/>
              </a:spcBef>
              <a:buFontTx/>
              <a:buChar char="–"/>
              <a:defRPr/>
            </a:pPr>
            <a:r>
              <a:rPr lang="it-IT" sz="900" b="0" kern="0" dirty="0" err="1">
                <a:solidFill>
                  <a:schemeClr val="tx1"/>
                </a:solidFill>
                <a:latin typeface="Myriad Pro" pitchFamily="34" charset="0"/>
                <a:cs typeface="Calibri" pitchFamily="34" charset="0"/>
              </a:rPr>
              <a:t>Français</a:t>
            </a:r>
            <a:endParaRPr lang="it-IT" sz="900" b="0" kern="0" dirty="0">
              <a:solidFill>
                <a:schemeClr val="tx1"/>
              </a:solidFill>
              <a:latin typeface="Myriad Pro" pitchFamily="34" charset="0"/>
              <a:cs typeface="Calibri" pitchFamily="34" charset="0"/>
            </a:endParaRPr>
          </a:p>
          <a:p>
            <a:pPr marL="179989" lvl="1" indent="-182552" algn="l" defTabSz="914342" eaLnBrk="0" hangingPunct="0">
              <a:spcBef>
                <a:spcPts val="200"/>
              </a:spcBef>
              <a:buFontTx/>
              <a:buChar char="–"/>
              <a:defRPr/>
            </a:pPr>
            <a:r>
              <a:rPr lang="it-IT" sz="900" b="0" kern="0" dirty="0" err="1">
                <a:solidFill>
                  <a:schemeClr val="tx1"/>
                </a:solidFill>
                <a:latin typeface="Myriad Pro" pitchFamily="34" charset="0"/>
                <a:cs typeface="Calibri" pitchFamily="34" charset="0"/>
              </a:rPr>
              <a:t>Français</a:t>
            </a:r>
            <a:r>
              <a:rPr lang="it-IT" sz="900" b="0" kern="0" dirty="0">
                <a:solidFill>
                  <a:schemeClr val="tx1"/>
                </a:solidFill>
                <a:latin typeface="Myriad Pro" pitchFamily="34" charset="0"/>
                <a:cs typeface="Calibri" pitchFamily="34" charset="0"/>
              </a:rPr>
              <a:t> (</a:t>
            </a:r>
            <a:r>
              <a:rPr lang="it-IT" sz="900" b="0" kern="0" dirty="0" err="1">
                <a:solidFill>
                  <a:schemeClr val="tx1"/>
                </a:solidFill>
                <a:latin typeface="Myriad Pro" pitchFamily="34" charset="0"/>
                <a:cs typeface="Calibri" pitchFamily="34" charset="0"/>
              </a:rPr>
              <a:t>Belgique</a:t>
            </a:r>
            <a:r>
              <a:rPr lang="it-IT" sz="900" b="0" kern="0" dirty="0">
                <a:solidFill>
                  <a:schemeClr val="tx1"/>
                </a:solidFill>
                <a:latin typeface="Myriad Pro" pitchFamily="34" charset="0"/>
                <a:cs typeface="Calibri" pitchFamily="34" charset="0"/>
              </a:rPr>
              <a:t>)</a:t>
            </a:r>
          </a:p>
          <a:p>
            <a:pPr marL="179989" lvl="1" indent="-182552" algn="l" defTabSz="914342" eaLnBrk="0" hangingPunct="0">
              <a:spcBef>
                <a:spcPts val="200"/>
              </a:spcBef>
              <a:buFontTx/>
              <a:buChar char="–"/>
              <a:defRPr/>
            </a:pPr>
            <a:r>
              <a:rPr lang="el-GR" sz="900" b="0" kern="0" dirty="0">
                <a:solidFill>
                  <a:schemeClr val="tx1"/>
                </a:solidFill>
                <a:latin typeface="Myriad Pro" pitchFamily="34" charset="0"/>
                <a:cs typeface="Calibri" pitchFamily="34" charset="0"/>
              </a:rPr>
              <a:t>Ελληνικά</a:t>
            </a:r>
          </a:p>
          <a:p>
            <a:pPr marL="179989" lvl="1" indent="-182552" algn="l" defTabSz="914342" eaLnBrk="0" hangingPunct="0">
              <a:spcBef>
                <a:spcPts val="200"/>
              </a:spcBef>
              <a:buFontTx/>
              <a:buChar char="–"/>
              <a:defRPr/>
            </a:pPr>
            <a:r>
              <a:rPr lang="it-IT" sz="900" b="0" kern="0" dirty="0">
                <a:solidFill>
                  <a:schemeClr val="tx1"/>
                </a:solidFill>
                <a:latin typeface="Myriad Pro" pitchFamily="34" charset="0"/>
                <a:cs typeface="Calibri" pitchFamily="34" charset="0"/>
              </a:rPr>
              <a:t>Italiano</a:t>
            </a:r>
          </a:p>
          <a:p>
            <a:pPr marL="179989" lvl="1" indent="-182552" algn="l" defTabSz="914342" eaLnBrk="0" hangingPunct="0">
              <a:spcBef>
                <a:spcPts val="200"/>
              </a:spcBef>
              <a:buFontTx/>
              <a:buChar char="–"/>
              <a:defRPr/>
            </a:pPr>
            <a:r>
              <a:rPr lang="it-IT" sz="900" b="0" kern="0" dirty="0" err="1">
                <a:solidFill>
                  <a:schemeClr val="tx1"/>
                </a:solidFill>
                <a:latin typeface="Myriad Pro" pitchFamily="34" charset="0"/>
                <a:cs typeface="Calibri" pitchFamily="34" charset="0"/>
              </a:rPr>
              <a:t>Nederlands</a:t>
            </a:r>
            <a:r>
              <a:rPr lang="it-IT" sz="900" b="0" kern="0" dirty="0">
                <a:solidFill>
                  <a:schemeClr val="tx1"/>
                </a:solidFill>
                <a:latin typeface="Myriad Pro" pitchFamily="34" charset="0"/>
                <a:cs typeface="Calibri" pitchFamily="34" charset="0"/>
              </a:rPr>
              <a:t> (</a:t>
            </a:r>
            <a:r>
              <a:rPr lang="it-IT" sz="900" b="0" kern="0" dirty="0" err="1">
                <a:solidFill>
                  <a:schemeClr val="tx1"/>
                </a:solidFill>
                <a:latin typeface="Myriad Pro" pitchFamily="34" charset="0"/>
                <a:cs typeface="Calibri" pitchFamily="34" charset="0"/>
              </a:rPr>
              <a:t>Belgïe</a:t>
            </a:r>
            <a:r>
              <a:rPr lang="it-IT" sz="900" b="0" kern="0" dirty="0">
                <a:solidFill>
                  <a:schemeClr val="tx1"/>
                </a:solidFill>
                <a:latin typeface="Myriad Pro" pitchFamily="34" charset="0"/>
                <a:cs typeface="Calibri" pitchFamily="34" charset="0"/>
              </a:rPr>
              <a:t>)</a:t>
            </a:r>
          </a:p>
          <a:p>
            <a:pPr marL="179989" lvl="1" indent="-182552" algn="l" defTabSz="914342" eaLnBrk="0" hangingPunct="0">
              <a:spcBef>
                <a:spcPts val="200"/>
              </a:spcBef>
              <a:buFontTx/>
              <a:buChar char="–"/>
              <a:defRPr/>
            </a:pPr>
            <a:r>
              <a:rPr lang="it-IT" sz="900" b="0" kern="0" dirty="0" err="1">
                <a:solidFill>
                  <a:schemeClr val="tx1"/>
                </a:solidFill>
                <a:latin typeface="Myriad Pro" pitchFamily="34" charset="0"/>
                <a:cs typeface="Calibri" pitchFamily="34" charset="0"/>
              </a:rPr>
              <a:t>Nederlands</a:t>
            </a:r>
            <a:endParaRPr lang="it-IT" sz="900" b="0" kern="0" dirty="0">
              <a:solidFill>
                <a:schemeClr val="tx1"/>
              </a:solidFill>
              <a:latin typeface="Myriad Pro" pitchFamily="34" charset="0"/>
              <a:cs typeface="Calibri" pitchFamily="34" charset="0"/>
            </a:endParaRPr>
          </a:p>
          <a:p>
            <a:pPr marL="179989" lvl="1" indent="-182552" algn="l" defTabSz="914342" eaLnBrk="0" hangingPunct="0">
              <a:spcBef>
                <a:spcPts val="200"/>
              </a:spcBef>
              <a:buFontTx/>
              <a:buChar char="–"/>
              <a:defRPr/>
            </a:pPr>
            <a:r>
              <a:rPr lang="it-IT" sz="900" b="0" kern="0" dirty="0" err="1">
                <a:solidFill>
                  <a:schemeClr val="tx1"/>
                </a:solidFill>
                <a:latin typeface="Myriad Pro" pitchFamily="34" charset="0"/>
                <a:cs typeface="Calibri" pitchFamily="34" charset="0"/>
              </a:rPr>
              <a:t>Polski</a:t>
            </a:r>
            <a:endParaRPr lang="it-IT" sz="900" b="0" kern="0" dirty="0">
              <a:solidFill>
                <a:schemeClr val="tx1"/>
              </a:solidFill>
              <a:latin typeface="Myriad Pro" pitchFamily="34" charset="0"/>
              <a:cs typeface="Calibri" pitchFamily="34" charset="0"/>
            </a:endParaRPr>
          </a:p>
          <a:p>
            <a:pPr marL="179989" lvl="1" indent="-182552" algn="l" defTabSz="914342" eaLnBrk="0" hangingPunct="0">
              <a:spcBef>
                <a:spcPts val="200"/>
              </a:spcBef>
              <a:buFontTx/>
              <a:buChar char="–"/>
              <a:defRPr/>
            </a:pPr>
            <a:r>
              <a:rPr lang="it-IT" sz="900" b="0" kern="0" dirty="0" err="1">
                <a:solidFill>
                  <a:schemeClr val="tx1"/>
                </a:solidFill>
                <a:latin typeface="Myriad Pro" pitchFamily="34" charset="0"/>
                <a:cs typeface="Calibri" pitchFamily="34" charset="0"/>
              </a:rPr>
              <a:t>Portuguese</a:t>
            </a:r>
            <a:endParaRPr lang="it-IT" sz="900" b="0" kern="0" dirty="0">
              <a:solidFill>
                <a:schemeClr val="tx1"/>
              </a:solidFill>
              <a:latin typeface="Myriad Pro" pitchFamily="34" charset="0"/>
              <a:cs typeface="Calibri" pitchFamily="34" charset="0"/>
            </a:endParaRPr>
          </a:p>
          <a:p>
            <a:pPr marL="179989" lvl="1" indent="-182552" algn="l" defTabSz="914342" eaLnBrk="0" hangingPunct="0">
              <a:spcBef>
                <a:spcPts val="200"/>
              </a:spcBef>
              <a:buFontTx/>
              <a:buChar char="–"/>
              <a:defRPr/>
            </a:pPr>
            <a:r>
              <a:rPr lang="az-Cyrl-AZ" sz="900" b="0" kern="0" dirty="0">
                <a:solidFill>
                  <a:schemeClr val="tx1"/>
                </a:solidFill>
                <a:latin typeface="Myriad Pro" pitchFamily="34" charset="0"/>
                <a:cs typeface="Calibri" pitchFamily="34" charset="0"/>
              </a:rPr>
              <a:t>Русский</a:t>
            </a:r>
          </a:p>
        </p:txBody>
      </p:sp>
    </p:spTree>
    <p:extLst>
      <p:ext uri="{BB962C8B-B14F-4D97-AF65-F5344CB8AC3E}">
        <p14:creationId xmlns:p14="http://schemas.microsoft.com/office/powerpoint/2010/main" val="109223334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contenuto 2">
            <a:extLst>
              <a:ext uri="{FF2B5EF4-FFF2-40B4-BE49-F238E27FC236}">
                <a16:creationId xmlns:a16="http://schemas.microsoft.com/office/drawing/2014/main" id="{1EF829C4-89CF-47CC-9D63-7E91DA061699}"/>
              </a:ext>
            </a:extLst>
          </p:cNvPr>
          <p:cNvSpPr txBox="1">
            <a:spLocks/>
          </p:cNvSpPr>
          <p:nvPr/>
        </p:nvSpPr>
        <p:spPr>
          <a:xfrm>
            <a:off x="2520000" y="1173163"/>
            <a:ext cx="4032250" cy="8005762"/>
          </a:xfrm>
          <a:prstGeom prst="rect">
            <a:avLst/>
          </a:prstGeom>
        </p:spPr>
        <p:txBody>
          <a:bodyPr/>
          <a:lstStyle/>
          <a:p>
            <a:pPr marL="457200" indent="-457200" algn="l">
              <a:spcBef>
                <a:spcPts val="200"/>
              </a:spcBef>
              <a:buNone/>
            </a:pPr>
            <a:r>
              <a:rPr lang="it-IT" sz="900" dirty="0">
                <a:solidFill>
                  <a:srgbClr val="146BBA"/>
                </a:solidFill>
                <a:latin typeface="Myriad Pro" panose="020B0503030403020204" pitchFamily="34" charset="0"/>
              </a:rPr>
              <a:t>8.5.4</a:t>
            </a:r>
            <a:r>
              <a:rPr lang="it-IT" sz="900" dirty="0">
                <a:solidFill>
                  <a:schemeClr val="tx1"/>
                </a:solidFill>
                <a:latin typeface="Myriad Pro" panose="020B0503030403020204" pitchFamily="34" charset="0"/>
              </a:rPr>
              <a:t> Impostazioni delle notifiche</a:t>
            </a:r>
          </a:p>
          <a:p>
            <a:pPr algn="l">
              <a:spcBef>
                <a:spcPts val="200"/>
              </a:spcBef>
              <a:buNone/>
              <a:tabLst>
                <a:tab pos="1257300" algn="l"/>
              </a:tabLst>
            </a:pPr>
            <a:r>
              <a:rPr lang="it-IT" sz="900" b="0" dirty="0">
                <a:solidFill>
                  <a:schemeClr val="tx1"/>
                </a:solidFill>
                <a:latin typeface="Myriad Pro" panose="020B0503030403020204" pitchFamily="34" charset="0"/>
              </a:rPr>
              <a:t>Nella home page del Web server</a:t>
            </a: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r>
              <a:rPr lang="it-IT" sz="900" dirty="0">
                <a:solidFill>
                  <a:schemeClr val="tx1"/>
                </a:solidFill>
                <a:latin typeface="Myriad Pro" panose="020B0503030403020204" pitchFamily="34" charset="0"/>
              </a:rPr>
              <a:t>1. </a:t>
            </a:r>
            <a:r>
              <a:rPr lang="it-IT" sz="900" b="0" dirty="0">
                <a:solidFill>
                  <a:schemeClr val="tx1"/>
                </a:solidFill>
                <a:latin typeface="Myriad Pro" panose="020B0503030403020204" pitchFamily="34" charset="0"/>
              </a:rPr>
              <a:t>Premere su “Configurazione del web server”</a:t>
            </a: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r>
              <a:rPr lang="it-IT" sz="900" dirty="0">
                <a:solidFill>
                  <a:schemeClr val="tx1"/>
                </a:solidFill>
                <a:latin typeface="Myriad Pro" panose="020B0503030403020204" pitchFamily="34" charset="0"/>
              </a:rPr>
              <a:t>2.</a:t>
            </a:r>
            <a:r>
              <a:rPr lang="it-IT" sz="900" b="0" dirty="0">
                <a:solidFill>
                  <a:schemeClr val="tx1"/>
                </a:solidFill>
                <a:latin typeface="Myriad Pro" panose="020B0503030403020204" pitchFamily="34" charset="0"/>
              </a:rPr>
              <a:t> Premere su “Email e notifiche”</a:t>
            </a: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endParaRPr lang="it-IT" sz="900" b="0" dirty="0">
              <a:solidFill>
                <a:schemeClr val="tx1"/>
              </a:solidFill>
              <a:latin typeface="Myriad Pro" panose="020B0503030403020204" pitchFamily="34" charset="0"/>
            </a:endParaRPr>
          </a:p>
          <a:p>
            <a:pPr algn="l">
              <a:spcBef>
                <a:spcPts val="200"/>
              </a:spcBef>
              <a:buNone/>
              <a:tabLst>
                <a:tab pos="1257300" algn="l"/>
              </a:tabLst>
            </a:pPr>
            <a:r>
              <a:rPr lang="it-IT" sz="900" dirty="0">
                <a:solidFill>
                  <a:schemeClr val="tx1"/>
                </a:solidFill>
                <a:latin typeface="Myriad Pro" panose="020B0503030403020204" pitchFamily="34" charset="0"/>
              </a:rPr>
              <a:t>3. </a:t>
            </a:r>
            <a:r>
              <a:rPr lang="it-IT" sz="900" b="0" dirty="0">
                <a:solidFill>
                  <a:schemeClr val="tx1"/>
                </a:solidFill>
                <a:latin typeface="Myriad Pro" panose="020B0503030403020204" pitchFamily="34" charset="0"/>
              </a:rPr>
              <a:t>Premere su “Impostazioni delle notifiche”</a:t>
            </a:r>
          </a:p>
          <a:p>
            <a:pPr marL="0" indent="0" algn="l">
              <a:spcBef>
                <a:spcPts val="200"/>
              </a:spcBef>
              <a:buNone/>
            </a:pPr>
            <a:r>
              <a:rPr lang="it-IT" sz="900" b="0" dirty="0">
                <a:solidFill>
                  <a:schemeClr val="tx1"/>
                </a:solidFill>
                <a:latin typeface="Myriad Pro" panose="020B0503030403020204" pitchFamily="34" charset="0"/>
              </a:rPr>
              <a:t>Viene visualizzata la pagina di configurazione delle notifiche</a:t>
            </a:r>
          </a:p>
        </p:txBody>
      </p:sp>
      <p:pic>
        <p:nvPicPr>
          <p:cNvPr id="26" name="Picture 2">
            <a:extLst>
              <a:ext uri="{FF2B5EF4-FFF2-40B4-BE49-F238E27FC236}">
                <a16:creationId xmlns:a16="http://schemas.microsoft.com/office/drawing/2014/main" id="{FCC6A324-82DE-4A23-83C4-D20B0BF91E57}"/>
              </a:ext>
            </a:extLst>
          </p:cNvPr>
          <p:cNvPicPr>
            <a:picLocks noChangeAspect="1" noChangeArrowheads="1"/>
          </p:cNvPicPr>
          <p:nvPr/>
        </p:nvPicPr>
        <p:blipFill>
          <a:blip r:embed="rId2" cstate="print"/>
          <a:srcRect/>
          <a:stretch>
            <a:fillRect/>
          </a:stretch>
        </p:blipFill>
        <p:spPr bwMode="auto">
          <a:xfrm>
            <a:off x="2988000" y="6156000"/>
            <a:ext cx="2753438" cy="1980000"/>
          </a:xfrm>
          <a:prstGeom prst="rect">
            <a:avLst/>
          </a:prstGeom>
          <a:noFill/>
          <a:ln w="9525">
            <a:noFill/>
            <a:miter lim="800000"/>
            <a:headEnd/>
            <a:tailEnd/>
          </a:ln>
        </p:spPr>
      </p:pic>
      <p:grpSp>
        <p:nvGrpSpPr>
          <p:cNvPr id="27" name="Gruppo 26">
            <a:extLst>
              <a:ext uri="{FF2B5EF4-FFF2-40B4-BE49-F238E27FC236}">
                <a16:creationId xmlns:a16="http://schemas.microsoft.com/office/drawing/2014/main" id="{4E2B6C6A-62CD-4809-8F14-6BC80D58332E}"/>
              </a:ext>
            </a:extLst>
          </p:cNvPr>
          <p:cNvGrpSpPr/>
          <p:nvPr/>
        </p:nvGrpSpPr>
        <p:grpSpPr>
          <a:xfrm>
            <a:off x="4068000" y="7128000"/>
            <a:ext cx="293824" cy="360000"/>
            <a:chOff x="1483200" y="4590000"/>
            <a:chExt cx="293824" cy="360000"/>
          </a:xfrm>
        </p:grpSpPr>
        <p:pic>
          <p:nvPicPr>
            <p:cNvPr id="28" name="Picture 3" descr="C:\Users\Enrico Diani\Desktop\Mano IME.png">
              <a:extLst>
                <a:ext uri="{FF2B5EF4-FFF2-40B4-BE49-F238E27FC236}">
                  <a16:creationId xmlns:a16="http://schemas.microsoft.com/office/drawing/2014/main" id="{ECF902BD-2F0E-4528-BB32-6A8FFAEDB20E}"/>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9" name="CasellaDiTesto 28">
              <a:extLst>
                <a:ext uri="{FF2B5EF4-FFF2-40B4-BE49-F238E27FC236}">
                  <a16:creationId xmlns:a16="http://schemas.microsoft.com/office/drawing/2014/main" id="{1DC056C6-E1B5-4DC5-A488-E407E5B2B8A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pic>
        <p:nvPicPr>
          <p:cNvPr id="33" name="Picture 2">
            <a:extLst>
              <a:ext uri="{FF2B5EF4-FFF2-40B4-BE49-F238E27FC236}">
                <a16:creationId xmlns:a16="http://schemas.microsoft.com/office/drawing/2014/main" id="{D99D268C-AACD-4181-82C8-5A57896C2B3C}"/>
              </a:ext>
            </a:extLst>
          </p:cNvPr>
          <p:cNvPicPr>
            <a:picLocks noChangeAspect="1" noChangeArrowheads="1"/>
          </p:cNvPicPr>
          <p:nvPr/>
        </p:nvPicPr>
        <p:blipFill>
          <a:blip r:embed="rId4" cstate="print"/>
          <a:srcRect/>
          <a:stretch>
            <a:fillRect/>
          </a:stretch>
        </p:blipFill>
        <p:spPr bwMode="auto">
          <a:xfrm>
            <a:off x="2988000" y="1584000"/>
            <a:ext cx="2753438" cy="1980000"/>
          </a:xfrm>
          <a:prstGeom prst="rect">
            <a:avLst/>
          </a:prstGeom>
          <a:noFill/>
          <a:ln w="9525">
            <a:noFill/>
            <a:miter lim="800000"/>
            <a:headEnd/>
            <a:tailEnd/>
          </a:ln>
        </p:spPr>
      </p:pic>
      <p:grpSp>
        <p:nvGrpSpPr>
          <p:cNvPr id="34" name="Gruppo 33">
            <a:extLst>
              <a:ext uri="{FF2B5EF4-FFF2-40B4-BE49-F238E27FC236}">
                <a16:creationId xmlns:a16="http://schemas.microsoft.com/office/drawing/2014/main" id="{59163477-462C-4F46-BC87-6AF7803C0587}"/>
              </a:ext>
            </a:extLst>
          </p:cNvPr>
          <p:cNvGrpSpPr/>
          <p:nvPr/>
        </p:nvGrpSpPr>
        <p:grpSpPr>
          <a:xfrm>
            <a:off x="4068000" y="2160000"/>
            <a:ext cx="293824" cy="360000"/>
            <a:chOff x="1483200" y="4590000"/>
            <a:chExt cx="293824" cy="360000"/>
          </a:xfrm>
        </p:grpSpPr>
        <p:pic>
          <p:nvPicPr>
            <p:cNvPr id="35" name="Picture 3" descr="C:\Users\Enrico Diani\Desktop\Mano IME.png">
              <a:extLst>
                <a:ext uri="{FF2B5EF4-FFF2-40B4-BE49-F238E27FC236}">
                  <a16:creationId xmlns:a16="http://schemas.microsoft.com/office/drawing/2014/main" id="{78C28C4B-3BF3-459A-8A25-953997D29B76}"/>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9" name="CasellaDiTesto 38">
              <a:extLst>
                <a:ext uri="{FF2B5EF4-FFF2-40B4-BE49-F238E27FC236}">
                  <a16:creationId xmlns:a16="http://schemas.microsoft.com/office/drawing/2014/main" id="{ECCD9BD9-E2CE-4AA9-AEA9-AB2B1D25B6A1}"/>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8" name="Immagine 17">
            <a:extLst>
              <a:ext uri="{FF2B5EF4-FFF2-40B4-BE49-F238E27FC236}">
                <a16:creationId xmlns:a16="http://schemas.microsoft.com/office/drawing/2014/main" id="{CCE85AC4-AD72-4C2B-A664-B0A076F4C656}"/>
              </a:ext>
            </a:extLst>
          </p:cNvPr>
          <p:cNvPicPr>
            <a:picLocks noChangeAspect="1"/>
          </p:cNvPicPr>
          <p:nvPr/>
        </p:nvPicPr>
        <p:blipFill>
          <a:blip r:embed="rId5"/>
          <a:stretch>
            <a:fillRect/>
          </a:stretch>
        </p:blipFill>
        <p:spPr>
          <a:xfrm>
            <a:off x="2988001" y="3888000"/>
            <a:ext cx="2753437" cy="1980000"/>
          </a:xfrm>
          <a:prstGeom prst="rect">
            <a:avLst/>
          </a:prstGeom>
        </p:spPr>
      </p:pic>
      <p:grpSp>
        <p:nvGrpSpPr>
          <p:cNvPr id="19" name="Gruppo 18">
            <a:extLst>
              <a:ext uri="{FF2B5EF4-FFF2-40B4-BE49-F238E27FC236}">
                <a16:creationId xmlns:a16="http://schemas.microsoft.com/office/drawing/2014/main" id="{4876B3EB-0EED-44E1-955E-48C1052CB7B9}"/>
              </a:ext>
            </a:extLst>
          </p:cNvPr>
          <p:cNvGrpSpPr/>
          <p:nvPr/>
        </p:nvGrpSpPr>
        <p:grpSpPr>
          <a:xfrm>
            <a:off x="4068000" y="5004000"/>
            <a:ext cx="293824" cy="360000"/>
            <a:chOff x="1483200" y="4590000"/>
            <a:chExt cx="293824" cy="360000"/>
          </a:xfrm>
        </p:grpSpPr>
        <p:pic>
          <p:nvPicPr>
            <p:cNvPr id="20" name="Picture 3" descr="C:\Users\Enrico Diani\Desktop\Mano IME.png">
              <a:extLst>
                <a:ext uri="{FF2B5EF4-FFF2-40B4-BE49-F238E27FC236}">
                  <a16:creationId xmlns:a16="http://schemas.microsoft.com/office/drawing/2014/main" id="{90EECE3D-EC0C-4A7F-8C4F-E277780ADB51}"/>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1" name="CasellaDiTesto 20">
              <a:extLst>
                <a:ext uri="{FF2B5EF4-FFF2-40B4-BE49-F238E27FC236}">
                  <a16:creationId xmlns:a16="http://schemas.microsoft.com/office/drawing/2014/main" id="{2842530F-CCAC-452E-96E4-16AB89180C8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egnaposto contenuto 2">
            <a:extLst>
              <a:ext uri="{FF2B5EF4-FFF2-40B4-BE49-F238E27FC236}">
                <a16:creationId xmlns:a16="http://schemas.microsoft.com/office/drawing/2014/main" id="{F86DBEB5-1C25-4C33-B023-AC5305408F5F}"/>
              </a:ext>
            </a:extLst>
          </p:cNvPr>
          <p:cNvSpPr txBox="1">
            <a:spLocks/>
          </p:cNvSpPr>
          <p:nvPr/>
        </p:nvSpPr>
        <p:spPr>
          <a:xfrm>
            <a:off x="2520000" y="1132219"/>
            <a:ext cx="4032250" cy="8005762"/>
          </a:xfrm>
          <a:prstGeom prst="rect">
            <a:avLst/>
          </a:prstGeom>
        </p:spPr>
        <p:txBody>
          <a:bodyPr/>
          <a:lstStyle/>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r>
              <a:rPr lang="it-IT" sz="900" b="0" dirty="0">
                <a:solidFill>
                  <a:schemeClr val="tx1"/>
                </a:solidFill>
                <a:latin typeface="Myriad Pro" pitchFamily="34" charset="0"/>
              </a:rPr>
              <a:t>Questa pagina viene utilizzata per impostare il(i) tipo(i) di allarme/evento per cui vengono inviati messaggi di posta elettronica e/o </a:t>
            </a:r>
            <a:r>
              <a:rPr lang="it-IT" sz="900" b="0" dirty="0" err="1">
                <a:solidFill>
                  <a:schemeClr val="tx1"/>
                </a:solidFill>
                <a:latin typeface="Myriad Pro" panose="020B0503030403020204" pitchFamily="34" charset="0"/>
              </a:rPr>
              <a:t>Telegram</a:t>
            </a: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r>
              <a:rPr lang="it-IT" sz="900" dirty="0">
                <a:solidFill>
                  <a:schemeClr val="tx1"/>
                </a:solidFill>
                <a:latin typeface="Myriad Pro" panose="020B0503030403020204" pitchFamily="34" charset="0"/>
              </a:rPr>
              <a:t>1. </a:t>
            </a:r>
            <a:r>
              <a:rPr lang="it-IT" sz="900" b="0" dirty="0">
                <a:solidFill>
                  <a:schemeClr val="tx1"/>
                </a:solidFill>
                <a:latin typeface="Myriad Pro" panose="020B0503030403020204" pitchFamily="34" charset="0"/>
              </a:rPr>
              <a:t>Selezionare dall’elenco l’errore/evento che causa l’invio di una e-mail e/o di un messaggio </a:t>
            </a:r>
            <a:r>
              <a:rPr lang="it-IT" sz="900" b="0" dirty="0" err="1">
                <a:solidFill>
                  <a:schemeClr val="tx1"/>
                </a:solidFill>
                <a:latin typeface="Myriad Pro" panose="020B0503030403020204" pitchFamily="34" charset="0"/>
              </a:rPr>
              <a:t>Telegram</a:t>
            </a:r>
            <a:r>
              <a:rPr lang="it-IT" sz="900" b="0" dirty="0">
                <a:solidFill>
                  <a:schemeClr val="tx1"/>
                </a:solidFill>
                <a:latin typeface="Myriad Pro" panose="020B0503030403020204" pitchFamily="34" charset="0"/>
              </a:rPr>
              <a:t>:</a:t>
            </a:r>
          </a:p>
          <a:p>
            <a:pPr marL="0" indent="0" algn="l">
              <a:spcBef>
                <a:spcPts val="200"/>
              </a:spcBef>
              <a:buFontTx/>
              <a:buChar char="-"/>
            </a:pPr>
            <a:r>
              <a:rPr lang="it-IT" sz="900" b="0" dirty="0">
                <a:solidFill>
                  <a:schemeClr val="tx1"/>
                </a:solidFill>
                <a:latin typeface="Myriad Pro" panose="020B0503030403020204" pitchFamily="34" charset="0"/>
              </a:rPr>
              <a:t> Cambio di stato</a:t>
            </a:r>
          </a:p>
          <a:p>
            <a:pPr marL="0" indent="0" algn="l">
              <a:spcBef>
                <a:spcPts val="200"/>
              </a:spcBef>
              <a:buFontTx/>
              <a:buChar char="-"/>
            </a:pPr>
            <a:r>
              <a:rPr lang="it-IT" sz="900" b="0" dirty="0">
                <a:solidFill>
                  <a:schemeClr val="tx1"/>
                </a:solidFill>
                <a:latin typeface="Myriad Pro" panose="020B0503030403020204" pitchFamily="34" charset="0"/>
              </a:rPr>
              <a:t> Soglia di misura</a:t>
            </a:r>
          </a:p>
          <a:p>
            <a:pPr marL="0" indent="0" algn="l">
              <a:spcBef>
                <a:spcPts val="200"/>
              </a:spcBef>
              <a:buFontTx/>
              <a:buChar char="-"/>
            </a:pPr>
            <a:r>
              <a:rPr lang="it-IT" sz="900" b="0" dirty="0">
                <a:solidFill>
                  <a:schemeClr val="tx1"/>
                </a:solidFill>
                <a:latin typeface="Myriad Pro" panose="020B0503030403020204" pitchFamily="34" charset="0"/>
              </a:rPr>
              <a:t> Errore di configurazione o d’installazione</a:t>
            </a:r>
          </a:p>
          <a:p>
            <a:pPr marL="0" indent="0" algn="l">
              <a:spcBef>
                <a:spcPts val="200"/>
              </a:spcBef>
              <a:buFontTx/>
              <a:buChar char="-"/>
            </a:pPr>
            <a:r>
              <a:rPr lang="it-IT" sz="900" b="0" dirty="0">
                <a:solidFill>
                  <a:schemeClr val="tx1"/>
                </a:solidFill>
                <a:latin typeface="Myriad Pro" panose="020B0503030403020204" pitchFamily="34" charset="0"/>
              </a:rPr>
              <a:t> Errore di comunicazione</a:t>
            </a:r>
          </a:p>
          <a:p>
            <a:pPr marL="0" indent="0" algn="l">
              <a:spcBef>
                <a:spcPts val="200"/>
              </a:spcBef>
              <a:buFontTx/>
              <a:buChar char="-"/>
            </a:pPr>
            <a:r>
              <a:rPr lang="it-IT" sz="900" b="0" dirty="0">
                <a:solidFill>
                  <a:schemeClr val="tx1"/>
                </a:solidFill>
                <a:latin typeface="Myriad Pro" panose="020B0503030403020204" pitchFamily="34" charset="0"/>
              </a:rPr>
              <a:t> Regolatori di rifasamento (ALPTEC)</a:t>
            </a:r>
          </a:p>
          <a:p>
            <a:pPr marL="0" lvl="0" indent="0" algn="l">
              <a:spcBef>
                <a:spcPts val="200"/>
              </a:spcBef>
              <a:buNone/>
            </a:pPr>
            <a:r>
              <a:rPr lang="it-IT" sz="900" dirty="0">
                <a:solidFill>
                  <a:schemeClr val="tx1"/>
                </a:solidFill>
                <a:latin typeface="Myriad Pro" pitchFamily="34" charset="0"/>
              </a:rPr>
              <a:t>2. </a:t>
            </a:r>
            <a:r>
              <a:rPr lang="it-IT" sz="900" b="0" dirty="0">
                <a:solidFill>
                  <a:schemeClr val="tx1"/>
                </a:solidFill>
                <a:latin typeface="Myriad Pro" pitchFamily="34" charset="0"/>
              </a:rPr>
              <a:t>Spuntare “Invio mail a”, scrivere l’indirizzo e-mail del (dei) destinatario(i) e l’oggetto della e-mail se si vuole inviare una e-mail di notifica </a:t>
            </a:r>
          </a:p>
          <a:p>
            <a:pPr marL="0" lvl="0" indent="0" algn="l">
              <a:spcBef>
                <a:spcPts val="200"/>
              </a:spcBef>
              <a:buNone/>
            </a:pPr>
            <a:r>
              <a:rPr lang="it-IT" sz="900" dirty="0">
                <a:solidFill>
                  <a:schemeClr val="tx1"/>
                </a:solidFill>
                <a:latin typeface="Myriad Pro" pitchFamily="34" charset="0"/>
              </a:rPr>
              <a:t>3. </a:t>
            </a:r>
            <a:r>
              <a:rPr lang="it-IT" sz="900" b="0" dirty="0">
                <a:solidFill>
                  <a:schemeClr val="tx1"/>
                </a:solidFill>
                <a:latin typeface="Myriad Pro" pitchFamily="34" charset="0"/>
              </a:rPr>
              <a:t>Spuntare “Invio </a:t>
            </a:r>
            <a:r>
              <a:rPr lang="it-IT" sz="900" b="0" dirty="0" err="1">
                <a:solidFill>
                  <a:schemeClr val="tx1"/>
                </a:solidFill>
                <a:latin typeface="Myriad Pro" panose="020B0503030403020204" pitchFamily="34" charset="0"/>
              </a:rPr>
              <a:t>Telegram</a:t>
            </a:r>
            <a:r>
              <a:rPr lang="it-IT" sz="900" b="0" dirty="0">
                <a:solidFill>
                  <a:schemeClr val="tx1"/>
                </a:solidFill>
                <a:latin typeface="Myriad Pro" panose="020B0503030403020204" pitchFamily="34" charset="0"/>
              </a:rPr>
              <a:t>” se si vuole inviare messaggi </a:t>
            </a:r>
            <a:r>
              <a:rPr lang="it-IT" sz="900" b="0" dirty="0" err="1">
                <a:solidFill>
                  <a:schemeClr val="tx1"/>
                </a:solidFill>
                <a:latin typeface="Myriad Pro" panose="020B0503030403020204" pitchFamily="34" charset="0"/>
              </a:rPr>
              <a:t>Telegram</a:t>
            </a:r>
            <a:r>
              <a:rPr lang="it-IT" sz="900" b="0" dirty="0">
                <a:solidFill>
                  <a:schemeClr val="tx1"/>
                </a:solidFill>
                <a:latin typeface="Myriad Pro" panose="020B0503030403020204" pitchFamily="34" charset="0"/>
              </a:rPr>
              <a:t> di notifica</a:t>
            </a:r>
          </a:p>
          <a:p>
            <a:pPr marL="0" lvl="0" indent="0" algn="l">
              <a:spcBef>
                <a:spcPts val="200"/>
              </a:spcBef>
              <a:buNone/>
            </a:pPr>
            <a:r>
              <a:rPr lang="it-IT" sz="900" dirty="0">
                <a:solidFill>
                  <a:schemeClr val="tx1"/>
                </a:solidFill>
                <a:latin typeface="Myriad Pro" panose="020B0503030403020204" pitchFamily="34" charset="0"/>
              </a:rPr>
              <a:t>4. </a:t>
            </a:r>
            <a:r>
              <a:rPr lang="it-IT" sz="900" b="0" dirty="0">
                <a:solidFill>
                  <a:schemeClr val="tx1"/>
                </a:solidFill>
                <a:latin typeface="Myriad Pro" panose="020B0503030403020204" pitchFamily="34" charset="0"/>
              </a:rPr>
              <a:t>Premere su “Salva” </a:t>
            </a:r>
          </a:p>
        </p:txBody>
      </p:sp>
      <p:pic>
        <p:nvPicPr>
          <p:cNvPr id="25" name="Immagine 24">
            <a:extLst>
              <a:ext uri="{FF2B5EF4-FFF2-40B4-BE49-F238E27FC236}">
                <a16:creationId xmlns:a16="http://schemas.microsoft.com/office/drawing/2014/main" id="{05340947-2052-48CD-9979-774775592E10}"/>
              </a:ext>
            </a:extLst>
          </p:cNvPr>
          <p:cNvPicPr>
            <a:picLocks noChangeAspect="1"/>
          </p:cNvPicPr>
          <p:nvPr/>
        </p:nvPicPr>
        <p:blipFill>
          <a:blip r:embed="rId2"/>
          <a:stretch>
            <a:fillRect/>
          </a:stretch>
        </p:blipFill>
        <p:spPr>
          <a:xfrm>
            <a:off x="2988000" y="1200464"/>
            <a:ext cx="2753437" cy="1980000"/>
          </a:xfrm>
          <a:prstGeom prst="rect">
            <a:avLst/>
          </a:prstGeom>
        </p:spPr>
      </p:pic>
      <p:pic>
        <p:nvPicPr>
          <p:cNvPr id="27" name="Immagine 26">
            <a:extLst>
              <a:ext uri="{FF2B5EF4-FFF2-40B4-BE49-F238E27FC236}">
                <a16:creationId xmlns:a16="http://schemas.microsoft.com/office/drawing/2014/main" id="{88526017-93D9-4413-9DD4-2241DB7E05F1}"/>
              </a:ext>
            </a:extLst>
          </p:cNvPr>
          <p:cNvPicPr>
            <a:picLocks noChangeAspect="1"/>
          </p:cNvPicPr>
          <p:nvPr/>
        </p:nvPicPr>
        <p:blipFill>
          <a:blip r:embed="rId3"/>
          <a:stretch>
            <a:fillRect/>
          </a:stretch>
        </p:blipFill>
        <p:spPr>
          <a:xfrm>
            <a:off x="2988000" y="3783760"/>
            <a:ext cx="2753437" cy="1980000"/>
          </a:xfrm>
          <a:prstGeom prst="rect">
            <a:avLst/>
          </a:prstGeom>
        </p:spPr>
      </p:pic>
      <p:grpSp>
        <p:nvGrpSpPr>
          <p:cNvPr id="28" name="Gruppo 27">
            <a:extLst>
              <a:ext uri="{FF2B5EF4-FFF2-40B4-BE49-F238E27FC236}">
                <a16:creationId xmlns:a16="http://schemas.microsoft.com/office/drawing/2014/main" id="{A970892C-FE65-4B80-968B-0DED1710F179}"/>
              </a:ext>
            </a:extLst>
          </p:cNvPr>
          <p:cNvGrpSpPr/>
          <p:nvPr/>
        </p:nvGrpSpPr>
        <p:grpSpPr>
          <a:xfrm>
            <a:off x="3456000" y="4215760"/>
            <a:ext cx="2129824" cy="1656000"/>
            <a:chOff x="3456000" y="4284000"/>
            <a:chExt cx="2129824" cy="1656000"/>
          </a:xfrm>
        </p:grpSpPr>
        <p:cxnSp>
          <p:nvCxnSpPr>
            <p:cNvPr id="29" name="Connettore 1 22">
              <a:extLst>
                <a:ext uri="{FF2B5EF4-FFF2-40B4-BE49-F238E27FC236}">
                  <a16:creationId xmlns:a16="http://schemas.microsoft.com/office/drawing/2014/main" id="{645A2F55-8094-48D4-A6FF-386BEF765549}"/>
                </a:ext>
              </a:extLst>
            </p:cNvPr>
            <p:cNvCxnSpPr/>
            <p:nvPr/>
          </p:nvCxnSpPr>
          <p:spPr bwMode="auto">
            <a:xfrm flipV="1">
              <a:off x="3780000" y="4284000"/>
              <a:ext cx="0" cy="540000"/>
            </a:xfrm>
            <a:prstGeom prst="line">
              <a:avLst/>
            </a:prstGeom>
            <a:solidFill>
              <a:schemeClr val="accent1"/>
            </a:solidFill>
            <a:ln w="12700" cap="flat" cmpd="sng" algn="ctr">
              <a:solidFill>
                <a:srgbClr val="146BBA"/>
              </a:solidFill>
              <a:prstDash val="solid"/>
              <a:round/>
              <a:headEnd type="none" w="med" len="med"/>
              <a:tailEnd type="none" w="med" len="med"/>
            </a:ln>
            <a:effectLst/>
          </p:spPr>
        </p:cxnSp>
        <p:cxnSp>
          <p:nvCxnSpPr>
            <p:cNvPr id="31" name="Connettore 1 25">
              <a:extLst>
                <a:ext uri="{FF2B5EF4-FFF2-40B4-BE49-F238E27FC236}">
                  <a16:creationId xmlns:a16="http://schemas.microsoft.com/office/drawing/2014/main" id="{0C2B6584-2B69-4CF5-91E7-3354998EB7FF}"/>
                </a:ext>
              </a:extLst>
            </p:cNvPr>
            <p:cNvCxnSpPr/>
            <p:nvPr/>
          </p:nvCxnSpPr>
          <p:spPr bwMode="auto">
            <a:xfrm flipV="1">
              <a:off x="3780000" y="4932000"/>
              <a:ext cx="0" cy="288000"/>
            </a:xfrm>
            <a:prstGeom prst="line">
              <a:avLst/>
            </a:prstGeom>
            <a:solidFill>
              <a:schemeClr val="accent1"/>
            </a:solidFill>
            <a:ln w="12700" cap="flat" cmpd="sng" algn="ctr">
              <a:solidFill>
                <a:srgbClr val="146BBA"/>
              </a:solidFill>
              <a:prstDash val="solid"/>
              <a:round/>
              <a:headEnd type="none" w="med" len="med"/>
              <a:tailEnd type="none" w="med" len="med"/>
            </a:ln>
            <a:effectLst/>
          </p:spPr>
        </p:cxnSp>
        <p:grpSp>
          <p:nvGrpSpPr>
            <p:cNvPr id="32" name="Gruppo 20">
              <a:extLst>
                <a:ext uri="{FF2B5EF4-FFF2-40B4-BE49-F238E27FC236}">
                  <a16:creationId xmlns:a16="http://schemas.microsoft.com/office/drawing/2014/main" id="{AD451301-DC2D-4904-B1D2-CBB35B276C52}"/>
                </a:ext>
              </a:extLst>
            </p:cNvPr>
            <p:cNvGrpSpPr/>
            <p:nvPr/>
          </p:nvGrpSpPr>
          <p:grpSpPr>
            <a:xfrm>
              <a:off x="3456000" y="4536000"/>
              <a:ext cx="293824" cy="360000"/>
              <a:chOff x="1483200" y="4590000"/>
              <a:chExt cx="293824" cy="360000"/>
            </a:xfrm>
          </p:grpSpPr>
          <p:pic>
            <p:nvPicPr>
              <p:cNvPr id="58" name="Picture 3" descr="C:\Users\Enrico Diani\Desktop\Mano IME.png">
                <a:extLst>
                  <a:ext uri="{FF2B5EF4-FFF2-40B4-BE49-F238E27FC236}">
                    <a16:creationId xmlns:a16="http://schemas.microsoft.com/office/drawing/2014/main" id="{76874BAC-FE5E-4A3A-8E38-1BEBB7A25F57}"/>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59" name="CasellaDiTesto 58">
                <a:extLst>
                  <a:ext uri="{FF2B5EF4-FFF2-40B4-BE49-F238E27FC236}">
                    <a16:creationId xmlns:a16="http://schemas.microsoft.com/office/drawing/2014/main" id="{120CC290-8E85-4448-8699-A7CEC16643A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34" name="Gruppo 28">
              <a:extLst>
                <a:ext uri="{FF2B5EF4-FFF2-40B4-BE49-F238E27FC236}">
                  <a16:creationId xmlns:a16="http://schemas.microsoft.com/office/drawing/2014/main" id="{7B616BD0-7242-4F77-B1B1-9FFF54ACA222}"/>
                </a:ext>
              </a:extLst>
            </p:cNvPr>
            <p:cNvGrpSpPr/>
            <p:nvPr/>
          </p:nvGrpSpPr>
          <p:grpSpPr>
            <a:xfrm>
              <a:off x="3456000" y="5040000"/>
              <a:ext cx="284401" cy="284400"/>
              <a:chOff x="1332000" y="2408400"/>
              <a:chExt cx="284401" cy="284400"/>
            </a:xfrm>
          </p:grpSpPr>
          <p:pic>
            <p:nvPicPr>
              <p:cNvPr id="51" name="Picture 2" descr="C:\Users\Enrico Diani\Desktop\Matita IME.png">
                <a:extLst>
                  <a:ext uri="{FF2B5EF4-FFF2-40B4-BE49-F238E27FC236}">
                    <a16:creationId xmlns:a16="http://schemas.microsoft.com/office/drawing/2014/main" id="{26CA189D-323C-4614-B291-D0C19EF834A9}"/>
                  </a:ext>
                </a:extLst>
              </p:cNvPr>
              <p:cNvPicPr>
                <a:picLocks noChangeAspect="1" noChangeArrowheads="1"/>
              </p:cNvPicPr>
              <p:nvPr/>
            </p:nvPicPr>
            <p:blipFill>
              <a:blip r:embed="rId5" cstate="print"/>
              <a:srcRect/>
              <a:stretch>
                <a:fillRect/>
              </a:stretch>
            </p:blipFill>
            <p:spPr bwMode="auto">
              <a:xfrm>
                <a:off x="1332000" y="2408400"/>
                <a:ext cx="284401" cy="284400"/>
              </a:xfrm>
              <a:prstGeom prst="rect">
                <a:avLst/>
              </a:prstGeom>
              <a:noFill/>
            </p:spPr>
          </p:pic>
          <p:sp>
            <p:nvSpPr>
              <p:cNvPr id="52" name="CasellaDiTesto 51">
                <a:extLst>
                  <a:ext uri="{FF2B5EF4-FFF2-40B4-BE49-F238E27FC236}">
                    <a16:creationId xmlns:a16="http://schemas.microsoft.com/office/drawing/2014/main" id="{C1EFB583-A3E4-4CA0-A1E7-B6A89F087698}"/>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35" name="Gruppo 30">
              <a:extLst>
                <a:ext uri="{FF2B5EF4-FFF2-40B4-BE49-F238E27FC236}">
                  <a16:creationId xmlns:a16="http://schemas.microsoft.com/office/drawing/2014/main" id="{9FF10386-0F33-4470-A2B7-9D06BED2BC07}"/>
                </a:ext>
              </a:extLst>
            </p:cNvPr>
            <p:cNvGrpSpPr/>
            <p:nvPr/>
          </p:nvGrpSpPr>
          <p:grpSpPr>
            <a:xfrm>
              <a:off x="3564000" y="5328000"/>
              <a:ext cx="293824" cy="360000"/>
              <a:chOff x="1483200" y="4590000"/>
              <a:chExt cx="293824" cy="360000"/>
            </a:xfrm>
          </p:grpSpPr>
          <p:pic>
            <p:nvPicPr>
              <p:cNvPr id="49" name="Picture 3" descr="C:\Users\Enrico Diani\Desktop\Mano IME.png">
                <a:extLst>
                  <a:ext uri="{FF2B5EF4-FFF2-40B4-BE49-F238E27FC236}">
                    <a16:creationId xmlns:a16="http://schemas.microsoft.com/office/drawing/2014/main" id="{E9ED8A8D-A006-49C4-A217-E69D34C6748F}"/>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50" name="CasellaDiTesto 49">
                <a:extLst>
                  <a:ext uri="{FF2B5EF4-FFF2-40B4-BE49-F238E27FC236}">
                    <a16:creationId xmlns:a16="http://schemas.microsoft.com/office/drawing/2014/main" id="{85FC7D95-007D-4F33-B394-375253127E9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36" name="Gruppo 34">
              <a:extLst>
                <a:ext uri="{FF2B5EF4-FFF2-40B4-BE49-F238E27FC236}">
                  <a16:creationId xmlns:a16="http://schemas.microsoft.com/office/drawing/2014/main" id="{77717530-74C3-4502-B952-C67D023F6558}"/>
                </a:ext>
              </a:extLst>
            </p:cNvPr>
            <p:cNvGrpSpPr/>
            <p:nvPr/>
          </p:nvGrpSpPr>
          <p:grpSpPr>
            <a:xfrm>
              <a:off x="5292000" y="5580000"/>
              <a:ext cx="293824" cy="360000"/>
              <a:chOff x="1483200" y="4590000"/>
              <a:chExt cx="293824" cy="360000"/>
            </a:xfrm>
          </p:grpSpPr>
          <p:pic>
            <p:nvPicPr>
              <p:cNvPr id="46" name="Picture 3" descr="C:\Users\Enrico Diani\Desktop\Mano IME.png">
                <a:extLst>
                  <a:ext uri="{FF2B5EF4-FFF2-40B4-BE49-F238E27FC236}">
                    <a16:creationId xmlns:a16="http://schemas.microsoft.com/office/drawing/2014/main" id="{04CD58F0-361D-49E6-90F9-C9B49FED6050}"/>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47" name="CasellaDiTesto 46">
                <a:extLst>
                  <a:ext uri="{FF2B5EF4-FFF2-40B4-BE49-F238E27FC236}">
                    <a16:creationId xmlns:a16="http://schemas.microsoft.com/office/drawing/2014/main" id="{5446E605-5563-4585-8F3C-57AE9A1CD06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egnaposto contenuto 2">
            <a:extLst>
              <a:ext uri="{FF2B5EF4-FFF2-40B4-BE49-F238E27FC236}">
                <a16:creationId xmlns:a16="http://schemas.microsoft.com/office/drawing/2014/main" id="{FB1B8EBB-818B-43A8-AC99-89F4204E3447}"/>
              </a:ext>
            </a:extLst>
          </p:cNvPr>
          <p:cNvSpPr txBox="1">
            <a:spLocks/>
          </p:cNvSpPr>
          <p:nvPr/>
        </p:nvSpPr>
        <p:spPr>
          <a:xfrm>
            <a:off x="2520000" y="1173163"/>
            <a:ext cx="4032250" cy="8005762"/>
          </a:xfrm>
          <a:prstGeom prst="rect">
            <a:avLst/>
          </a:prstGeom>
        </p:spPr>
        <p:txBody>
          <a:bodyPr/>
          <a:lstStyle/>
          <a:p>
            <a:pPr marL="457200" indent="-457200" algn="l">
              <a:spcBef>
                <a:spcPts val="200"/>
              </a:spcBef>
              <a:buNone/>
            </a:pPr>
            <a:r>
              <a:rPr lang="it-IT" sz="1000" dirty="0">
                <a:solidFill>
                  <a:srgbClr val="146BBA"/>
                </a:solidFill>
                <a:latin typeface="Myriad Pro" panose="020B0503030403020204" pitchFamily="34" charset="0"/>
              </a:rPr>
              <a:t>8.6</a:t>
            </a:r>
            <a:r>
              <a:rPr lang="it-IT" sz="1000" dirty="0">
                <a:solidFill>
                  <a:schemeClr val="tx1"/>
                </a:solidFill>
                <a:latin typeface="Myriad Pro" panose="020B0503030403020204" pitchFamily="34" charset="0"/>
              </a:rPr>
              <a:t> Report: allarmi</a:t>
            </a:r>
          </a:p>
          <a:p>
            <a:pPr marL="0" indent="0" algn="l">
              <a:spcBef>
                <a:spcPts val="200"/>
              </a:spcBef>
              <a:buNone/>
            </a:pPr>
            <a:r>
              <a:rPr lang="it-IT" sz="900" b="0" dirty="0">
                <a:solidFill>
                  <a:schemeClr val="tx1"/>
                </a:solidFill>
                <a:latin typeface="Myriad Pro" panose="020B0503030403020204" pitchFamily="34" charset="0"/>
              </a:rPr>
              <a:t>Questa funzione permette la creazione automatica  e la visualizzazione della lista degli allarmi, degli eventi, ..., registrati da ciascuna interfaccia Modbus RS485/NEMO SX (art. SXI485) installata in un sistema</a:t>
            </a:r>
          </a:p>
          <a:p>
            <a:pPr marL="0" indent="0" algn="l">
              <a:spcBef>
                <a:spcPts val="200"/>
              </a:spcBef>
              <a:buNone/>
            </a:pPr>
            <a:endParaRPr lang="it-IT" sz="900" b="0" dirty="0">
              <a:solidFill>
                <a:schemeClr val="tx1"/>
              </a:solidFill>
              <a:latin typeface="Myriad Pro" panose="020B0503030403020204" pitchFamily="34" charset="0"/>
            </a:endParaRPr>
          </a:p>
          <a:p>
            <a:pPr algn="l">
              <a:spcBef>
                <a:spcPts val="200"/>
              </a:spcBef>
              <a:buNone/>
              <a:tabLst>
                <a:tab pos="1257300" algn="l"/>
              </a:tabLst>
            </a:pPr>
            <a:r>
              <a:rPr lang="it-IT" sz="900" b="0" dirty="0">
                <a:solidFill>
                  <a:schemeClr val="tx1"/>
                </a:solidFill>
                <a:latin typeface="Myriad Pro" panose="020B0503030403020204" pitchFamily="34" charset="0"/>
              </a:rPr>
              <a:t>Nella home page del Web Server</a:t>
            </a: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228600" lvl="0" indent="-228600" algn="l">
              <a:spcBef>
                <a:spcPts val="200"/>
              </a:spcBef>
              <a:buNone/>
              <a:defRPr/>
            </a:pPr>
            <a:r>
              <a:rPr lang="it-IT" sz="900" dirty="0">
                <a:solidFill>
                  <a:schemeClr val="tx1"/>
                </a:solidFill>
                <a:latin typeface="Myriad Pro" panose="020B0503030403020204" pitchFamily="34" charset="0"/>
              </a:rPr>
              <a:t>1.</a:t>
            </a:r>
            <a:r>
              <a:rPr lang="it-IT" sz="900" b="0" dirty="0">
                <a:solidFill>
                  <a:schemeClr val="tx1"/>
                </a:solidFill>
                <a:latin typeface="Myriad Pro" panose="020B0503030403020204" pitchFamily="34" charset="0"/>
              </a:rPr>
              <a:t> Cliccare su “Report: allarmi”</a:t>
            </a:r>
          </a:p>
          <a:p>
            <a:pPr marL="88900" lvl="0" indent="-88900" algn="l">
              <a:spcBef>
                <a:spcPts val="200"/>
              </a:spcBef>
              <a:buNone/>
              <a:defRPr/>
            </a:pPr>
            <a:r>
              <a:rPr lang="it-IT" sz="900" b="0" dirty="0">
                <a:solidFill>
                  <a:schemeClr val="tx1"/>
                </a:solidFill>
                <a:latin typeface="Myriad Pro" panose="020B0503030403020204" pitchFamily="34" charset="0"/>
              </a:rPr>
              <a:t>Viene visualizzata la pagina con l'elenco degli allarmi/eventi registrati </a:t>
            </a: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88900" lvl="0" indent="-88900" algn="l">
              <a:spcBef>
                <a:spcPts val="200"/>
              </a:spcBef>
              <a:buNone/>
              <a:defRPr/>
            </a:pPr>
            <a:endParaRPr lang="it-IT" sz="900" b="0" dirty="0">
              <a:solidFill>
                <a:schemeClr val="tx1"/>
              </a:solidFill>
              <a:latin typeface="Myriad Pro" panose="020B0503030403020204" pitchFamily="34" charset="0"/>
            </a:endParaRPr>
          </a:p>
          <a:p>
            <a:pPr marL="0" lvl="0" indent="0" algn="l">
              <a:spcBef>
                <a:spcPts val="200"/>
              </a:spcBef>
              <a:buNone/>
              <a:defRPr/>
            </a:pPr>
            <a:r>
              <a:rPr lang="it-IT" sz="900" b="0" dirty="0">
                <a:solidFill>
                  <a:schemeClr val="tx1"/>
                </a:solidFill>
                <a:latin typeface="Myriad Pro" panose="020B0503030403020204" pitchFamily="34" charset="0"/>
              </a:rPr>
              <a:t>La pagina mostra:</a:t>
            </a:r>
          </a:p>
          <a:p>
            <a:pPr marL="0" lvl="0" indent="0" algn="l">
              <a:spcBef>
                <a:spcPts val="200"/>
              </a:spcBef>
              <a:buFontTx/>
              <a:buChar char="-"/>
              <a:defRPr/>
            </a:pPr>
            <a:r>
              <a:rPr lang="it-IT" sz="900" b="0" dirty="0">
                <a:solidFill>
                  <a:schemeClr val="tx1"/>
                </a:solidFill>
                <a:latin typeface="Myriad Pro" panose="020B0503030403020204" pitchFamily="34" charset="0"/>
              </a:rPr>
              <a:t> La Data  e l’ Ora dell’allarme, evento, ...</a:t>
            </a:r>
          </a:p>
          <a:p>
            <a:pPr marL="0" lvl="0" indent="0" algn="l">
              <a:spcBef>
                <a:spcPts val="200"/>
              </a:spcBef>
              <a:buFontTx/>
              <a:buChar char="-"/>
              <a:defRPr/>
            </a:pPr>
            <a:r>
              <a:rPr lang="it-IT" sz="900" b="0" dirty="0">
                <a:solidFill>
                  <a:schemeClr val="tx1"/>
                </a:solidFill>
                <a:latin typeface="Myriad Pro" panose="020B0503030403020204" pitchFamily="34" charset="0"/>
              </a:rPr>
              <a:t> Il Nome assegnato al Dispositivo/Gruppo di dispositivi NEMO SX</a:t>
            </a:r>
            <a:endParaRPr lang="it-IT" sz="900" b="0" baseline="30000" dirty="0">
              <a:solidFill>
                <a:schemeClr val="tx1"/>
              </a:solidFill>
              <a:latin typeface="Myriad Pro" panose="020B0503030403020204" pitchFamily="34" charset="0"/>
            </a:endParaRPr>
          </a:p>
          <a:p>
            <a:pPr marL="0" indent="0" algn="l">
              <a:spcBef>
                <a:spcPts val="200"/>
              </a:spcBef>
              <a:buFontTx/>
              <a:buChar char="-"/>
              <a:defRPr/>
            </a:pPr>
            <a:r>
              <a:rPr lang="it-IT" sz="900" b="0" dirty="0">
                <a:solidFill>
                  <a:schemeClr val="tx1"/>
                </a:solidFill>
                <a:latin typeface="Myriad Pro" pitchFamily="34" charset="0"/>
              </a:rPr>
              <a:t> Il Nome del Gateway  e l’indirizzo Modbus del Dispositivo/Gruppo di dispositivi NEMO SX nel quale si è verificato l’evento</a:t>
            </a:r>
          </a:p>
          <a:p>
            <a:pPr marL="0" indent="0" algn="l">
              <a:spcBef>
                <a:spcPts val="200"/>
              </a:spcBef>
              <a:buFontTx/>
              <a:buChar char="-"/>
              <a:defRPr/>
            </a:pPr>
            <a:r>
              <a:rPr lang="it-IT" sz="900" b="0" dirty="0">
                <a:solidFill>
                  <a:schemeClr val="tx1"/>
                </a:solidFill>
                <a:latin typeface="Myriad Pro" pitchFamily="34" charset="0"/>
              </a:rPr>
              <a:t> Il tipo di allarme/evento: es. Scattato, Funzione duplicata, Errore di comunicazione, ...</a:t>
            </a:r>
          </a:p>
        </p:txBody>
      </p:sp>
      <p:pic>
        <p:nvPicPr>
          <p:cNvPr id="10" name="Picture 2" descr="C:\Users\Enrico Diani\Desktop\Manuali Soluzione Misura EDIA\Measure Web Server\ime\big\IT\Reports - Alarms.png">
            <a:extLst>
              <a:ext uri="{FF2B5EF4-FFF2-40B4-BE49-F238E27FC236}">
                <a16:creationId xmlns:a16="http://schemas.microsoft.com/office/drawing/2014/main" id="{FC79593F-053B-4F3D-9DE2-4FE52223B651}"/>
              </a:ext>
            </a:extLst>
          </p:cNvPr>
          <p:cNvPicPr>
            <a:picLocks noChangeAspect="1" noChangeArrowheads="1"/>
          </p:cNvPicPr>
          <p:nvPr/>
        </p:nvPicPr>
        <p:blipFill>
          <a:blip r:embed="rId2" cstate="print"/>
          <a:srcRect/>
          <a:stretch>
            <a:fillRect/>
          </a:stretch>
        </p:blipFill>
        <p:spPr bwMode="auto">
          <a:xfrm>
            <a:off x="2988000" y="4644000"/>
            <a:ext cx="2753438" cy="1980000"/>
          </a:xfrm>
          <a:prstGeom prst="rect">
            <a:avLst/>
          </a:prstGeom>
          <a:noFill/>
        </p:spPr>
      </p:pic>
      <p:pic>
        <p:nvPicPr>
          <p:cNvPr id="11" name="Picture 2">
            <a:extLst>
              <a:ext uri="{FF2B5EF4-FFF2-40B4-BE49-F238E27FC236}">
                <a16:creationId xmlns:a16="http://schemas.microsoft.com/office/drawing/2014/main" id="{3DBFE10F-1F81-440D-8B7E-A1B324E83FE6}"/>
              </a:ext>
            </a:extLst>
          </p:cNvPr>
          <p:cNvPicPr>
            <a:picLocks noChangeAspect="1" noChangeArrowheads="1"/>
          </p:cNvPicPr>
          <p:nvPr/>
        </p:nvPicPr>
        <p:blipFill>
          <a:blip r:embed="rId3" cstate="print"/>
          <a:srcRect/>
          <a:stretch>
            <a:fillRect/>
          </a:stretch>
        </p:blipFill>
        <p:spPr bwMode="auto">
          <a:xfrm>
            <a:off x="2988000" y="2197610"/>
            <a:ext cx="2753438" cy="1980000"/>
          </a:xfrm>
          <a:prstGeom prst="rect">
            <a:avLst/>
          </a:prstGeom>
          <a:noFill/>
          <a:ln w="9525">
            <a:noFill/>
            <a:miter lim="800000"/>
            <a:headEnd/>
            <a:tailEnd/>
          </a:ln>
        </p:spPr>
      </p:pic>
      <p:grpSp>
        <p:nvGrpSpPr>
          <p:cNvPr id="12" name="Gruppo 11">
            <a:extLst>
              <a:ext uri="{FF2B5EF4-FFF2-40B4-BE49-F238E27FC236}">
                <a16:creationId xmlns:a16="http://schemas.microsoft.com/office/drawing/2014/main" id="{0A252777-223A-4293-9766-7DCE927A7232}"/>
              </a:ext>
            </a:extLst>
          </p:cNvPr>
          <p:cNvGrpSpPr/>
          <p:nvPr/>
        </p:nvGrpSpPr>
        <p:grpSpPr>
          <a:xfrm>
            <a:off x="4068000" y="3456000"/>
            <a:ext cx="293824" cy="360000"/>
            <a:chOff x="1483200" y="4590000"/>
            <a:chExt cx="293824" cy="360000"/>
          </a:xfrm>
        </p:grpSpPr>
        <p:pic>
          <p:nvPicPr>
            <p:cNvPr id="15" name="Picture 3" descr="C:\Users\Enrico Diani\Desktop\Mano IME.png">
              <a:extLst>
                <a:ext uri="{FF2B5EF4-FFF2-40B4-BE49-F238E27FC236}">
                  <a16:creationId xmlns:a16="http://schemas.microsoft.com/office/drawing/2014/main" id="{E432949B-C035-4407-9604-BB4313F66818}"/>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17" name="CasellaDiTesto 16">
              <a:extLst>
                <a:ext uri="{FF2B5EF4-FFF2-40B4-BE49-F238E27FC236}">
                  <a16:creationId xmlns:a16="http://schemas.microsoft.com/office/drawing/2014/main" id="{7E2A127F-34FB-4744-8008-4C2063828D8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5"/>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indent="-457200" algn="l">
              <a:spcBef>
                <a:spcPts val="200"/>
              </a:spcBef>
            </a:pPr>
            <a:r>
              <a:rPr lang="it-IT" sz="1000" dirty="0">
                <a:solidFill>
                  <a:srgbClr val="146BBA"/>
                </a:solidFill>
                <a:latin typeface="Myriad Pro" pitchFamily="34" charset="0"/>
              </a:rPr>
              <a:t>8.7</a:t>
            </a:r>
            <a:r>
              <a:rPr lang="it-IT" sz="1000" dirty="0">
                <a:solidFill>
                  <a:schemeClr val="tx1"/>
                </a:solidFill>
                <a:latin typeface="Myriad Pro" pitchFamily="34" charset="0"/>
              </a:rPr>
              <a:t> Informazioni di sistema</a:t>
            </a:r>
          </a:p>
          <a:p>
            <a:pPr algn="l">
              <a:spcBef>
                <a:spcPts val="200"/>
              </a:spcBef>
              <a:tabLst>
                <a:tab pos="1257300" algn="l"/>
              </a:tabLst>
            </a:pPr>
            <a:r>
              <a:rPr lang="it-IT" sz="900" b="0" dirty="0">
                <a:solidFill>
                  <a:schemeClr val="tx1"/>
                </a:solidFill>
                <a:latin typeface="Myriad Pro" pitchFamily="34" charset="0"/>
              </a:rPr>
              <a:t>La pagina </a:t>
            </a:r>
            <a:r>
              <a:rPr lang="it-IT" sz="900" b="0" kern="0" dirty="0">
                <a:solidFill>
                  <a:schemeClr val="tx1"/>
                </a:solidFill>
                <a:latin typeface="Myriad Pro" pitchFamily="34" charset="0"/>
                <a:cs typeface="Calibri" pitchFamily="34" charset="0"/>
              </a:rPr>
              <a:t>“</a:t>
            </a:r>
            <a:r>
              <a:rPr lang="it-IT" sz="900" b="0" dirty="0">
                <a:solidFill>
                  <a:schemeClr val="tx1"/>
                </a:solidFill>
                <a:latin typeface="Myriad Pro" pitchFamily="34" charset="0"/>
              </a:rPr>
              <a:t>Informazioni di sistema</a:t>
            </a:r>
            <a:r>
              <a:rPr lang="it-IT" sz="900" b="0" kern="0" dirty="0">
                <a:solidFill>
                  <a:schemeClr val="tx1"/>
                </a:solidFill>
                <a:latin typeface="Myriad Pro" pitchFamily="34" charset="0"/>
                <a:cs typeface="Calibri" pitchFamily="34" charset="0"/>
              </a:rPr>
              <a:t>“</a:t>
            </a:r>
            <a:r>
              <a:rPr lang="it-IT" sz="900" b="0" dirty="0">
                <a:solidFill>
                  <a:schemeClr val="tx1"/>
                </a:solidFill>
                <a:latin typeface="Myriad Pro" pitchFamily="34" charset="0"/>
              </a:rPr>
              <a:t> consente all'utente di avere informazioni relative al funzionamento del Web Server come:</a:t>
            </a:r>
          </a:p>
          <a:p>
            <a:pPr algn="l">
              <a:spcBef>
                <a:spcPts val="200"/>
              </a:spcBef>
              <a:tabLst>
                <a:tab pos="1257300" algn="l"/>
              </a:tabLst>
            </a:pPr>
            <a:r>
              <a:rPr lang="it-IT" sz="900" b="0" dirty="0">
                <a:solidFill>
                  <a:schemeClr val="tx1"/>
                </a:solidFill>
                <a:latin typeface="Myriad Pro" pitchFamily="34" charset="0"/>
              </a:rPr>
              <a:t>- Versione firmware installata</a:t>
            </a:r>
          </a:p>
          <a:p>
            <a:pPr algn="l">
              <a:spcBef>
                <a:spcPts val="200"/>
              </a:spcBef>
              <a:tabLst>
                <a:tab pos="1257300" algn="l"/>
              </a:tabLst>
            </a:pPr>
            <a:r>
              <a:rPr lang="it-IT" sz="900" b="0" dirty="0">
                <a:solidFill>
                  <a:schemeClr val="tx1"/>
                </a:solidFill>
                <a:latin typeface="Myriad Pro" pitchFamily="34" charset="0"/>
              </a:rPr>
              <a:t>- Data e ora dell'ultimo riavvio</a:t>
            </a:r>
          </a:p>
          <a:p>
            <a:pPr algn="l">
              <a:spcBef>
                <a:spcPts val="200"/>
              </a:spcBef>
              <a:tabLst>
                <a:tab pos="1257300" algn="l"/>
              </a:tabLst>
            </a:pPr>
            <a:r>
              <a:rPr lang="it-IT" sz="900" b="0" dirty="0">
                <a:solidFill>
                  <a:schemeClr val="tx1"/>
                </a:solidFill>
                <a:latin typeface="Myriad Pro" pitchFamily="34" charset="0"/>
              </a:rPr>
              <a:t>- Risorse di sistema impegnate</a:t>
            </a:r>
          </a:p>
          <a:p>
            <a:pPr algn="l">
              <a:spcBef>
                <a:spcPts val="200"/>
              </a:spcBef>
              <a:tabLst>
                <a:tab pos="1257300" algn="l"/>
              </a:tabLst>
            </a:pPr>
            <a:r>
              <a:rPr lang="it-IT" sz="900" b="0" dirty="0">
                <a:solidFill>
                  <a:schemeClr val="tx1"/>
                </a:solidFill>
                <a:latin typeface="Myriad Pro" pitchFamily="34" charset="0"/>
              </a:rPr>
              <a:t>- Spazio di archiviazione allocato e integrità del database</a:t>
            </a:r>
          </a:p>
          <a:p>
            <a:pPr algn="l">
              <a:spcBef>
                <a:spcPts val="200"/>
              </a:spcBef>
              <a:tabLst>
                <a:tab pos="1257300" algn="l"/>
              </a:tabLst>
            </a:pPr>
            <a:r>
              <a:rPr lang="it-IT" sz="900" b="0" dirty="0">
                <a:solidFill>
                  <a:schemeClr val="tx1"/>
                </a:solidFill>
                <a:latin typeface="Myriad Pro" pitchFamily="34" charset="0"/>
              </a:rPr>
              <a:t>- …</a:t>
            </a: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r>
              <a:rPr lang="it-IT" sz="900" b="0" dirty="0">
                <a:solidFill>
                  <a:schemeClr val="tx1"/>
                </a:solidFill>
                <a:latin typeface="Myriad Pro" pitchFamily="34" charset="0"/>
              </a:rPr>
              <a:t>Per accedere alla pagina</a:t>
            </a: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r>
              <a:rPr lang="it-IT" sz="900" b="0" dirty="0">
                <a:solidFill>
                  <a:schemeClr val="tx1"/>
                </a:solidFill>
                <a:latin typeface="Myriad Pro" pitchFamily="34" charset="0"/>
              </a:rPr>
              <a:t>Nella home page del Web Server</a:t>
            </a:r>
          </a:p>
          <a:p>
            <a:pPr marL="88900" lvl="0" indent="-88900" algn="l">
              <a:spcBef>
                <a:spcPts val="200"/>
              </a:spcBef>
              <a:defRPr/>
            </a:pPr>
            <a:r>
              <a:rPr lang="it-IT" sz="900" kern="0" dirty="0">
                <a:solidFill>
                  <a:schemeClr val="tx1"/>
                </a:solidFill>
                <a:latin typeface="Myriad Pro" pitchFamily="34" charset="0"/>
                <a:cs typeface="Calibri" pitchFamily="34" charset="0"/>
              </a:rPr>
              <a:t>1.</a:t>
            </a:r>
            <a:r>
              <a:rPr lang="it-IT" sz="900" b="0" kern="0" dirty="0">
                <a:solidFill>
                  <a:schemeClr val="tx1"/>
                </a:solidFill>
                <a:latin typeface="Myriad Pro" pitchFamily="34" charset="0"/>
                <a:cs typeface="Calibri" pitchFamily="34" charset="0"/>
              </a:rPr>
              <a:t> Cliccare su “Configurazione del web server”</a:t>
            </a: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algn="l">
              <a:spcBef>
                <a:spcPts val="200"/>
              </a:spcBef>
              <a:defRPr/>
            </a:pPr>
            <a:r>
              <a:rPr lang="it-IT" sz="900" kern="0" dirty="0">
                <a:solidFill>
                  <a:schemeClr val="tx1"/>
                </a:solidFill>
                <a:latin typeface="Myriad Pro" pitchFamily="34" charset="0"/>
                <a:cs typeface="Calibri" pitchFamily="34" charset="0"/>
              </a:rPr>
              <a:t>2.</a:t>
            </a:r>
            <a:r>
              <a:rPr lang="it-IT" sz="900" b="0" kern="0" dirty="0">
                <a:solidFill>
                  <a:schemeClr val="tx1"/>
                </a:solidFill>
                <a:latin typeface="Myriad Pro" pitchFamily="34" charset="0"/>
                <a:cs typeface="Calibri" pitchFamily="34" charset="0"/>
              </a:rPr>
              <a:t> Cliccare su “Informazioni di sistema”</a:t>
            </a:r>
          </a:p>
        </p:txBody>
      </p:sp>
      <p:pic>
        <p:nvPicPr>
          <p:cNvPr id="11" name="Immagine 10">
            <a:extLst>
              <a:ext uri="{FF2B5EF4-FFF2-40B4-BE49-F238E27FC236}">
                <a16:creationId xmlns:a16="http://schemas.microsoft.com/office/drawing/2014/main" id="{9CF9CDCC-DC56-41C3-9129-AEC751E184B3}"/>
              </a:ext>
            </a:extLst>
          </p:cNvPr>
          <p:cNvPicPr>
            <a:picLocks noChangeAspect="1"/>
          </p:cNvPicPr>
          <p:nvPr/>
        </p:nvPicPr>
        <p:blipFill>
          <a:blip r:embed="rId3"/>
          <a:stretch>
            <a:fillRect/>
          </a:stretch>
        </p:blipFill>
        <p:spPr>
          <a:xfrm>
            <a:off x="2988000" y="5328000"/>
            <a:ext cx="2753437" cy="1980000"/>
          </a:xfrm>
          <a:prstGeom prst="rect">
            <a:avLst/>
          </a:prstGeom>
        </p:spPr>
      </p:pic>
      <p:grpSp>
        <p:nvGrpSpPr>
          <p:cNvPr id="27" name="Gruppo 26">
            <a:extLst>
              <a:ext uri="{FF2B5EF4-FFF2-40B4-BE49-F238E27FC236}">
                <a16:creationId xmlns:a16="http://schemas.microsoft.com/office/drawing/2014/main" id="{DF8A0CAB-E4E2-4468-832F-27FC9E740565}"/>
              </a:ext>
            </a:extLst>
          </p:cNvPr>
          <p:cNvGrpSpPr/>
          <p:nvPr/>
        </p:nvGrpSpPr>
        <p:grpSpPr>
          <a:xfrm>
            <a:off x="4068000" y="6588000"/>
            <a:ext cx="293824" cy="360000"/>
            <a:chOff x="1483200" y="4590000"/>
            <a:chExt cx="293824" cy="360000"/>
          </a:xfrm>
        </p:grpSpPr>
        <p:pic>
          <p:nvPicPr>
            <p:cNvPr id="28" name="Picture 3" descr="C:\Users\Enrico Diani\Desktop\Mano IME.png">
              <a:extLst>
                <a:ext uri="{FF2B5EF4-FFF2-40B4-BE49-F238E27FC236}">
                  <a16:creationId xmlns:a16="http://schemas.microsoft.com/office/drawing/2014/main" id="{810B8991-8367-4187-98CF-16325C0927F0}"/>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9" name="CasellaDiTesto 28">
              <a:extLst>
                <a:ext uri="{FF2B5EF4-FFF2-40B4-BE49-F238E27FC236}">
                  <a16:creationId xmlns:a16="http://schemas.microsoft.com/office/drawing/2014/main" id="{04C9B22F-E9C1-4F79-9659-6FCC55A14211}"/>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pic>
        <p:nvPicPr>
          <p:cNvPr id="21" name="Picture 2">
            <a:extLst>
              <a:ext uri="{FF2B5EF4-FFF2-40B4-BE49-F238E27FC236}">
                <a16:creationId xmlns:a16="http://schemas.microsoft.com/office/drawing/2014/main" id="{41E32A07-25C0-4AF4-BF45-BAA9D5AACB27}"/>
              </a:ext>
            </a:extLst>
          </p:cNvPr>
          <p:cNvPicPr>
            <a:picLocks noChangeAspect="1" noChangeArrowheads="1"/>
          </p:cNvPicPr>
          <p:nvPr/>
        </p:nvPicPr>
        <p:blipFill>
          <a:blip r:embed="rId5" cstate="print"/>
          <a:srcRect/>
          <a:stretch>
            <a:fillRect/>
          </a:stretch>
        </p:blipFill>
        <p:spPr bwMode="auto">
          <a:xfrm>
            <a:off x="2988000" y="2880000"/>
            <a:ext cx="2753438" cy="1980000"/>
          </a:xfrm>
          <a:prstGeom prst="rect">
            <a:avLst/>
          </a:prstGeom>
          <a:noFill/>
          <a:ln w="9525">
            <a:noFill/>
            <a:miter lim="800000"/>
            <a:headEnd/>
            <a:tailEnd/>
          </a:ln>
        </p:spPr>
      </p:pic>
      <p:grpSp>
        <p:nvGrpSpPr>
          <p:cNvPr id="22" name="Gruppo 21">
            <a:extLst>
              <a:ext uri="{FF2B5EF4-FFF2-40B4-BE49-F238E27FC236}">
                <a16:creationId xmlns:a16="http://schemas.microsoft.com/office/drawing/2014/main" id="{AE5CE062-855B-4C4D-B948-6B8CC856176C}"/>
              </a:ext>
            </a:extLst>
          </p:cNvPr>
          <p:cNvGrpSpPr/>
          <p:nvPr/>
        </p:nvGrpSpPr>
        <p:grpSpPr>
          <a:xfrm>
            <a:off x="4068000" y="3420000"/>
            <a:ext cx="293824" cy="360000"/>
            <a:chOff x="1483200" y="4590000"/>
            <a:chExt cx="293824" cy="360000"/>
          </a:xfrm>
        </p:grpSpPr>
        <p:pic>
          <p:nvPicPr>
            <p:cNvPr id="23" name="Picture 3" descr="C:\Users\Enrico Diani\Desktop\Mano IME.png">
              <a:extLst>
                <a:ext uri="{FF2B5EF4-FFF2-40B4-BE49-F238E27FC236}">
                  <a16:creationId xmlns:a16="http://schemas.microsoft.com/office/drawing/2014/main" id="{6D933687-7D8A-4FEB-91A4-A0F88764D241}"/>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4" name="CasellaDiTesto 23">
              <a:extLst>
                <a:ext uri="{FF2B5EF4-FFF2-40B4-BE49-F238E27FC236}">
                  <a16:creationId xmlns:a16="http://schemas.microsoft.com/office/drawing/2014/main" id="{D0523155-6922-4219-999B-1D1C92C5ABC8}"/>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5"/>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defRPr/>
            </a:pPr>
            <a:r>
              <a:rPr lang="it-IT" sz="900" b="0" kern="0" dirty="0">
                <a:solidFill>
                  <a:schemeClr val="tx1"/>
                </a:solidFill>
                <a:latin typeface="Myriad Pro" pitchFamily="34" charset="0"/>
                <a:cs typeface="Calibri" pitchFamily="34" charset="0"/>
              </a:rPr>
              <a:t>Viene visualizzata la pagine di Informazioni di sistema</a:t>
            </a:r>
          </a:p>
          <a:p>
            <a:pPr marL="457200" indent="-457200" algn="l">
              <a:spcBef>
                <a:spcPts val="200"/>
              </a:spcBef>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r>
              <a:rPr lang="it-IT" sz="900" b="0" dirty="0">
                <a:solidFill>
                  <a:schemeClr val="tx1"/>
                </a:solidFill>
                <a:latin typeface="Myriad Pro" pitchFamily="34" charset="0"/>
              </a:rPr>
              <a:t>La pagina contiene le seguenti informazioni:</a:t>
            </a:r>
          </a:p>
          <a:p>
            <a:pPr marL="144000" algn="l">
              <a:spcBef>
                <a:spcPts val="200"/>
              </a:spcBef>
              <a:tabLst>
                <a:tab pos="1257300" algn="l"/>
              </a:tabLst>
            </a:pPr>
            <a:r>
              <a:rPr lang="it-IT" sz="900" b="0" dirty="0">
                <a:solidFill>
                  <a:schemeClr val="tx1"/>
                </a:solidFill>
                <a:latin typeface="Myriad Pro" pitchFamily="34" charset="0"/>
              </a:rPr>
              <a:t>Versione del firmware installata</a:t>
            </a:r>
          </a:p>
          <a:p>
            <a:pPr marL="144000" algn="l">
              <a:spcBef>
                <a:spcPts val="200"/>
              </a:spcBef>
              <a:tabLst>
                <a:tab pos="1257300" algn="l"/>
              </a:tabLst>
            </a:pPr>
            <a:r>
              <a:rPr lang="it-IT" sz="900" b="0" dirty="0">
                <a:solidFill>
                  <a:schemeClr val="tx1"/>
                </a:solidFill>
                <a:latin typeface="Myriad Pro" pitchFamily="34" charset="0"/>
              </a:rPr>
              <a:t>Data e ora dell'ultimo riavvio dell'hardware</a:t>
            </a:r>
          </a:p>
          <a:p>
            <a:pPr marL="144000" algn="l">
              <a:spcBef>
                <a:spcPts val="200"/>
              </a:spcBef>
              <a:tabLst>
                <a:tab pos="1257300" algn="l"/>
              </a:tabLst>
            </a:pPr>
            <a:r>
              <a:rPr lang="it-IT" sz="900" b="0" dirty="0">
                <a:solidFill>
                  <a:schemeClr val="tx1"/>
                </a:solidFill>
                <a:latin typeface="Myriad Pro" pitchFamily="34" charset="0"/>
              </a:rPr>
              <a:t>Data e ora dell'ultimo riavvio dell'applicazione caricata nell’hardware </a:t>
            </a:r>
          </a:p>
          <a:p>
            <a:pPr marL="144000" algn="l">
              <a:spcBef>
                <a:spcPts val="200"/>
              </a:spcBef>
              <a:tabLst>
                <a:tab pos="1257300" algn="l"/>
              </a:tabLst>
            </a:pPr>
            <a:r>
              <a:rPr lang="it-IT" sz="900" b="0" dirty="0">
                <a:solidFill>
                  <a:schemeClr val="tx1"/>
                </a:solidFill>
                <a:latin typeface="Myriad Pro" pitchFamily="34" charset="0"/>
              </a:rPr>
              <a:t>Percentuale di CPU utilizzata. Un valore costantemente alto (&gt; 80%) può indicare alcuni problemi hardware </a:t>
            </a:r>
          </a:p>
          <a:p>
            <a:pPr marL="144000" algn="l">
              <a:spcBef>
                <a:spcPts val="200"/>
              </a:spcBef>
              <a:tabLst>
                <a:tab pos="1257300" algn="l"/>
              </a:tabLst>
            </a:pPr>
            <a:r>
              <a:rPr lang="it-IT" sz="900" b="0" dirty="0">
                <a:solidFill>
                  <a:schemeClr val="tx1"/>
                </a:solidFill>
                <a:latin typeface="Myriad Pro" pitchFamily="34" charset="0"/>
              </a:rPr>
              <a:t>Informazioni sul database salvato nel Web server:</a:t>
            </a:r>
            <a:br>
              <a:rPr lang="it-IT" sz="900" b="0" dirty="0">
                <a:solidFill>
                  <a:schemeClr val="tx1"/>
                </a:solidFill>
                <a:latin typeface="Myriad Pro" pitchFamily="34" charset="0"/>
              </a:rPr>
            </a:br>
            <a:r>
              <a:rPr lang="it-IT" sz="900" i="1" kern="0" dirty="0">
                <a:solidFill>
                  <a:schemeClr val="tx1"/>
                </a:solidFill>
                <a:latin typeface="Myriad Pro" pitchFamily="34" charset="0"/>
                <a:cs typeface="Calibri" pitchFamily="34" charset="0"/>
              </a:rPr>
              <a:t>- </a:t>
            </a:r>
            <a:r>
              <a:rPr lang="it-IT" sz="900" b="0" i="1" u="sng" kern="0" dirty="0">
                <a:solidFill>
                  <a:schemeClr val="tx1"/>
                </a:solidFill>
                <a:latin typeface="Myriad Pro" pitchFamily="34" charset="0"/>
                <a:cs typeface="Calibri" pitchFamily="34" charset="0"/>
              </a:rPr>
              <a:t>Dimensione del database</a:t>
            </a:r>
          </a:p>
          <a:p>
            <a:pPr marL="144000" algn="l">
              <a:spcBef>
                <a:spcPts val="200"/>
              </a:spcBef>
              <a:tabLst>
                <a:tab pos="1257300" algn="l"/>
              </a:tabLst>
            </a:pPr>
            <a:r>
              <a:rPr lang="it-IT" sz="900" i="1" kern="0" dirty="0">
                <a:solidFill>
                  <a:schemeClr val="tx1"/>
                </a:solidFill>
                <a:latin typeface="Myriad Pro" pitchFamily="34" charset="0"/>
                <a:cs typeface="Calibri" pitchFamily="34" charset="0"/>
              </a:rPr>
              <a:t>- </a:t>
            </a:r>
            <a:r>
              <a:rPr lang="it-IT" sz="900" b="0" i="1" u="sng" kern="0" dirty="0">
                <a:solidFill>
                  <a:schemeClr val="tx1"/>
                </a:solidFill>
                <a:latin typeface="Myriad Pro" pitchFamily="34" charset="0"/>
                <a:cs typeface="Calibri" pitchFamily="34" charset="0"/>
              </a:rPr>
              <a:t>Spazio di archiviazione disponibile per il database</a:t>
            </a:r>
          </a:p>
          <a:p>
            <a:pPr marL="266700" indent="-123825" algn="l">
              <a:spcBef>
                <a:spcPts val="200"/>
              </a:spcBef>
              <a:tabLst>
                <a:tab pos="1257300" algn="l"/>
              </a:tabLst>
            </a:pPr>
            <a:r>
              <a:rPr lang="it-IT" sz="900" kern="0" dirty="0">
                <a:solidFill>
                  <a:schemeClr val="tx1"/>
                </a:solidFill>
                <a:latin typeface="Myriad Pro" pitchFamily="34" charset="0"/>
                <a:cs typeface="Calibri" pitchFamily="34" charset="0"/>
              </a:rPr>
              <a:t>- </a:t>
            </a:r>
            <a:r>
              <a:rPr lang="it-IT" sz="900" b="0" i="1" u="sng" kern="0" dirty="0">
                <a:solidFill>
                  <a:schemeClr val="tx1"/>
                </a:solidFill>
                <a:latin typeface="Myriad Pro" pitchFamily="34" charset="0"/>
                <a:cs typeface="Calibri" pitchFamily="34" charset="0"/>
              </a:rPr>
              <a:t>Data e ora del Backup del Database eseguito dal Web server</a:t>
            </a:r>
            <a:br>
              <a:rPr lang="it-IT" sz="900" b="0" kern="0" dirty="0">
                <a:solidFill>
                  <a:schemeClr val="tx1"/>
                </a:solidFill>
                <a:latin typeface="Myriad Pro" pitchFamily="34" charset="0"/>
                <a:cs typeface="Calibri" pitchFamily="34" charset="0"/>
              </a:rPr>
            </a:br>
            <a:r>
              <a:rPr lang="it-IT" sz="900" kern="0" dirty="0">
                <a:solidFill>
                  <a:schemeClr val="tx1"/>
                </a:solidFill>
                <a:latin typeface="Myriad Pro" pitchFamily="34" charset="0"/>
                <a:cs typeface="Calibri" pitchFamily="34" charset="0"/>
              </a:rPr>
              <a:t>Nota:</a:t>
            </a:r>
            <a:r>
              <a:rPr lang="it-IT" sz="900" b="0" kern="0" dirty="0">
                <a:solidFill>
                  <a:schemeClr val="tx1"/>
                </a:solidFill>
                <a:latin typeface="Myriad Pro" pitchFamily="34" charset="0"/>
                <a:cs typeface="Calibri" pitchFamily="34" charset="0"/>
              </a:rPr>
              <a:t> questo Backup è diverso da quello creato dall'utente con la funzione “Backup” descritta nel capitolo successivo di questo manuale.</a:t>
            </a:r>
          </a:p>
          <a:p>
            <a:pPr marL="144000" algn="l">
              <a:spcBef>
                <a:spcPts val="200"/>
              </a:spcBef>
              <a:tabLst>
                <a:tab pos="1257300" algn="l"/>
              </a:tabLst>
            </a:pPr>
            <a:r>
              <a:rPr lang="it-IT" sz="900" kern="0" dirty="0">
                <a:solidFill>
                  <a:schemeClr val="tx1"/>
                </a:solidFill>
                <a:latin typeface="Myriad Pro" pitchFamily="34" charset="0"/>
                <a:cs typeface="Calibri" pitchFamily="34" charset="0"/>
              </a:rPr>
              <a:t>- </a:t>
            </a:r>
            <a:r>
              <a:rPr lang="it-IT" sz="900" b="0" i="1" u="sng" kern="0" dirty="0">
                <a:solidFill>
                  <a:schemeClr val="tx1"/>
                </a:solidFill>
                <a:latin typeface="Myriad Pro" pitchFamily="34" charset="0"/>
                <a:cs typeface="Calibri" pitchFamily="34" charset="0"/>
              </a:rPr>
              <a:t>Stato del backup del database:</a:t>
            </a:r>
            <a:r>
              <a:rPr lang="it-IT" sz="900" b="0" kern="0" dirty="0">
                <a:solidFill>
                  <a:schemeClr val="tx1"/>
                </a:solidFill>
                <a:latin typeface="Myriad Pro" pitchFamily="34" charset="0"/>
                <a:cs typeface="Calibri" pitchFamily="34" charset="0"/>
              </a:rPr>
              <a:t> “Ok” o “Errore” </a:t>
            </a:r>
            <a:r>
              <a:rPr lang="it-IT" sz="900" b="0" i="1" kern="0" dirty="0">
                <a:solidFill>
                  <a:schemeClr val="tx1"/>
                </a:solidFill>
                <a:latin typeface="Myriad Pro" pitchFamily="34" charset="0"/>
                <a:cs typeface="Calibri" pitchFamily="34" charset="0"/>
              </a:rPr>
              <a:t>(in caso di errore contattare il supporto tecnico)</a:t>
            </a:r>
          </a:p>
          <a:p>
            <a:pPr marL="144000" algn="l">
              <a:spcBef>
                <a:spcPts val="200"/>
              </a:spcBef>
              <a:tabLst>
                <a:tab pos="1257300" algn="l"/>
              </a:tabLst>
            </a:pPr>
            <a:r>
              <a:rPr lang="it-IT" sz="900" kern="0" dirty="0">
                <a:solidFill>
                  <a:schemeClr val="tx1"/>
                </a:solidFill>
                <a:latin typeface="Myriad Pro" pitchFamily="34" charset="0"/>
                <a:cs typeface="Calibri" pitchFamily="34" charset="0"/>
              </a:rPr>
              <a:t>- </a:t>
            </a:r>
            <a:r>
              <a:rPr lang="it-IT" sz="900" b="0" i="1" u="sng" kern="0" dirty="0">
                <a:solidFill>
                  <a:schemeClr val="tx1"/>
                </a:solidFill>
                <a:latin typeface="Myriad Pro" pitchFamily="34" charset="0"/>
                <a:cs typeface="Calibri" pitchFamily="34" charset="0"/>
              </a:rPr>
              <a:t>Stato del database:</a:t>
            </a:r>
            <a:r>
              <a:rPr lang="it-IT" sz="900" b="0" kern="0" dirty="0">
                <a:solidFill>
                  <a:schemeClr val="tx1"/>
                </a:solidFill>
                <a:latin typeface="Myriad Pro" pitchFamily="34" charset="0"/>
                <a:cs typeface="Calibri" pitchFamily="34" charset="0"/>
              </a:rPr>
              <a:t> informa l'utente sulla necessità di ottimizzare il Database interno al Web server.</a:t>
            </a:r>
            <a:br>
              <a:rPr lang="it-IT" sz="900" b="0" kern="0" dirty="0">
                <a:solidFill>
                  <a:schemeClr val="tx1"/>
                </a:solidFill>
                <a:latin typeface="Myriad Pro" pitchFamily="34" charset="0"/>
                <a:cs typeface="Calibri" pitchFamily="34" charset="0"/>
              </a:rPr>
            </a:br>
            <a:r>
              <a:rPr lang="it-IT" sz="900" b="0" kern="0" dirty="0">
                <a:solidFill>
                  <a:schemeClr val="tx1"/>
                </a:solidFill>
                <a:latin typeface="Myriad Pro" pitchFamily="34" charset="0"/>
                <a:cs typeface="Calibri" pitchFamily="34" charset="0"/>
              </a:rPr>
              <a:t>Se il database diventa troppo pesante in termini di spazio occupato nell’hard disk, si verifica un deterioramento delle prestazioni del Web Server e si possono verificare errori nella visualizzazione degli istogrammi e nel salvataggio dei dati.</a:t>
            </a:r>
            <a:br>
              <a:rPr lang="it-IT" sz="900" b="0" kern="0" dirty="0">
                <a:solidFill>
                  <a:schemeClr val="tx1"/>
                </a:solidFill>
                <a:latin typeface="Myriad Pro" pitchFamily="34" charset="0"/>
                <a:cs typeface="Calibri" pitchFamily="34" charset="0"/>
              </a:rPr>
            </a:br>
            <a:r>
              <a:rPr lang="it-IT" sz="900" b="0" kern="0" dirty="0">
                <a:solidFill>
                  <a:schemeClr val="tx1"/>
                </a:solidFill>
                <a:latin typeface="Myriad Pro" pitchFamily="34" charset="0"/>
                <a:cs typeface="Calibri" pitchFamily="34" charset="0"/>
              </a:rPr>
              <a:t>Di conseguenza, viene suggerita l’ottimizzare del database del Web Server tramite il pulsante “Ottimizza” che compare nella parte inferiore della pagina. </a:t>
            </a:r>
          </a:p>
          <a:p>
            <a:pPr marL="144000" algn="l">
              <a:spcBef>
                <a:spcPts val="200"/>
              </a:spcBef>
              <a:tabLst>
                <a:tab pos="1257300" algn="l"/>
              </a:tabLst>
            </a:pPr>
            <a:endParaRPr lang="it-IT" sz="900" b="0" kern="0" dirty="0">
              <a:solidFill>
                <a:schemeClr val="tx1"/>
              </a:solidFill>
              <a:latin typeface="Myriad Pro" pitchFamily="34" charset="0"/>
              <a:cs typeface="Calibri" pitchFamily="34" charset="0"/>
            </a:endParaRPr>
          </a:p>
          <a:p>
            <a:pPr marL="144000" algn="l">
              <a:spcBef>
                <a:spcPts val="200"/>
              </a:spcBef>
              <a:tabLst>
                <a:tab pos="1257300" algn="l"/>
              </a:tabLst>
            </a:pPr>
            <a:endParaRPr lang="it-IT" sz="900" b="0" kern="0" dirty="0">
              <a:solidFill>
                <a:schemeClr val="tx1"/>
              </a:solidFill>
              <a:latin typeface="Myriad Pro" pitchFamily="34" charset="0"/>
              <a:cs typeface="Calibri" pitchFamily="34" charset="0"/>
            </a:endParaRPr>
          </a:p>
          <a:p>
            <a:pPr marL="144000" algn="l">
              <a:spcBef>
                <a:spcPts val="200"/>
              </a:spcBef>
              <a:tabLst>
                <a:tab pos="1257300" algn="l"/>
              </a:tabLst>
            </a:pPr>
            <a:endParaRPr lang="it-IT" sz="900" b="0" kern="0" dirty="0">
              <a:solidFill>
                <a:schemeClr val="tx1"/>
              </a:solidFill>
              <a:latin typeface="Myriad Pro" pitchFamily="34" charset="0"/>
              <a:cs typeface="Calibri" pitchFamily="34" charset="0"/>
            </a:endParaRPr>
          </a:p>
          <a:p>
            <a:pPr marL="144000" algn="l">
              <a:spcBef>
                <a:spcPts val="200"/>
              </a:spcBef>
              <a:tabLst>
                <a:tab pos="1257300" algn="l"/>
              </a:tabLst>
            </a:pPr>
            <a:endParaRPr lang="it-IT" sz="900" b="0" kern="0" dirty="0">
              <a:solidFill>
                <a:schemeClr val="tx1"/>
              </a:solidFill>
              <a:latin typeface="Myriad Pro" pitchFamily="34" charset="0"/>
              <a:cs typeface="Calibri" pitchFamily="34" charset="0"/>
            </a:endParaRPr>
          </a:p>
          <a:p>
            <a:pPr marL="144000" algn="l">
              <a:spcBef>
                <a:spcPts val="200"/>
              </a:spcBef>
              <a:tabLst>
                <a:tab pos="1257300" algn="l"/>
              </a:tabLst>
            </a:pPr>
            <a:endParaRPr lang="it-IT" sz="900" b="0" kern="0" dirty="0">
              <a:solidFill>
                <a:schemeClr val="tx1"/>
              </a:solidFill>
              <a:latin typeface="Myriad Pro" pitchFamily="34" charset="0"/>
              <a:cs typeface="Calibri" pitchFamily="34" charset="0"/>
            </a:endParaRPr>
          </a:p>
          <a:p>
            <a:pPr marL="144000" algn="l">
              <a:spcBef>
                <a:spcPts val="200"/>
              </a:spcBef>
              <a:tabLst>
                <a:tab pos="1257300" algn="l"/>
              </a:tabLst>
            </a:pPr>
            <a:r>
              <a:rPr lang="it-IT" sz="900" b="0" kern="0" dirty="0">
                <a:solidFill>
                  <a:schemeClr val="tx1"/>
                </a:solidFill>
                <a:latin typeface="Myriad Pro" pitchFamily="34" charset="0"/>
                <a:cs typeface="Calibri" pitchFamily="34" charset="0"/>
              </a:rPr>
              <a:t>Per eseguire l'ottimizzazione del database, </a:t>
            </a:r>
            <a:r>
              <a:rPr lang="it-IT" sz="900" kern="0" dirty="0">
                <a:solidFill>
                  <a:schemeClr val="tx1"/>
                </a:solidFill>
                <a:latin typeface="Myriad Pro" pitchFamily="34" charset="0"/>
                <a:cs typeface="Calibri" pitchFamily="34" charset="0"/>
              </a:rPr>
              <a:t>3.</a:t>
            </a:r>
            <a:r>
              <a:rPr lang="it-IT" sz="900" b="0" kern="0" dirty="0">
                <a:solidFill>
                  <a:schemeClr val="tx1"/>
                </a:solidFill>
                <a:latin typeface="Myriad Pro" pitchFamily="34" charset="0"/>
                <a:cs typeface="Calibri" pitchFamily="34" charset="0"/>
              </a:rPr>
              <a:t> Cliccare su “Ottimizza”.</a:t>
            </a:r>
          </a:p>
        </p:txBody>
      </p:sp>
      <p:pic>
        <p:nvPicPr>
          <p:cNvPr id="3" name="Immagine 2" descr="Immagine che contiene testo&#10;&#10;Descrizione generata automaticamente">
            <a:extLst>
              <a:ext uri="{FF2B5EF4-FFF2-40B4-BE49-F238E27FC236}">
                <a16:creationId xmlns:a16="http://schemas.microsoft.com/office/drawing/2014/main" id="{BD69DC36-8497-483E-B83C-4F1D589C125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4541" b="5"/>
          <a:stretch/>
        </p:blipFill>
        <p:spPr>
          <a:xfrm>
            <a:off x="2988000" y="6962832"/>
            <a:ext cx="2753437" cy="504000"/>
          </a:xfrm>
          <a:prstGeom prst="rect">
            <a:avLst/>
          </a:prstGeom>
        </p:spPr>
      </p:pic>
      <p:pic>
        <p:nvPicPr>
          <p:cNvPr id="6" name="Immagine 5" descr="Immagine che contiene tavolo&#10;&#10;Descrizione generata automaticamente">
            <a:extLst>
              <a:ext uri="{FF2B5EF4-FFF2-40B4-BE49-F238E27FC236}">
                <a16:creationId xmlns:a16="http://schemas.microsoft.com/office/drawing/2014/main" id="{73DFA4FC-5F5D-4F03-91C5-B34855ABE7A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88000" y="1440000"/>
            <a:ext cx="2753437" cy="1980000"/>
          </a:xfrm>
          <a:prstGeom prst="rect">
            <a:avLst/>
          </a:prstGeom>
        </p:spPr>
      </p:pic>
      <p:sp>
        <p:nvSpPr>
          <p:cNvPr id="29" name="Ovale 28">
            <a:extLst>
              <a:ext uri="{FF2B5EF4-FFF2-40B4-BE49-F238E27FC236}">
                <a16:creationId xmlns:a16="http://schemas.microsoft.com/office/drawing/2014/main" id="{50FC77A4-CC2D-485D-B543-4C5D6359ABB9}"/>
              </a:ext>
            </a:extLst>
          </p:cNvPr>
          <p:cNvSpPr>
            <a:spLocks noChangeAspect="1"/>
          </p:cNvSpPr>
          <p:nvPr/>
        </p:nvSpPr>
        <p:spPr bwMode="auto">
          <a:xfrm>
            <a:off x="2616525" y="3842325"/>
            <a:ext cx="108000" cy="1080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500" b="1" i="0" u="none" strike="noStrike" cap="none" normalizeH="0" baseline="0" dirty="0">
                <a:ln>
                  <a:noFill/>
                </a:ln>
                <a:solidFill>
                  <a:schemeClr val="bg1"/>
                </a:solidFill>
                <a:effectLst/>
                <a:latin typeface="Myriad Pro" pitchFamily="34" charset="0"/>
              </a:rPr>
              <a:t>B</a:t>
            </a:r>
          </a:p>
        </p:txBody>
      </p:sp>
      <p:sp>
        <p:nvSpPr>
          <p:cNvPr id="32" name="Ovale 31">
            <a:extLst>
              <a:ext uri="{FF2B5EF4-FFF2-40B4-BE49-F238E27FC236}">
                <a16:creationId xmlns:a16="http://schemas.microsoft.com/office/drawing/2014/main" id="{4EAAE22F-798D-4731-9CB7-C446ED1E9E52}"/>
              </a:ext>
            </a:extLst>
          </p:cNvPr>
          <p:cNvSpPr>
            <a:spLocks noChangeAspect="1"/>
          </p:cNvSpPr>
          <p:nvPr/>
        </p:nvSpPr>
        <p:spPr bwMode="auto">
          <a:xfrm>
            <a:off x="2616525" y="4305874"/>
            <a:ext cx="108000" cy="1080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500" b="1" i="0" u="none" strike="noStrike" cap="none" normalizeH="0" baseline="0" dirty="0">
                <a:ln>
                  <a:noFill/>
                </a:ln>
                <a:solidFill>
                  <a:schemeClr val="bg1"/>
                </a:solidFill>
                <a:effectLst/>
                <a:latin typeface="Myriad Pro" pitchFamily="34" charset="0"/>
              </a:rPr>
              <a:t>C</a:t>
            </a:r>
          </a:p>
        </p:txBody>
      </p:sp>
      <p:sp>
        <p:nvSpPr>
          <p:cNvPr id="34" name="Ovale 33">
            <a:extLst>
              <a:ext uri="{FF2B5EF4-FFF2-40B4-BE49-F238E27FC236}">
                <a16:creationId xmlns:a16="http://schemas.microsoft.com/office/drawing/2014/main" id="{F579B972-30CA-4C2D-85A2-7AF69483FEB4}"/>
              </a:ext>
            </a:extLst>
          </p:cNvPr>
          <p:cNvSpPr>
            <a:spLocks noChangeAspect="1"/>
          </p:cNvSpPr>
          <p:nvPr/>
        </p:nvSpPr>
        <p:spPr bwMode="auto">
          <a:xfrm>
            <a:off x="2620324" y="4608293"/>
            <a:ext cx="104201" cy="104201"/>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500" b="1" i="0" u="none" strike="noStrike" cap="none" normalizeH="0" baseline="0" dirty="0">
                <a:ln>
                  <a:noFill/>
                </a:ln>
                <a:solidFill>
                  <a:schemeClr val="bg1"/>
                </a:solidFill>
                <a:effectLst/>
                <a:latin typeface="Myriad Pro" pitchFamily="34" charset="0"/>
              </a:rPr>
              <a:t>D</a:t>
            </a:r>
          </a:p>
        </p:txBody>
      </p:sp>
      <p:sp>
        <p:nvSpPr>
          <p:cNvPr id="44" name="Ovale 43">
            <a:extLst>
              <a:ext uri="{FF2B5EF4-FFF2-40B4-BE49-F238E27FC236}">
                <a16:creationId xmlns:a16="http://schemas.microsoft.com/office/drawing/2014/main" id="{8E4E58ED-CA19-4107-A7AB-25B12D32D006}"/>
              </a:ext>
            </a:extLst>
          </p:cNvPr>
          <p:cNvSpPr>
            <a:spLocks noChangeAspect="1"/>
          </p:cNvSpPr>
          <p:nvPr/>
        </p:nvSpPr>
        <p:spPr bwMode="auto">
          <a:xfrm>
            <a:off x="2616525" y="3675638"/>
            <a:ext cx="108000" cy="1080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500" b="1" i="0" u="none" strike="noStrike" cap="none" normalizeH="0" baseline="0" dirty="0">
                <a:ln>
                  <a:noFill/>
                </a:ln>
                <a:solidFill>
                  <a:schemeClr val="bg1"/>
                </a:solidFill>
                <a:effectLst/>
                <a:latin typeface="Myriad Pro" pitchFamily="34" charset="0"/>
              </a:rPr>
              <a:t>A</a:t>
            </a:r>
          </a:p>
        </p:txBody>
      </p:sp>
      <p:cxnSp>
        <p:nvCxnSpPr>
          <p:cNvPr id="45" name="Connettore 1 24">
            <a:extLst>
              <a:ext uri="{FF2B5EF4-FFF2-40B4-BE49-F238E27FC236}">
                <a16:creationId xmlns:a16="http://schemas.microsoft.com/office/drawing/2014/main" id="{5767BDF9-429F-480D-AEAC-A379D166D184}"/>
              </a:ext>
            </a:extLst>
          </p:cNvPr>
          <p:cNvCxnSpPr/>
          <p:nvPr/>
        </p:nvCxnSpPr>
        <p:spPr bwMode="auto">
          <a:xfrm flipV="1">
            <a:off x="3613163" y="1901850"/>
            <a:ext cx="0" cy="216000"/>
          </a:xfrm>
          <a:prstGeom prst="line">
            <a:avLst/>
          </a:prstGeom>
          <a:solidFill>
            <a:schemeClr val="accent1"/>
          </a:solidFill>
          <a:ln w="9525" cap="flat" cmpd="sng" algn="ctr">
            <a:solidFill>
              <a:srgbClr val="146BBA"/>
            </a:solidFill>
            <a:prstDash val="solid"/>
            <a:round/>
            <a:headEnd type="none" w="med" len="med"/>
            <a:tailEnd type="none" w="med" len="med"/>
          </a:ln>
          <a:effectLst/>
        </p:spPr>
      </p:cxnSp>
      <p:sp>
        <p:nvSpPr>
          <p:cNvPr id="46" name="Ovale 45">
            <a:extLst>
              <a:ext uri="{FF2B5EF4-FFF2-40B4-BE49-F238E27FC236}">
                <a16:creationId xmlns:a16="http://schemas.microsoft.com/office/drawing/2014/main" id="{D445B1A9-4FF3-417A-AE31-E1611B90CB81}"/>
              </a:ext>
            </a:extLst>
          </p:cNvPr>
          <p:cNvSpPr>
            <a:spLocks noChangeAspect="1"/>
          </p:cNvSpPr>
          <p:nvPr/>
        </p:nvSpPr>
        <p:spPr bwMode="auto">
          <a:xfrm>
            <a:off x="3456000" y="1716971"/>
            <a:ext cx="108000" cy="1080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500" b="1" i="0" u="none" strike="noStrike" cap="none" normalizeH="0" baseline="0" dirty="0">
                <a:ln>
                  <a:noFill/>
                </a:ln>
                <a:solidFill>
                  <a:schemeClr val="bg1"/>
                </a:solidFill>
                <a:effectLst/>
                <a:latin typeface="Myriad Pro" pitchFamily="34" charset="0"/>
              </a:rPr>
              <a:t>A</a:t>
            </a:r>
            <a:endParaRPr kumimoji="0" lang="it-IT" sz="3200" b="1" i="0" u="none" strike="noStrike" cap="none" normalizeH="0" baseline="0" dirty="0">
              <a:ln>
                <a:noFill/>
              </a:ln>
              <a:solidFill>
                <a:schemeClr val="bg1"/>
              </a:solidFill>
              <a:effectLst/>
              <a:latin typeface="Myriad Pro" pitchFamily="34" charset="0"/>
            </a:endParaRPr>
          </a:p>
        </p:txBody>
      </p:sp>
      <p:sp>
        <p:nvSpPr>
          <p:cNvPr id="48" name="Ovale 47">
            <a:extLst>
              <a:ext uri="{FF2B5EF4-FFF2-40B4-BE49-F238E27FC236}">
                <a16:creationId xmlns:a16="http://schemas.microsoft.com/office/drawing/2014/main" id="{C0D1F75F-F1FD-4DD0-9624-78FDEC5DDBA4}"/>
              </a:ext>
            </a:extLst>
          </p:cNvPr>
          <p:cNvSpPr>
            <a:spLocks noChangeAspect="1"/>
          </p:cNvSpPr>
          <p:nvPr/>
        </p:nvSpPr>
        <p:spPr bwMode="auto">
          <a:xfrm>
            <a:off x="3456000" y="1955850"/>
            <a:ext cx="108000" cy="1080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600" b="1" i="0" u="none" strike="noStrike" cap="none" normalizeH="0" baseline="0" dirty="0">
                <a:ln>
                  <a:noFill/>
                </a:ln>
                <a:solidFill>
                  <a:schemeClr val="bg1"/>
                </a:solidFill>
                <a:effectLst/>
                <a:latin typeface="Myriad Pro" pitchFamily="34" charset="0"/>
              </a:rPr>
              <a:t>B</a:t>
            </a:r>
            <a:endParaRPr kumimoji="0" lang="it-IT" sz="3600" b="1" i="0" u="none" strike="noStrike" cap="none" normalizeH="0" baseline="0" dirty="0">
              <a:ln>
                <a:noFill/>
              </a:ln>
              <a:solidFill>
                <a:schemeClr val="bg1"/>
              </a:solidFill>
              <a:effectLst/>
              <a:latin typeface="Myriad Pro" pitchFamily="34" charset="0"/>
            </a:endParaRPr>
          </a:p>
        </p:txBody>
      </p:sp>
      <p:cxnSp>
        <p:nvCxnSpPr>
          <p:cNvPr id="49" name="Connettore 1 24">
            <a:extLst>
              <a:ext uri="{FF2B5EF4-FFF2-40B4-BE49-F238E27FC236}">
                <a16:creationId xmlns:a16="http://schemas.microsoft.com/office/drawing/2014/main" id="{97C47FFA-C2FC-4EE7-96C4-C879991BE309}"/>
              </a:ext>
            </a:extLst>
          </p:cNvPr>
          <p:cNvCxnSpPr/>
          <p:nvPr/>
        </p:nvCxnSpPr>
        <p:spPr bwMode="auto">
          <a:xfrm flipV="1">
            <a:off x="3613163" y="2376363"/>
            <a:ext cx="0" cy="648000"/>
          </a:xfrm>
          <a:prstGeom prst="line">
            <a:avLst/>
          </a:prstGeom>
          <a:solidFill>
            <a:schemeClr val="accent1"/>
          </a:solidFill>
          <a:ln w="9525" cap="flat" cmpd="sng" algn="ctr">
            <a:solidFill>
              <a:srgbClr val="146BBA"/>
            </a:solidFill>
            <a:prstDash val="solid"/>
            <a:round/>
            <a:headEnd type="none" w="med" len="med"/>
            <a:tailEnd type="none" w="med" len="med"/>
          </a:ln>
          <a:effectLst/>
        </p:spPr>
      </p:cxnSp>
      <p:sp>
        <p:nvSpPr>
          <p:cNvPr id="50" name="Ovale 49">
            <a:extLst>
              <a:ext uri="{FF2B5EF4-FFF2-40B4-BE49-F238E27FC236}">
                <a16:creationId xmlns:a16="http://schemas.microsoft.com/office/drawing/2014/main" id="{77FECF04-22B5-482B-B7A0-6D80EF34F468}"/>
              </a:ext>
            </a:extLst>
          </p:cNvPr>
          <p:cNvSpPr>
            <a:spLocks noChangeAspect="1"/>
          </p:cNvSpPr>
          <p:nvPr/>
        </p:nvSpPr>
        <p:spPr bwMode="auto">
          <a:xfrm>
            <a:off x="3456000" y="2177916"/>
            <a:ext cx="108000" cy="1080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600" b="1" i="0" u="none" strike="noStrike" cap="none" normalizeH="0" baseline="0" dirty="0">
                <a:ln>
                  <a:noFill/>
                </a:ln>
                <a:solidFill>
                  <a:schemeClr val="bg1"/>
                </a:solidFill>
                <a:effectLst/>
                <a:latin typeface="Myriad Pro" pitchFamily="34" charset="0"/>
              </a:rPr>
              <a:t>C</a:t>
            </a:r>
            <a:endParaRPr kumimoji="0" lang="it-IT" sz="3600" b="1" i="0" u="none" strike="noStrike" cap="none" normalizeH="0" baseline="0" dirty="0">
              <a:ln>
                <a:noFill/>
              </a:ln>
              <a:solidFill>
                <a:schemeClr val="bg1"/>
              </a:solidFill>
              <a:effectLst/>
              <a:latin typeface="Myriad Pro" pitchFamily="34" charset="0"/>
            </a:endParaRPr>
          </a:p>
        </p:txBody>
      </p:sp>
      <p:sp>
        <p:nvSpPr>
          <p:cNvPr id="51" name="Ovale 50">
            <a:extLst>
              <a:ext uri="{FF2B5EF4-FFF2-40B4-BE49-F238E27FC236}">
                <a16:creationId xmlns:a16="http://schemas.microsoft.com/office/drawing/2014/main" id="{8A199D22-E8E2-4F08-A8F4-AE6F9CC64A9A}"/>
              </a:ext>
            </a:extLst>
          </p:cNvPr>
          <p:cNvSpPr>
            <a:spLocks noChangeAspect="1"/>
          </p:cNvSpPr>
          <p:nvPr/>
        </p:nvSpPr>
        <p:spPr bwMode="auto">
          <a:xfrm>
            <a:off x="3456000" y="2646363"/>
            <a:ext cx="108000" cy="1080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600" b="1" i="0" u="none" strike="noStrike" cap="none" normalizeH="0" baseline="0" dirty="0">
                <a:ln>
                  <a:noFill/>
                </a:ln>
                <a:solidFill>
                  <a:schemeClr val="bg1"/>
                </a:solidFill>
                <a:effectLst/>
                <a:latin typeface="Myriad Pro" pitchFamily="34" charset="0"/>
              </a:rPr>
              <a:t>D</a:t>
            </a:r>
            <a:endParaRPr kumimoji="0" lang="it-IT" sz="3600" b="1" i="0" u="none" strike="noStrike" cap="none" normalizeH="0" baseline="0" dirty="0">
              <a:ln>
                <a:noFill/>
              </a:ln>
              <a:solidFill>
                <a:schemeClr val="bg1"/>
              </a:solidFill>
              <a:effectLst/>
              <a:latin typeface="Myriad Pro" pitchFamily="34" charset="0"/>
            </a:endParaRPr>
          </a:p>
        </p:txBody>
      </p:sp>
      <p:grpSp>
        <p:nvGrpSpPr>
          <p:cNvPr id="53" name="Gruppo 52">
            <a:extLst>
              <a:ext uri="{FF2B5EF4-FFF2-40B4-BE49-F238E27FC236}">
                <a16:creationId xmlns:a16="http://schemas.microsoft.com/office/drawing/2014/main" id="{1E27FF30-A0ED-4F03-8ADF-DD0F28B3EFF1}"/>
              </a:ext>
            </a:extLst>
          </p:cNvPr>
          <p:cNvGrpSpPr/>
          <p:nvPr/>
        </p:nvGrpSpPr>
        <p:grpSpPr>
          <a:xfrm>
            <a:off x="5256000" y="7250832"/>
            <a:ext cx="293824" cy="360000"/>
            <a:chOff x="1483200" y="4590000"/>
            <a:chExt cx="293824" cy="360000"/>
          </a:xfrm>
        </p:grpSpPr>
        <p:pic>
          <p:nvPicPr>
            <p:cNvPr id="54" name="Picture 3" descr="C:\Users\Enrico Diani\Desktop\Mano IME.png">
              <a:extLst>
                <a:ext uri="{FF2B5EF4-FFF2-40B4-BE49-F238E27FC236}">
                  <a16:creationId xmlns:a16="http://schemas.microsoft.com/office/drawing/2014/main" id="{6E25636A-6EEC-49BB-BCA1-3EA8CACD65B6}"/>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5" name="CasellaDiTesto 54">
              <a:extLst>
                <a:ext uri="{FF2B5EF4-FFF2-40B4-BE49-F238E27FC236}">
                  <a16:creationId xmlns:a16="http://schemas.microsoft.com/office/drawing/2014/main" id="{5D771004-9A65-4E99-8D15-561ABAAFD55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spTree>
    <p:extLst>
      <p:ext uri="{BB962C8B-B14F-4D97-AF65-F5344CB8AC3E}">
        <p14:creationId xmlns:p14="http://schemas.microsoft.com/office/powerpoint/2010/main" val="359683217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contenuto 5"/>
          <p:cNvSpPr txBox="1">
            <a:spLocks/>
          </p:cNvSpPr>
          <p:nvPr/>
        </p:nvSpPr>
        <p:spPr bwMode="auto">
          <a:xfrm>
            <a:off x="2520000" y="1173480"/>
            <a:ext cx="3971925"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indent="-457200" algn="l">
              <a:spcBef>
                <a:spcPts val="200"/>
              </a:spcBef>
            </a:pPr>
            <a:r>
              <a:rPr lang="it-IT" sz="1400" dirty="0">
                <a:solidFill>
                  <a:srgbClr val="146BBA"/>
                </a:solidFill>
                <a:latin typeface="Myriad Pro" pitchFamily="34" charset="0"/>
              </a:rPr>
              <a:t>9 Backup/</a:t>
            </a:r>
            <a:r>
              <a:rPr lang="it-IT" sz="1400" dirty="0" err="1">
                <a:solidFill>
                  <a:srgbClr val="146BBA"/>
                </a:solidFill>
                <a:latin typeface="Myriad Pro" pitchFamily="34" charset="0"/>
              </a:rPr>
              <a:t>Restore</a:t>
            </a:r>
            <a:endParaRPr lang="it-IT" sz="1400" dirty="0">
              <a:solidFill>
                <a:srgbClr val="146BBA"/>
              </a:solidFill>
              <a:latin typeface="Myriad Pro" pitchFamily="34" charset="0"/>
            </a:endParaRPr>
          </a:p>
          <a:p>
            <a:pPr algn="l">
              <a:spcBef>
                <a:spcPts val="200"/>
              </a:spcBef>
            </a:pPr>
            <a:r>
              <a:rPr lang="it-IT" sz="900" b="0" dirty="0">
                <a:solidFill>
                  <a:schemeClr val="tx1"/>
                </a:solidFill>
                <a:latin typeface="Myriad Pro" pitchFamily="34" charset="0"/>
              </a:rPr>
              <a:t>Queste procedure vengono utilizzate per creare una copia di backup della configurazione del web server ed eseguire il ripristino di una configurazione salvata. </a:t>
            </a:r>
          </a:p>
          <a:p>
            <a:pPr marL="457200" indent="-457200" algn="l">
              <a:spcBef>
                <a:spcPts val="200"/>
              </a:spcBef>
            </a:pPr>
            <a:endParaRPr lang="it-IT" sz="900" dirty="0">
              <a:solidFill>
                <a:srgbClr val="ED1C24"/>
              </a:solidFill>
              <a:latin typeface="Myriad Pro" pitchFamily="34" charset="0"/>
            </a:endParaRPr>
          </a:p>
          <a:p>
            <a:pPr marL="457200" indent="-457200" algn="l">
              <a:spcBef>
                <a:spcPts val="200"/>
              </a:spcBef>
            </a:pPr>
            <a:r>
              <a:rPr lang="it-IT" sz="1000" dirty="0">
                <a:solidFill>
                  <a:srgbClr val="146BBA"/>
                </a:solidFill>
                <a:latin typeface="Myriad Pro" pitchFamily="34" charset="0"/>
              </a:rPr>
              <a:t>9.1</a:t>
            </a:r>
            <a:r>
              <a:rPr lang="it-IT" sz="1000" dirty="0">
                <a:solidFill>
                  <a:srgbClr val="F56600"/>
                </a:solidFill>
                <a:latin typeface="Myriad Pro" pitchFamily="34" charset="0"/>
              </a:rPr>
              <a:t> </a:t>
            </a:r>
            <a:r>
              <a:rPr lang="it-IT" sz="1000" dirty="0">
                <a:solidFill>
                  <a:schemeClr val="tx1"/>
                </a:solidFill>
                <a:latin typeface="Myriad Pro" pitchFamily="34" charset="0"/>
              </a:rPr>
              <a:t>Procedura di Backup</a:t>
            </a:r>
          </a:p>
          <a:p>
            <a:pPr marL="457200" indent="-457200" algn="l">
              <a:spcBef>
                <a:spcPts val="200"/>
              </a:spcBef>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r>
              <a:rPr lang="it-IT" sz="900" b="0" dirty="0">
                <a:solidFill>
                  <a:schemeClr val="tx1"/>
                </a:solidFill>
                <a:latin typeface="Myriad Pro" pitchFamily="34" charset="0"/>
              </a:rPr>
              <a:t>Nella home page del Web Server</a:t>
            </a:r>
          </a:p>
          <a:p>
            <a:pPr marL="88900" lvl="0" indent="-88900" algn="l">
              <a:spcBef>
                <a:spcPts val="200"/>
              </a:spcBef>
              <a:defRPr/>
            </a:pPr>
            <a:r>
              <a:rPr lang="it-IT" sz="900" kern="0" dirty="0">
                <a:solidFill>
                  <a:schemeClr val="tx1"/>
                </a:solidFill>
                <a:latin typeface="Myriad Pro" pitchFamily="34" charset="0"/>
                <a:cs typeface="Calibri" pitchFamily="34" charset="0"/>
              </a:rPr>
              <a:t>1.</a:t>
            </a:r>
            <a:r>
              <a:rPr lang="it-IT" sz="900" b="0" kern="0" dirty="0">
                <a:solidFill>
                  <a:schemeClr val="tx1"/>
                </a:solidFill>
                <a:latin typeface="Myriad Pro" pitchFamily="34" charset="0"/>
                <a:cs typeface="Calibri" pitchFamily="34" charset="0"/>
              </a:rPr>
              <a:t> Cliccare su “Configurazione del web server”</a:t>
            </a: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algn="l">
              <a:spcBef>
                <a:spcPts val="200"/>
              </a:spcBef>
              <a:defRPr/>
            </a:pPr>
            <a:r>
              <a:rPr lang="it-IT" sz="900" kern="0" dirty="0">
                <a:solidFill>
                  <a:schemeClr val="tx1"/>
                </a:solidFill>
                <a:latin typeface="Myriad Pro" pitchFamily="34" charset="0"/>
                <a:cs typeface="Calibri" pitchFamily="34" charset="0"/>
              </a:rPr>
              <a:t>2.</a:t>
            </a:r>
            <a:r>
              <a:rPr lang="it-IT" sz="900" b="0" kern="0" dirty="0">
                <a:solidFill>
                  <a:schemeClr val="tx1"/>
                </a:solidFill>
                <a:latin typeface="Myriad Pro" pitchFamily="34" charset="0"/>
                <a:cs typeface="Calibri" pitchFamily="34" charset="0"/>
              </a:rPr>
              <a:t> Cliccare su “Backup/Restore”</a:t>
            </a:r>
          </a:p>
        </p:txBody>
      </p:sp>
      <p:grpSp>
        <p:nvGrpSpPr>
          <p:cNvPr id="2" name="Gruppo 1">
            <a:extLst>
              <a:ext uri="{FF2B5EF4-FFF2-40B4-BE49-F238E27FC236}">
                <a16:creationId xmlns:a16="http://schemas.microsoft.com/office/drawing/2014/main" id="{B7490095-7801-4E08-A5EC-772E46DC892C}"/>
              </a:ext>
            </a:extLst>
          </p:cNvPr>
          <p:cNvGrpSpPr/>
          <p:nvPr/>
        </p:nvGrpSpPr>
        <p:grpSpPr>
          <a:xfrm>
            <a:off x="2988000" y="2268000"/>
            <a:ext cx="2753438" cy="1980000"/>
            <a:chOff x="2988000" y="2268000"/>
            <a:chExt cx="2753438" cy="1980000"/>
          </a:xfrm>
        </p:grpSpPr>
        <p:pic>
          <p:nvPicPr>
            <p:cNvPr id="14" name="Picture 2"/>
            <p:cNvPicPr>
              <a:picLocks noChangeAspect="1" noChangeArrowheads="1"/>
            </p:cNvPicPr>
            <p:nvPr/>
          </p:nvPicPr>
          <p:blipFill>
            <a:blip r:embed="rId3" cstate="print"/>
            <a:srcRect/>
            <a:stretch>
              <a:fillRect/>
            </a:stretch>
          </p:blipFill>
          <p:spPr bwMode="auto">
            <a:xfrm>
              <a:off x="2988000" y="2268000"/>
              <a:ext cx="2753438" cy="1980000"/>
            </a:xfrm>
            <a:prstGeom prst="rect">
              <a:avLst/>
            </a:prstGeom>
            <a:noFill/>
            <a:ln w="9525">
              <a:noFill/>
              <a:miter lim="800000"/>
              <a:headEnd/>
              <a:tailEnd/>
            </a:ln>
          </p:spPr>
        </p:pic>
        <p:grpSp>
          <p:nvGrpSpPr>
            <p:cNvPr id="15" name="Gruppo 14"/>
            <p:cNvGrpSpPr/>
            <p:nvPr/>
          </p:nvGrpSpPr>
          <p:grpSpPr>
            <a:xfrm>
              <a:off x="4068000" y="2808000"/>
              <a:ext cx="293824" cy="360000"/>
              <a:chOff x="1483200" y="4590000"/>
              <a:chExt cx="293824" cy="360000"/>
            </a:xfrm>
          </p:grpSpPr>
          <p:pic>
            <p:nvPicPr>
              <p:cNvPr id="16"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17" name="CasellaDiTesto 16"/>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pic>
        <p:nvPicPr>
          <p:cNvPr id="13" name="Immagine 12">
            <a:extLst>
              <a:ext uri="{FF2B5EF4-FFF2-40B4-BE49-F238E27FC236}">
                <a16:creationId xmlns:a16="http://schemas.microsoft.com/office/drawing/2014/main" id="{5DC39C1A-2B76-4293-AC5C-74D7045C2032}"/>
              </a:ext>
            </a:extLst>
          </p:cNvPr>
          <p:cNvPicPr>
            <a:picLocks noChangeAspect="1"/>
          </p:cNvPicPr>
          <p:nvPr/>
        </p:nvPicPr>
        <p:blipFill>
          <a:blip r:embed="rId5"/>
          <a:stretch>
            <a:fillRect/>
          </a:stretch>
        </p:blipFill>
        <p:spPr>
          <a:xfrm>
            <a:off x="2988000" y="4716000"/>
            <a:ext cx="2753437" cy="1980000"/>
          </a:xfrm>
          <a:prstGeom prst="rect">
            <a:avLst/>
          </a:prstGeom>
        </p:spPr>
      </p:pic>
      <p:grpSp>
        <p:nvGrpSpPr>
          <p:cNvPr id="18" name="Gruppo 17">
            <a:extLst>
              <a:ext uri="{FF2B5EF4-FFF2-40B4-BE49-F238E27FC236}">
                <a16:creationId xmlns:a16="http://schemas.microsoft.com/office/drawing/2014/main" id="{66989E8E-AC1A-4CE8-ADE7-CFD6007834E3}"/>
              </a:ext>
            </a:extLst>
          </p:cNvPr>
          <p:cNvGrpSpPr/>
          <p:nvPr/>
        </p:nvGrpSpPr>
        <p:grpSpPr>
          <a:xfrm>
            <a:off x="4068000" y="5544000"/>
            <a:ext cx="293824" cy="360000"/>
            <a:chOff x="1483200" y="4590000"/>
            <a:chExt cx="293824" cy="360000"/>
          </a:xfrm>
        </p:grpSpPr>
        <p:pic>
          <p:nvPicPr>
            <p:cNvPr id="19" name="Picture 3" descr="C:\Users\Enrico Diani\Desktop\Mano IME.png">
              <a:extLst>
                <a:ext uri="{FF2B5EF4-FFF2-40B4-BE49-F238E27FC236}">
                  <a16:creationId xmlns:a16="http://schemas.microsoft.com/office/drawing/2014/main" id="{A4E3DE0E-8C70-46B5-BB5A-78EE6F789C23}"/>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1" name="CasellaDiTesto 20">
              <a:extLst>
                <a:ext uri="{FF2B5EF4-FFF2-40B4-BE49-F238E27FC236}">
                  <a16:creationId xmlns:a16="http://schemas.microsoft.com/office/drawing/2014/main" id="{A27B6EE8-8BAC-4FBF-BC6D-5BBA1135BA2A}"/>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egnaposto contenuto 5"/>
          <p:cNvSpPr txBox="1">
            <a:spLocks/>
          </p:cNvSpPr>
          <p:nvPr/>
        </p:nvSpPr>
        <p:spPr bwMode="auto">
          <a:xfrm>
            <a:off x="2520000" y="1173480"/>
            <a:ext cx="3971925"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defRPr/>
            </a:pPr>
            <a:r>
              <a:rPr lang="it-IT" sz="900" b="0" kern="0" dirty="0">
                <a:solidFill>
                  <a:schemeClr val="tx1"/>
                </a:solidFill>
                <a:latin typeface="Myriad Pro" pitchFamily="34" charset="0"/>
                <a:cs typeface="Calibri" pitchFamily="34" charset="0"/>
              </a:rPr>
              <a:t>Viene visualizzata la pagine di Backup/Restore</a:t>
            </a:r>
          </a:p>
          <a:p>
            <a:pPr marL="457200" indent="-457200" algn="l">
              <a:spcBef>
                <a:spcPts val="200"/>
              </a:spcBef>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marL="88900" lvl="0" indent="-88900" algn="l">
              <a:spcBef>
                <a:spcPts val="200"/>
              </a:spcBef>
              <a:defRPr/>
            </a:pPr>
            <a:r>
              <a:rPr lang="it-IT" sz="900" kern="0" dirty="0">
                <a:solidFill>
                  <a:schemeClr val="tx1"/>
                </a:solidFill>
                <a:latin typeface="Myriad Pro" pitchFamily="34" charset="0"/>
                <a:cs typeface="Calibri" pitchFamily="34" charset="0"/>
              </a:rPr>
              <a:t>3. </a:t>
            </a:r>
            <a:r>
              <a:rPr lang="it-IT" sz="900" b="0" kern="0" dirty="0">
                <a:solidFill>
                  <a:schemeClr val="tx1"/>
                </a:solidFill>
                <a:latin typeface="Myriad Pro" pitchFamily="34" charset="0"/>
                <a:cs typeface="Calibri" pitchFamily="34" charset="0"/>
              </a:rPr>
              <a:t>Cliccare su “Backup” per accedere alla pagina</a:t>
            </a: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r>
              <a:rPr lang="it-IT" sz="900" kern="0" dirty="0">
                <a:solidFill>
                  <a:schemeClr val="tx1"/>
                </a:solidFill>
                <a:latin typeface="Myriad Pro" pitchFamily="34" charset="0"/>
                <a:cs typeface="Calibri" pitchFamily="34" charset="0"/>
              </a:rPr>
              <a:t>4.</a:t>
            </a:r>
            <a:r>
              <a:rPr lang="it-IT" sz="900" b="0" kern="0" dirty="0">
                <a:solidFill>
                  <a:schemeClr val="tx1"/>
                </a:solidFill>
                <a:latin typeface="Myriad Pro" pitchFamily="34" charset="0"/>
                <a:cs typeface="Calibri" pitchFamily="34" charset="0"/>
              </a:rPr>
              <a:t> Cliccare su “Backup” per eseguire la procedura.</a:t>
            </a:r>
          </a:p>
          <a:p>
            <a:pPr lvl="0" algn="l">
              <a:spcBef>
                <a:spcPts val="200"/>
              </a:spcBef>
              <a:defRPr/>
            </a:pPr>
            <a:r>
              <a:rPr lang="it-IT" sz="900" b="0" kern="0" dirty="0">
                <a:solidFill>
                  <a:schemeClr val="tx1"/>
                </a:solidFill>
                <a:latin typeface="Myriad Pro" pitchFamily="34" charset="0"/>
                <a:cs typeface="Calibri" pitchFamily="34" charset="0"/>
              </a:rPr>
              <a:t>Un file denominato “</a:t>
            </a:r>
            <a:r>
              <a:rPr lang="it-IT" sz="900" b="0" kern="0" dirty="0" err="1">
                <a:solidFill>
                  <a:schemeClr val="tx1"/>
                </a:solidFill>
                <a:latin typeface="Myriad Pro" pitchFamily="34" charset="0"/>
                <a:cs typeface="Calibri" pitchFamily="34" charset="0"/>
              </a:rPr>
              <a:t>database.zip</a:t>
            </a:r>
            <a:r>
              <a:rPr lang="it-IT" sz="900" b="0" kern="0" dirty="0">
                <a:solidFill>
                  <a:schemeClr val="tx1"/>
                </a:solidFill>
                <a:latin typeface="Myriad Pro" pitchFamily="34" charset="0"/>
                <a:cs typeface="Calibri" pitchFamily="34" charset="0"/>
              </a:rPr>
              <a:t>” viene creato automaticamente nel disco rigido del web server.</a:t>
            </a:r>
          </a:p>
          <a:p>
            <a:pPr lvl="0" algn="l">
              <a:spcBef>
                <a:spcPts val="200"/>
              </a:spcBef>
              <a:defRPr/>
            </a:pPr>
            <a:r>
              <a:rPr lang="it-IT" sz="900" b="0" kern="0" dirty="0">
                <a:solidFill>
                  <a:schemeClr val="tx1"/>
                </a:solidFill>
                <a:latin typeface="Myriad Pro" pitchFamily="34" charset="0"/>
                <a:cs typeface="Calibri" pitchFamily="34" charset="0"/>
              </a:rPr>
              <a:t>E 'possibile salvare in locale il file accedendo al disco rigido tramite FTP </a:t>
            </a:r>
            <a:r>
              <a:rPr lang="it-IT" sz="800" b="0" kern="0" dirty="0">
                <a:solidFill>
                  <a:schemeClr val="tx1"/>
                </a:solidFill>
                <a:latin typeface="Myriad Pro" pitchFamily="34" charset="0"/>
                <a:cs typeface="Calibri" pitchFamily="34" charset="0"/>
              </a:rPr>
              <a:t>(vedere § 8.3.2)</a:t>
            </a:r>
            <a:r>
              <a:rPr lang="it-IT" sz="900" b="0" kern="0" dirty="0">
                <a:solidFill>
                  <a:schemeClr val="tx1"/>
                </a:solidFill>
                <a:latin typeface="Myriad Pro" pitchFamily="34" charset="0"/>
                <a:cs typeface="Calibri" pitchFamily="34" charset="0"/>
              </a:rPr>
              <a:t> </a:t>
            </a: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r>
              <a:rPr lang="it-IT" sz="900" kern="0" dirty="0">
                <a:solidFill>
                  <a:srgbClr val="146BBA"/>
                </a:solidFill>
                <a:latin typeface="Myriad Pro" pitchFamily="34" charset="0"/>
                <a:cs typeface="Calibri" pitchFamily="34" charset="0"/>
              </a:rPr>
              <a:t>Nota:</a:t>
            </a:r>
            <a:r>
              <a:rPr lang="it-IT" sz="900" b="0" kern="0" dirty="0">
                <a:solidFill>
                  <a:srgbClr val="146BBA"/>
                </a:solidFill>
                <a:latin typeface="Myriad Pro" pitchFamily="34" charset="0"/>
                <a:cs typeface="Calibri" pitchFamily="34" charset="0"/>
              </a:rPr>
              <a:t> </a:t>
            </a:r>
            <a:r>
              <a:rPr lang="it-IT" sz="900" kern="0" dirty="0">
                <a:solidFill>
                  <a:schemeClr val="tx1"/>
                </a:solidFill>
                <a:latin typeface="Myriad Pro" pitchFamily="34" charset="0"/>
                <a:cs typeface="Calibri" pitchFamily="34" charset="0"/>
              </a:rPr>
              <a:t>non modificare il nome della cartella “.zip” ed il suo contenuto per evitare problemi durante la procedura di ripristino! (nomi e tipi dei file, ecc.).</a:t>
            </a:r>
          </a:p>
        </p:txBody>
      </p:sp>
      <p:pic>
        <p:nvPicPr>
          <p:cNvPr id="25" name="Picture 2"/>
          <p:cNvPicPr>
            <a:picLocks noChangeAspect="1" noChangeArrowheads="1"/>
          </p:cNvPicPr>
          <p:nvPr/>
        </p:nvPicPr>
        <p:blipFill>
          <a:blip r:embed="rId3" cstate="print"/>
          <a:srcRect l="1206" t="5049" r="63528" b="61309"/>
          <a:stretch>
            <a:fillRect/>
          </a:stretch>
        </p:blipFill>
        <p:spPr bwMode="auto">
          <a:xfrm>
            <a:off x="2988000" y="6516000"/>
            <a:ext cx="2736000" cy="1455043"/>
          </a:xfrm>
          <a:prstGeom prst="rect">
            <a:avLst/>
          </a:prstGeom>
          <a:noFill/>
          <a:ln w="9525">
            <a:noFill/>
            <a:miter lim="800000"/>
            <a:headEnd/>
            <a:tailEnd/>
          </a:ln>
        </p:spPr>
      </p:pic>
      <p:pic>
        <p:nvPicPr>
          <p:cNvPr id="93186" name="Picture 2"/>
          <p:cNvPicPr>
            <a:picLocks noChangeAspect="1" noChangeArrowheads="1"/>
          </p:cNvPicPr>
          <p:nvPr/>
        </p:nvPicPr>
        <p:blipFill>
          <a:blip r:embed="rId4" cstate="print"/>
          <a:srcRect/>
          <a:stretch>
            <a:fillRect/>
          </a:stretch>
        </p:blipFill>
        <p:spPr bwMode="auto">
          <a:xfrm>
            <a:off x="2988000" y="1440000"/>
            <a:ext cx="2753438" cy="1980000"/>
          </a:xfrm>
          <a:prstGeom prst="rect">
            <a:avLst/>
          </a:prstGeom>
          <a:noFill/>
          <a:ln w="9525">
            <a:noFill/>
            <a:miter lim="800000"/>
            <a:headEnd/>
            <a:tailEnd/>
          </a:ln>
        </p:spPr>
      </p:pic>
      <p:pic>
        <p:nvPicPr>
          <p:cNvPr id="93187" name="Picture 3"/>
          <p:cNvPicPr>
            <a:picLocks noChangeAspect="1" noChangeArrowheads="1"/>
          </p:cNvPicPr>
          <p:nvPr/>
        </p:nvPicPr>
        <p:blipFill>
          <a:blip r:embed="rId5" cstate="print"/>
          <a:srcRect/>
          <a:stretch>
            <a:fillRect/>
          </a:stretch>
        </p:blipFill>
        <p:spPr bwMode="auto">
          <a:xfrm>
            <a:off x="2988000" y="3708000"/>
            <a:ext cx="2753438" cy="1980000"/>
          </a:xfrm>
          <a:prstGeom prst="rect">
            <a:avLst/>
          </a:prstGeom>
          <a:noFill/>
          <a:ln w="9525">
            <a:noFill/>
            <a:miter lim="800000"/>
            <a:headEnd/>
            <a:tailEnd/>
          </a:ln>
        </p:spPr>
      </p:pic>
      <p:grpSp>
        <p:nvGrpSpPr>
          <p:cNvPr id="19" name="Gruppo 18"/>
          <p:cNvGrpSpPr/>
          <p:nvPr/>
        </p:nvGrpSpPr>
        <p:grpSpPr>
          <a:xfrm>
            <a:off x="4896000" y="2016000"/>
            <a:ext cx="293824" cy="360000"/>
            <a:chOff x="1483200" y="4590000"/>
            <a:chExt cx="293824" cy="360000"/>
          </a:xfrm>
        </p:grpSpPr>
        <p:pic>
          <p:nvPicPr>
            <p:cNvPr id="20"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21" name="CasellaDiTesto 2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22" name="Gruppo 21"/>
          <p:cNvGrpSpPr/>
          <p:nvPr/>
        </p:nvGrpSpPr>
        <p:grpSpPr>
          <a:xfrm>
            <a:off x="4896000" y="5364000"/>
            <a:ext cx="293824" cy="360000"/>
            <a:chOff x="1483200" y="4590000"/>
            <a:chExt cx="293824" cy="360000"/>
          </a:xfrm>
        </p:grpSpPr>
        <p:pic>
          <p:nvPicPr>
            <p:cNvPr id="23"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24" name="CasellaDiTesto 23"/>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egnaposto contenuto 5"/>
          <p:cNvSpPr txBox="1">
            <a:spLocks/>
          </p:cNvSpPr>
          <p:nvPr/>
        </p:nvSpPr>
        <p:spPr bwMode="auto">
          <a:xfrm>
            <a:off x="2520000" y="1173480"/>
            <a:ext cx="3971925"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indent="-457200" algn="l">
              <a:spcBef>
                <a:spcPts val="200"/>
              </a:spcBef>
            </a:pPr>
            <a:r>
              <a:rPr lang="it-IT" sz="1000" dirty="0">
                <a:solidFill>
                  <a:srgbClr val="146BBA"/>
                </a:solidFill>
                <a:latin typeface="Myriad Pro" pitchFamily="34" charset="0"/>
              </a:rPr>
              <a:t>9.2 </a:t>
            </a:r>
            <a:r>
              <a:rPr lang="it-IT" sz="1000" dirty="0">
                <a:solidFill>
                  <a:schemeClr val="tx1"/>
                </a:solidFill>
                <a:latin typeface="Myriad Pro" pitchFamily="34" charset="0"/>
              </a:rPr>
              <a:t>Procedura di Ripristino del database</a:t>
            </a:r>
          </a:p>
          <a:p>
            <a:pPr marL="457200" indent="-457200" algn="l">
              <a:spcBef>
                <a:spcPts val="200"/>
              </a:spcBef>
            </a:pPr>
            <a:r>
              <a:rPr lang="it-IT" sz="900" dirty="0">
                <a:solidFill>
                  <a:schemeClr val="tx1"/>
                </a:solidFill>
                <a:latin typeface="Myriad Pro" pitchFamily="34" charset="0"/>
              </a:rPr>
              <a:t>1.</a:t>
            </a:r>
            <a:r>
              <a:rPr lang="it-IT" sz="900" b="0" dirty="0">
                <a:solidFill>
                  <a:schemeClr val="tx1"/>
                </a:solidFill>
                <a:latin typeface="Myriad Pro" pitchFamily="34" charset="0"/>
              </a:rPr>
              <a:t> Copiare il file “</a:t>
            </a:r>
            <a:r>
              <a:rPr lang="it-IT" sz="900" b="0" dirty="0" err="1">
                <a:solidFill>
                  <a:schemeClr val="tx1"/>
                </a:solidFill>
                <a:latin typeface="Myriad Pro" pitchFamily="34" charset="0"/>
              </a:rPr>
              <a:t>database.zip</a:t>
            </a:r>
            <a:r>
              <a:rPr lang="it-IT" sz="900" b="0" dirty="0">
                <a:solidFill>
                  <a:schemeClr val="tx1"/>
                </a:solidFill>
                <a:latin typeface="Myriad Pro" pitchFamily="34" charset="0"/>
              </a:rPr>
              <a:t>” da ripristinare nel FTP del Web server</a:t>
            </a:r>
          </a:p>
          <a:p>
            <a:pPr marL="457200" indent="-457200" algn="l">
              <a:spcBef>
                <a:spcPts val="200"/>
              </a:spcBef>
            </a:pPr>
            <a:endParaRPr lang="it-IT" sz="900" b="0" dirty="0">
              <a:solidFill>
                <a:schemeClr val="tx1"/>
              </a:solidFill>
              <a:latin typeface="Myriad Pro" pitchFamily="34" charset="0"/>
            </a:endParaRPr>
          </a:p>
          <a:p>
            <a:pPr marL="457200" indent="-457200" algn="l">
              <a:spcBef>
                <a:spcPts val="200"/>
              </a:spcBef>
            </a:pPr>
            <a:endParaRPr lang="it-IT" sz="900" b="0" dirty="0">
              <a:solidFill>
                <a:schemeClr val="tx1"/>
              </a:solidFill>
              <a:latin typeface="Myriad Pro" pitchFamily="34" charset="0"/>
            </a:endParaRPr>
          </a:p>
          <a:p>
            <a:pPr marL="457200" indent="-457200" algn="l">
              <a:spcBef>
                <a:spcPts val="200"/>
              </a:spcBef>
            </a:pPr>
            <a:endParaRPr lang="it-IT" sz="900" b="0" dirty="0">
              <a:solidFill>
                <a:schemeClr val="tx1"/>
              </a:solidFill>
              <a:latin typeface="Myriad Pro" pitchFamily="34" charset="0"/>
            </a:endParaRPr>
          </a:p>
          <a:p>
            <a:pPr marL="457200" indent="-457200" algn="l">
              <a:spcBef>
                <a:spcPts val="200"/>
              </a:spcBef>
            </a:pPr>
            <a:endParaRPr lang="it-IT" sz="900" b="0" dirty="0">
              <a:solidFill>
                <a:schemeClr val="tx1"/>
              </a:solidFill>
              <a:latin typeface="Myriad Pro" pitchFamily="34" charset="0"/>
            </a:endParaRPr>
          </a:p>
          <a:p>
            <a:pPr marL="457200" indent="-457200" algn="l">
              <a:spcBef>
                <a:spcPts val="200"/>
              </a:spcBef>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r>
              <a:rPr lang="it-IT" sz="900" b="0" dirty="0">
                <a:solidFill>
                  <a:schemeClr val="tx1"/>
                </a:solidFill>
                <a:latin typeface="Myriad Pro" pitchFamily="34" charset="0"/>
              </a:rPr>
              <a:t>Nella Home page del Web Server</a:t>
            </a:r>
          </a:p>
          <a:p>
            <a:pPr marL="88900" lvl="0" indent="-88900" algn="l">
              <a:spcBef>
                <a:spcPts val="200"/>
              </a:spcBef>
              <a:defRPr/>
            </a:pPr>
            <a:endParaRPr lang="it-IT" sz="900" kern="0" dirty="0">
              <a:solidFill>
                <a:schemeClr val="tx1"/>
              </a:solidFill>
              <a:latin typeface="Myriad Pro" pitchFamily="34" charset="0"/>
              <a:cs typeface="Calibri" pitchFamily="34" charset="0"/>
            </a:endParaRPr>
          </a:p>
          <a:p>
            <a:pPr marL="88900" lvl="0" indent="-88900" algn="l">
              <a:spcBef>
                <a:spcPts val="200"/>
              </a:spcBef>
              <a:defRPr/>
            </a:pPr>
            <a:endParaRPr lang="it-IT" sz="900" kern="0" dirty="0">
              <a:solidFill>
                <a:schemeClr val="tx1"/>
              </a:solidFill>
              <a:latin typeface="Myriad Pro" pitchFamily="34" charset="0"/>
              <a:cs typeface="Calibri" pitchFamily="34" charset="0"/>
            </a:endParaRPr>
          </a:p>
          <a:p>
            <a:pPr marL="88900" lvl="0" indent="-88900" algn="l">
              <a:spcBef>
                <a:spcPts val="200"/>
              </a:spcBef>
              <a:defRPr/>
            </a:pPr>
            <a:endParaRPr lang="it-IT" sz="900" kern="0" dirty="0">
              <a:solidFill>
                <a:schemeClr val="tx1"/>
              </a:solidFill>
              <a:latin typeface="Myriad Pro" pitchFamily="34" charset="0"/>
              <a:cs typeface="Calibri" pitchFamily="34" charset="0"/>
            </a:endParaRPr>
          </a:p>
          <a:p>
            <a:pPr marL="88900" lvl="0" indent="-88900" algn="l">
              <a:spcBef>
                <a:spcPts val="200"/>
              </a:spcBef>
              <a:defRPr/>
            </a:pPr>
            <a:endParaRPr lang="it-IT" sz="900" kern="0" dirty="0">
              <a:solidFill>
                <a:schemeClr val="tx1"/>
              </a:solidFill>
              <a:latin typeface="Myriad Pro" pitchFamily="34" charset="0"/>
              <a:cs typeface="Calibri" pitchFamily="34" charset="0"/>
            </a:endParaRPr>
          </a:p>
          <a:p>
            <a:pPr marL="88900" lvl="0" indent="-88900" algn="l">
              <a:spcBef>
                <a:spcPts val="200"/>
              </a:spcBef>
              <a:defRPr/>
            </a:pPr>
            <a:endParaRPr lang="it-IT" sz="900" kern="0" dirty="0">
              <a:solidFill>
                <a:schemeClr val="tx1"/>
              </a:solidFill>
              <a:latin typeface="Myriad Pro" pitchFamily="34" charset="0"/>
              <a:cs typeface="Calibri" pitchFamily="34" charset="0"/>
            </a:endParaRPr>
          </a:p>
          <a:p>
            <a:pPr marL="88900" lvl="0" indent="-88900" algn="l">
              <a:spcBef>
                <a:spcPts val="200"/>
              </a:spcBef>
              <a:defRPr/>
            </a:pPr>
            <a:endParaRPr lang="it-IT" sz="900" kern="0" dirty="0">
              <a:solidFill>
                <a:schemeClr val="tx1"/>
              </a:solidFill>
              <a:latin typeface="Myriad Pro" pitchFamily="34" charset="0"/>
              <a:cs typeface="Calibri" pitchFamily="34" charset="0"/>
            </a:endParaRPr>
          </a:p>
          <a:p>
            <a:pPr marL="88900" lvl="0" indent="-88900" algn="l">
              <a:spcBef>
                <a:spcPts val="200"/>
              </a:spcBef>
              <a:defRPr/>
            </a:pPr>
            <a:endParaRPr lang="it-IT" sz="900" kern="0" dirty="0">
              <a:solidFill>
                <a:schemeClr val="tx1"/>
              </a:solidFill>
              <a:latin typeface="Myriad Pro" pitchFamily="34" charset="0"/>
              <a:cs typeface="Calibri" pitchFamily="34" charset="0"/>
            </a:endParaRPr>
          </a:p>
          <a:p>
            <a:pPr marL="88900" lvl="0" indent="-88900" algn="l">
              <a:spcBef>
                <a:spcPts val="200"/>
              </a:spcBef>
              <a:defRPr/>
            </a:pPr>
            <a:endParaRPr lang="it-IT" sz="900" kern="0" dirty="0">
              <a:solidFill>
                <a:schemeClr val="tx1"/>
              </a:solidFill>
              <a:latin typeface="Myriad Pro" pitchFamily="34" charset="0"/>
              <a:cs typeface="Calibri" pitchFamily="34" charset="0"/>
            </a:endParaRPr>
          </a:p>
          <a:p>
            <a:pPr marL="88900" lvl="0" indent="-88900" algn="l">
              <a:spcBef>
                <a:spcPts val="200"/>
              </a:spcBef>
              <a:defRPr/>
            </a:pPr>
            <a:endParaRPr lang="it-IT" sz="900" kern="0" dirty="0">
              <a:solidFill>
                <a:schemeClr val="tx1"/>
              </a:solidFill>
              <a:latin typeface="Myriad Pro" pitchFamily="34" charset="0"/>
              <a:cs typeface="Calibri" pitchFamily="34" charset="0"/>
            </a:endParaRPr>
          </a:p>
          <a:p>
            <a:pPr marL="88900" lvl="0" indent="-88900" algn="l">
              <a:spcBef>
                <a:spcPts val="200"/>
              </a:spcBef>
              <a:defRPr/>
            </a:pPr>
            <a:endParaRPr lang="it-IT" sz="900" kern="0" dirty="0">
              <a:solidFill>
                <a:schemeClr val="tx1"/>
              </a:solidFill>
              <a:latin typeface="Myriad Pro" pitchFamily="34" charset="0"/>
              <a:cs typeface="Calibri" pitchFamily="34" charset="0"/>
            </a:endParaRPr>
          </a:p>
          <a:p>
            <a:pPr marL="88900" lvl="0" indent="-88900" algn="l">
              <a:spcBef>
                <a:spcPts val="200"/>
              </a:spcBef>
              <a:defRPr/>
            </a:pPr>
            <a:endParaRPr lang="it-IT" sz="900" kern="0" dirty="0">
              <a:solidFill>
                <a:schemeClr val="tx1"/>
              </a:solidFill>
              <a:latin typeface="Myriad Pro" pitchFamily="34" charset="0"/>
              <a:cs typeface="Calibri" pitchFamily="34" charset="0"/>
            </a:endParaRPr>
          </a:p>
          <a:p>
            <a:pPr marL="88900" lvl="0" indent="-88900" algn="l">
              <a:spcBef>
                <a:spcPts val="200"/>
              </a:spcBef>
              <a:defRPr/>
            </a:pPr>
            <a:endParaRPr lang="it-IT" sz="900" kern="0" dirty="0">
              <a:solidFill>
                <a:schemeClr val="tx1"/>
              </a:solidFill>
              <a:latin typeface="Myriad Pro" pitchFamily="34" charset="0"/>
              <a:cs typeface="Calibri" pitchFamily="34" charset="0"/>
            </a:endParaRPr>
          </a:p>
          <a:p>
            <a:pPr marL="88900" lvl="0" indent="-88900" algn="l">
              <a:spcBef>
                <a:spcPts val="200"/>
              </a:spcBef>
              <a:defRPr/>
            </a:pPr>
            <a:endParaRPr lang="it-IT" sz="900" kern="0" dirty="0">
              <a:solidFill>
                <a:schemeClr val="tx1"/>
              </a:solidFill>
              <a:latin typeface="Myriad Pro" pitchFamily="34" charset="0"/>
              <a:cs typeface="Calibri" pitchFamily="34" charset="0"/>
            </a:endParaRPr>
          </a:p>
          <a:p>
            <a:pPr marL="88900" lvl="0" indent="-88900" algn="l">
              <a:spcBef>
                <a:spcPts val="200"/>
              </a:spcBef>
              <a:defRPr/>
            </a:pPr>
            <a:r>
              <a:rPr lang="it-IT" sz="900" kern="0" dirty="0">
                <a:solidFill>
                  <a:schemeClr val="tx1"/>
                </a:solidFill>
                <a:latin typeface="Myriad Pro" pitchFamily="34" charset="0"/>
                <a:cs typeface="Calibri" pitchFamily="34" charset="0"/>
              </a:rPr>
              <a:t>2.</a:t>
            </a:r>
            <a:r>
              <a:rPr lang="it-IT" sz="900" b="0" kern="0" dirty="0">
                <a:solidFill>
                  <a:schemeClr val="tx1"/>
                </a:solidFill>
                <a:latin typeface="Myriad Pro" pitchFamily="34" charset="0"/>
                <a:cs typeface="Calibri" pitchFamily="34" charset="0"/>
              </a:rPr>
              <a:t> Cliccare su “Configurazione del web server”</a:t>
            </a: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indent="-88900" algn="l">
              <a:spcBef>
                <a:spcPts val="200"/>
              </a:spcBef>
              <a:defRPr/>
            </a:pPr>
            <a:r>
              <a:rPr lang="it-IT" sz="900" kern="0" dirty="0">
                <a:solidFill>
                  <a:schemeClr val="tx1"/>
                </a:solidFill>
                <a:latin typeface="Myriad Pro" pitchFamily="34" charset="0"/>
                <a:cs typeface="Calibri" pitchFamily="34" charset="0"/>
              </a:rPr>
              <a:t>3.</a:t>
            </a:r>
            <a:r>
              <a:rPr lang="it-IT" sz="900" b="0" kern="0" dirty="0">
                <a:solidFill>
                  <a:schemeClr val="tx1"/>
                </a:solidFill>
                <a:latin typeface="Myriad Pro" pitchFamily="34" charset="0"/>
                <a:cs typeface="Calibri" pitchFamily="34" charset="0"/>
              </a:rPr>
              <a:t> Cliccare su “Backup/Restore”</a:t>
            </a:r>
          </a:p>
        </p:txBody>
      </p:sp>
      <p:pic>
        <p:nvPicPr>
          <p:cNvPr id="22" name="Picture 2"/>
          <p:cNvPicPr>
            <a:picLocks noChangeAspect="1" noChangeArrowheads="1"/>
          </p:cNvPicPr>
          <p:nvPr/>
        </p:nvPicPr>
        <p:blipFill>
          <a:blip r:embed="rId3" cstate="print"/>
          <a:srcRect l="1206" t="5049" r="63528" b="61309"/>
          <a:stretch>
            <a:fillRect/>
          </a:stretch>
        </p:blipFill>
        <p:spPr bwMode="auto">
          <a:xfrm>
            <a:off x="2988000" y="1548000"/>
            <a:ext cx="2736000" cy="1455043"/>
          </a:xfrm>
          <a:prstGeom prst="rect">
            <a:avLst/>
          </a:prstGeom>
          <a:noFill/>
          <a:ln w="9525">
            <a:noFill/>
            <a:miter lim="800000"/>
            <a:headEnd/>
            <a:tailEnd/>
          </a:ln>
        </p:spPr>
      </p:pic>
      <p:pic>
        <p:nvPicPr>
          <p:cNvPr id="14" name="Picture 2"/>
          <p:cNvPicPr>
            <a:picLocks noChangeAspect="1" noChangeArrowheads="1"/>
          </p:cNvPicPr>
          <p:nvPr/>
        </p:nvPicPr>
        <p:blipFill>
          <a:blip r:embed="rId4" cstate="print"/>
          <a:srcRect/>
          <a:stretch>
            <a:fillRect/>
          </a:stretch>
        </p:blipFill>
        <p:spPr bwMode="auto">
          <a:xfrm>
            <a:off x="2988000" y="3240000"/>
            <a:ext cx="2753438" cy="1980000"/>
          </a:xfrm>
          <a:prstGeom prst="rect">
            <a:avLst/>
          </a:prstGeom>
          <a:noFill/>
          <a:ln w="9525">
            <a:noFill/>
            <a:miter lim="800000"/>
            <a:headEnd/>
            <a:tailEnd/>
          </a:ln>
        </p:spPr>
      </p:pic>
      <p:grpSp>
        <p:nvGrpSpPr>
          <p:cNvPr id="15" name="Gruppo 14"/>
          <p:cNvGrpSpPr/>
          <p:nvPr/>
        </p:nvGrpSpPr>
        <p:grpSpPr>
          <a:xfrm>
            <a:off x="4068000" y="3780000"/>
            <a:ext cx="293824" cy="360000"/>
            <a:chOff x="1483200" y="4590000"/>
            <a:chExt cx="293824" cy="360000"/>
          </a:xfrm>
        </p:grpSpPr>
        <p:pic>
          <p:nvPicPr>
            <p:cNvPr id="16"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17" name="CasellaDiTesto 16"/>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pic>
        <p:nvPicPr>
          <p:cNvPr id="18" name="Immagine 17">
            <a:extLst>
              <a:ext uri="{FF2B5EF4-FFF2-40B4-BE49-F238E27FC236}">
                <a16:creationId xmlns:a16="http://schemas.microsoft.com/office/drawing/2014/main" id="{34B8BA83-0E57-49CB-B905-87AB8702C0A1}"/>
              </a:ext>
            </a:extLst>
          </p:cNvPr>
          <p:cNvPicPr>
            <a:picLocks noChangeAspect="1"/>
          </p:cNvPicPr>
          <p:nvPr/>
        </p:nvPicPr>
        <p:blipFill>
          <a:blip r:embed="rId6"/>
          <a:stretch>
            <a:fillRect/>
          </a:stretch>
        </p:blipFill>
        <p:spPr>
          <a:xfrm>
            <a:off x="2988000" y="5544000"/>
            <a:ext cx="2753437" cy="1980000"/>
          </a:xfrm>
          <a:prstGeom prst="rect">
            <a:avLst/>
          </a:prstGeom>
        </p:spPr>
      </p:pic>
      <p:grpSp>
        <p:nvGrpSpPr>
          <p:cNvPr id="19" name="Gruppo 18">
            <a:extLst>
              <a:ext uri="{FF2B5EF4-FFF2-40B4-BE49-F238E27FC236}">
                <a16:creationId xmlns:a16="http://schemas.microsoft.com/office/drawing/2014/main" id="{48F1ADEB-CB60-4641-A0CF-B322E0A1F0DF}"/>
              </a:ext>
            </a:extLst>
          </p:cNvPr>
          <p:cNvGrpSpPr/>
          <p:nvPr/>
        </p:nvGrpSpPr>
        <p:grpSpPr>
          <a:xfrm>
            <a:off x="4068000" y="6372000"/>
            <a:ext cx="293824" cy="360000"/>
            <a:chOff x="1483200" y="4590000"/>
            <a:chExt cx="293824" cy="360000"/>
          </a:xfrm>
        </p:grpSpPr>
        <p:pic>
          <p:nvPicPr>
            <p:cNvPr id="20" name="Picture 3" descr="C:\Users\Enrico Diani\Desktop\Mano IME.png">
              <a:extLst>
                <a:ext uri="{FF2B5EF4-FFF2-40B4-BE49-F238E27FC236}">
                  <a16:creationId xmlns:a16="http://schemas.microsoft.com/office/drawing/2014/main" id="{9663F9CA-87BD-4D5A-9C81-1971E951F96C}"/>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3" name="CasellaDiTesto 22">
              <a:extLst>
                <a:ext uri="{FF2B5EF4-FFF2-40B4-BE49-F238E27FC236}">
                  <a16:creationId xmlns:a16="http://schemas.microsoft.com/office/drawing/2014/main" id="{E84C5C8A-F663-4583-94FE-C69DCF198AF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egnaposto contenuto 5"/>
          <p:cNvSpPr txBox="1">
            <a:spLocks/>
          </p:cNvSpPr>
          <p:nvPr/>
        </p:nvSpPr>
        <p:spPr bwMode="auto">
          <a:xfrm>
            <a:off x="2520000" y="1173480"/>
            <a:ext cx="3971925"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defRPr/>
            </a:pPr>
            <a:r>
              <a:rPr lang="it-IT" sz="900" b="0" kern="0" dirty="0">
                <a:solidFill>
                  <a:schemeClr val="tx1"/>
                </a:solidFill>
                <a:latin typeface="Myriad Pro" pitchFamily="34" charset="0"/>
                <a:cs typeface="Calibri" pitchFamily="34" charset="0"/>
              </a:rPr>
              <a:t>Viene visualizzata la pagine di Backup/Restore</a:t>
            </a:r>
          </a:p>
          <a:p>
            <a:pPr marL="457200" indent="-457200" algn="l">
              <a:spcBef>
                <a:spcPts val="200"/>
              </a:spcBef>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marL="88900" lvl="0" indent="-88900" algn="l">
              <a:spcBef>
                <a:spcPts val="200"/>
              </a:spcBef>
              <a:defRPr/>
            </a:pPr>
            <a:r>
              <a:rPr lang="it-IT" sz="900" kern="0" dirty="0">
                <a:solidFill>
                  <a:schemeClr val="tx1"/>
                </a:solidFill>
                <a:latin typeface="Myriad Pro" pitchFamily="34" charset="0"/>
                <a:cs typeface="Calibri" pitchFamily="34" charset="0"/>
              </a:rPr>
              <a:t>4.</a:t>
            </a:r>
            <a:r>
              <a:rPr lang="it-IT" sz="900" b="0" kern="0" dirty="0">
                <a:solidFill>
                  <a:schemeClr val="tx1"/>
                </a:solidFill>
                <a:latin typeface="Myriad Pro" pitchFamily="34" charset="0"/>
                <a:cs typeface="Calibri" pitchFamily="34" charset="0"/>
              </a:rPr>
              <a:t> Cliccare su “Restore” per accedere alla pagina</a:t>
            </a: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a:p>
            <a:pPr marL="88900" indent="-88900" algn="l">
              <a:spcBef>
                <a:spcPts val="200"/>
              </a:spcBef>
              <a:defRPr/>
            </a:pPr>
            <a:r>
              <a:rPr lang="it-IT" sz="900" kern="0" dirty="0">
                <a:solidFill>
                  <a:schemeClr val="tx1"/>
                </a:solidFill>
                <a:latin typeface="Myriad Pro" pitchFamily="34" charset="0"/>
                <a:cs typeface="Calibri" pitchFamily="34" charset="0"/>
              </a:rPr>
              <a:t>5.</a:t>
            </a:r>
            <a:r>
              <a:rPr lang="it-IT" sz="900" b="0" kern="0" dirty="0">
                <a:solidFill>
                  <a:schemeClr val="tx1"/>
                </a:solidFill>
                <a:latin typeface="Myriad Pro" pitchFamily="34" charset="0"/>
                <a:cs typeface="Calibri" pitchFamily="34" charset="0"/>
              </a:rPr>
              <a:t> Cliccare su “Restore” per eseguire la procedura.</a:t>
            </a: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r>
              <a:rPr lang="it-IT" sz="900" dirty="0">
                <a:solidFill>
                  <a:srgbClr val="146BBA"/>
                </a:solidFill>
                <a:latin typeface="Myriad Pro" pitchFamily="34" charset="0"/>
              </a:rPr>
              <a:t>Nota:</a:t>
            </a:r>
            <a:r>
              <a:rPr lang="it-IT" sz="900" b="0" kern="0" dirty="0">
                <a:solidFill>
                  <a:srgbClr val="ED1C24"/>
                </a:solidFill>
                <a:latin typeface="Myriad Pro" pitchFamily="34" charset="0"/>
                <a:cs typeface="Calibri" pitchFamily="34" charset="0"/>
              </a:rPr>
              <a:t> </a:t>
            </a:r>
            <a:r>
              <a:rPr lang="it-IT" sz="900" kern="0" dirty="0">
                <a:solidFill>
                  <a:schemeClr val="tx1"/>
                </a:solidFill>
                <a:latin typeface="Myriad Pro" pitchFamily="34" charset="0"/>
                <a:cs typeface="Calibri" pitchFamily="34" charset="0"/>
              </a:rPr>
              <a:t>il buon risultato della procedura è garantito solo se il nome della cartella e del suo contenuto non sono stati modificati dopo il backup (nomi e tipi dei file, ecc.).</a:t>
            </a:r>
          </a:p>
          <a:p>
            <a:pPr lvl="0" algn="l">
              <a:spcBef>
                <a:spcPts val="200"/>
              </a:spcBef>
              <a:defRPr/>
            </a:pPr>
            <a:endParaRPr lang="it-IT" sz="900" kern="0" dirty="0">
              <a:solidFill>
                <a:schemeClr val="tx1"/>
              </a:solidFill>
              <a:latin typeface="Myriad Pro" pitchFamily="34" charset="0"/>
              <a:cs typeface="Calibri" pitchFamily="34" charset="0"/>
            </a:endParaRPr>
          </a:p>
          <a:p>
            <a:pPr lvl="0" algn="l">
              <a:spcBef>
                <a:spcPts val="200"/>
              </a:spcBef>
              <a:defRPr/>
            </a:pPr>
            <a:endParaRPr lang="it-IT" sz="900" kern="0" dirty="0">
              <a:solidFill>
                <a:schemeClr val="tx1"/>
              </a:solidFill>
              <a:latin typeface="Myriad Pro" pitchFamily="34" charset="0"/>
              <a:cs typeface="Calibri" pitchFamily="34" charset="0"/>
            </a:endParaRPr>
          </a:p>
        </p:txBody>
      </p:sp>
      <p:pic>
        <p:nvPicPr>
          <p:cNvPr id="19" name="Picture 2"/>
          <p:cNvPicPr>
            <a:picLocks noChangeAspect="1" noChangeArrowheads="1"/>
          </p:cNvPicPr>
          <p:nvPr/>
        </p:nvPicPr>
        <p:blipFill>
          <a:blip r:embed="rId3" cstate="print"/>
          <a:srcRect/>
          <a:stretch>
            <a:fillRect/>
          </a:stretch>
        </p:blipFill>
        <p:spPr bwMode="auto">
          <a:xfrm>
            <a:off x="2988000" y="1440000"/>
            <a:ext cx="2753438" cy="1980000"/>
          </a:xfrm>
          <a:prstGeom prst="rect">
            <a:avLst/>
          </a:prstGeom>
          <a:noFill/>
          <a:ln w="9525">
            <a:noFill/>
            <a:miter lim="800000"/>
            <a:headEnd/>
            <a:tailEnd/>
          </a:ln>
        </p:spPr>
      </p:pic>
      <p:pic>
        <p:nvPicPr>
          <p:cNvPr id="94210" name="Picture 2"/>
          <p:cNvPicPr>
            <a:picLocks noChangeAspect="1" noChangeArrowheads="1"/>
          </p:cNvPicPr>
          <p:nvPr/>
        </p:nvPicPr>
        <p:blipFill>
          <a:blip r:embed="rId4" cstate="print"/>
          <a:srcRect/>
          <a:stretch>
            <a:fillRect/>
          </a:stretch>
        </p:blipFill>
        <p:spPr bwMode="auto">
          <a:xfrm>
            <a:off x="2988000" y="3708000"/>
            <a:ext cx="2753438" cy="1980000"/>
          </a:xfrm>
          <a:prstGeom prst="rect">
            <a:avLst/>
          </a:prstGeom>
          <a:noFill/>
          <a:ln w="9525">
            <a:noFill/>
            <a:miter lim="800000"/>
            <a:headEnd/>
            <a:tailEnd/>
          </a:ln>
        </p:spPr>
      </p:pic>
      <p:grpSp>
        <p:nvGrpSpPr>
          <p:cNvPr id="20" name="Gruppo 19"/>
          <p:cNvGrpSpPr/>
          <p:nvPr/>
        </p:nvGrpSpPr>
        <p:grpSpPr>
          <a:xfrm>
            <a:off x="4896000" y="2376000"/>
            <a:ext cx="293824" cy="360000"/>
            <a:chOff x="1483200" y="4590000"/>
            <a:chExt cx="293824" cy="360000"/>
          </a:xfrm>
        </p:grpSpPr>
        <p:pic>
          <p:nvPicPr>
            <p:cNvPr id="21"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2" name="CasellaDiTesto 21"/>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23" name="Gruppo 22"/>
          <p:cNvGrpSpPr/>
          <p:nvPr/>
        </p:nvGrpSpPr>
        <p:grpSpPr>
          <a:xfrm>
            <a:off x="4896000" y="5364000"/>
            <a:ext cx="293824" cy="360000"/>
            <a:chOff x="1483200" y="4590000"/>
            <a:chExt cx="293824" cy="360000"/>
          </a:xfrm>
        </p:grpSpPr>
        <p:pic>
          <p:nvPicPr>
            <p:cNvPr id="24"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5" name="CasellaDiTesto 2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5"/>
          <p:cNvSpPr txBox="1">
            <a:spLocks/>
          </p:cNvSpPr>
          <p:nvPr/>
        </p:nvSpPr>
        <p:spPr bwMode="auto">
          <a:xfrm>
            <a:off x="2520000" y="1173480"/>
            <a:ext cx="3971925"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ct val="20000"/>
              </a:spcBef>
              <a:defRPr/>
            </a:pPr>
            <a:r>
              <a:rPr lang="it-IT" sz="1400" dirty="0">
                <a:solidFill>
                  <a:srgbClr val="146BBA"/>
                </a:solidFill>
                <a:latin typeface="Myriad Pro" pitchFamily="34" charset="0"/>
              </a:rPr>
              <a:t>10. Tipi di rete e modalità di accesso </a:t>
            </a:r>
            <a:br>
              <a:rPr lang="it-IT" sz="900" dirty="0">
                <a:solidFill>
                  <a:srgbClr val="146BBA"/>
                </a:solidFill>
                <a:latin typeface="Myriad Pro" pitchFamily="34" charset="0"/>
              </a:rPr>
            </a:br>
            <a:br>
              <a:rPr lang="it-IT" sz="900" dirty="0">
                <a:solidFill>
                  <a:srgbClr val="146BBA"/>
                </a:solidFill>
                <a:latin typeface="Myriad Pro" pitchFamily="34" charset="0"/>
              </a:rPr>
            </a:br>
            <a:r>
              <a:rPr lang="it-IT" sz="1000" dirty="0">
                <a:solidFill>
                  <a:srgbClr val="146BBA"/>
                </a:solidFill>
                <a:latin typeface="Myriad Pro" pitchFamily="34" charset="0"/>
              </a:rPr>
              <a:t>10.1</a:t>
            </a:r>
            <a:r>
              <a:rPr lang="it-IT" sz="1000" b="0" dirty="0">
                <a:solidFill>
                  <a:srgbClr val="146BBA"/>
                </a:solidFill>
                <a:latin typeface="Myriad Pro" pitchFamily="34" charset="0"/>
              </a:rPr>
              <a:t> </a:t>
            </a:r>
            <a:r>
              <a:rPr lang="it-IT" sz="1000" dirty="0">
                <a:solidFill>
                  <a:schemeClr val="tx1"/>
                </a:solidFill>
                <a:latin typeface="Myriad Pro" pitchFamily="34" charset="0"/>
              </a:rPr>
              <a:t>LAN/intranet</a:t>
            </a:r>
            <a:endParaRPr lang="it-IT" sz="900" b="0" dirty="0">
              <a:solidFill>
                <a:schemeClr val="tx1"/>
              </a:solidFill>
              <a:latin typeface="Myriad Pro" pitchFamily="34" charset="0"/>
            </a:endParaRPr>
          </a:p>
          <a:p>
            <a:pPr algn="l">
              <a:spcBef>
                <a:spcPts val="200"/>
              </a:spcBef>
            </a:pPr>
            <a:r>
              <a:rPr lang="it-IT" sz="900" b="0" dirty="0">
                <a:solidFill>
                  <a:schemeClr val="tx1"/>
                </a:solidFill>
                <a:latin typeface="Myriad Pro" pitchFamily="34" charset="0"/>
              </a:rPr>
              <a:t>Rete privata</a:t>
            </a:r>
            <a:br>
              <a:rPr lang="it-IT" sz="900" b="0" dirty="0">
                <a:solidFill>
                  <a:schemeClr val="tx1"/>
                </a:solidFill>
                <a:latin typeface="Myriad Pro" pitchFamily="34" charset="0"/>
              </a:rPr>
            </a:br>
            <a:r>
              <a:rPr lang="it-IT" sz="900" b="0" dirty="0">
                <a:solidFill>
                  <a:schemeClr val="tx1"/>
                </a:solidFill>
                <a:latin typeface="Myriad Pro" pitchFamily="34" charset="0"/>
              </a:rPr>
              <a:t>Indirizzi e diritti gestiti dal Gestore della Struttura</a:t>
            </a:r>
          </a:p>
          <a:p>
            <a:pPr algn="l">
              <a:spcBef>
                <a:spcPts val="200"/>
              </a:spcBef>
            </a:pPr>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marL="92075" indent="-92075" algn="l" eaLnBrk="1" hangingPunct="1"/>
            <a:r>
              <a:rPr lang="it-IT" sz="900" dirty="0">
                <a:solidFill>
                  <a:srgbClr val="146BBA"/>
                </a:solidFill>
                <a:latin typeface="Myriad Pro" pitchFamily="34" charset="0"/>
              </a:rPr>
              <a:t>10.1.1</a:t>
            </a:r>
            <a:r>
              <a:rPr lang="it-IT" sz="900" dirty="0">
                <a:solidFill>
                  <a:schemeClr val="tx1"/>
                </a:solidFill>
                <a:latin typeface="Myriad Pro" pitchFamily="34" charset="0"/>
              </a:rPr>
              <a:t> Porte</a:t>
            </a:r>
          </a:p>
          <a:p>
            <a:pPr marL="85725" indent="-85725" algn="l" eaLnBrk="1" hangingPunct="1">
              <a:buFont typeface="Arial" pitchFamily="34" charset="0"/>
              <a:buChar char="•"/>
            </a:pPr>
            <a:r>
              <a:rPr lang="it-IT" sz="900" b="0" dirty="0">
                <a:solidFill>
                  <a:schemeClr val="tx1"/>
                </a:solidFill>
                <a:latin typeface="Myriad Pro" pitchFamily="34" charset="0"/>
              </a:rPr>
              <a:t>Web Server verso il Gateway o verso il Web server Slave:</a:t>
            </a:r>
          </a:p>
          <a:p>
            <a:pPr marL="182563" indent="-90488" algn="l" eaLnBrk="1" hangingPunct="1">
              <a:buFont typeface="Calibri" pitchFamily="34" charset="0"/>
              <a:buChar char="‒"/>
            </a:pPr>
            <a:r>
              <a:rPr lang="it-IT" sz="900" b="0" dirty="0">
                <a:solidFill>
                  <a:schemeClr val="tx1"/>
                </a:solidFill>
                <a:latin typeface="Myriad Pro" pitchFamily="34" charset="0"/>
              </a:rPr>
              <a:t>Porta 502, Modbus TCP</a:t>
            </a:r>
          </a:p>
        </p:txBody>
      </p:sp>
      <p:grpSp>
        <p:nvGrpSpPr>
          <p:cNvPr id="30" name="Gruppo 29"/>
          <p:cNvGrpSpPr/>
          <p:nvPr/>
        </p:nvGrpSpPr>
        <p:grpSpPr>
          <a:xfrm>
            <a:off x="2124000" y="2041668"/>
            <a:ext cx="4365101" cy="3154956"/>
            <a:chOff x="2124000" y="2041668"/>
            <a:chExt cx="4365101" cy="3154956"/>
          </a:xfrm>
        </p:grpSpPr>
        <p:sp>
          <p:nvSpPr>
            <p:cNvPr id="34" name="Text Box 27"/>
            <p:cNvSpPr txBox="1">
              <a:spLocks noChangeArrowheads="1"/>
            </p:cNvSpPr>
            <p:nvPr/>
          </p:nvSpPr>
          <p:spPr bwMode="auto">
            <a:xfrm>
              <a:off x="6010939" y="3657031"/>
              <a:ext cx="436581" cy="276999"/>
            </a:xfrm>
            <a:prstGeom prst="rect">
              <a:avLst/>
            </a:prstGeom>
            <a:noFill/>
            <a:ln w="9525">
              <a:noFill/>
              <a:miter lim="800000"/>
              <a:headEnd/>
              <a:tailEnd/>
            </a:ln>
          </p:spPr>
          <p:txBody>
            <a:bodyPr wrap="square">
              <a:spAutoFit/>
            </a:bodyPr>
            <a:lstStyle/>
            <a:p>
              <a:pPr algn="l">
                <a:spcBef>
                  <a:spcPct val="50000"/>
                </a:spcBef>
              </a:pPr>
              <a:r>
                <a:rPr lang="fr-FR" sz="1200" dirty="0">
                  <a:solidFill>
                    <a:srgbClr val="146BBA"/>
                  </a:solidFill>
                  <a:latin typeface="Myriad Pro" pitchFamily="34" charset="0"/>
                </a:rPr>
                <a:t>IP1</a:t>
              </a:r>
            </a:p>
          </p:txBody>
        </p:sp>
        <p:sp>
          <p:nvSpPr>
            <p:cNvPr id="36" name="Text Box 24"/>
            <p:cNvSpPr txBox="1">
              <a:spLocks noChangeArrowheads="1"/>
            </p:cNvSpPr>
            <p:nvPr/>
          </p:nvSpPr>
          <p:spPr bwMode="auto">
            <a:xfrm>
              <a:off x="4844161" y="3142758"/>
              <a:ext cx="894593" cy="246221"/>
            </a:xfrm>
            <a:prstGeom prst="rect">
              <a:avLst/>
            </a:prstGeom>
            <a:noFill/>
            <a:ln w="9525">
              <a:noFill/>
              <a:miter lim="800000"/>
              <a:headEnd/>
              <a:tailEnd/>
            </a:ln>
          </p:spPr>
          <p:txBody>
            <a:bodyPr>
              <a:spAutoFit/>
            </a:bodyPr>
            <a:lstStyle/>
            <a:p>
              <a:pPr algn="l">
                <a:spcBef>
                  <a:spcPct val="50000"/>
                </a:spcBef>
              </a:pPr>
              <a:r>
                <a:rPr lang="en-GB" sz="1000" dirty="0">
                  <a:latin typeface="Myriad Pro" pitchFamily="34" charset="0"/>
                </a:rPr>
                <a:t>Hub/Switch</a:t>
              </a:r>
            </a:p>
          </p:txBody>
        </p:sp>
        <p:cxnSp>
          <p:nvCxnSpPr>
            <p:cNvPr id="37" name="Connettore 1 36"/>
            <p:cNvCxnSpPr/>
            <p:nvPr/>
          </p:nvCxnSpPr>
          <p:spPr bwMode="auto">
            <a:xfrm>
              <a:off x="6068901" y="2404428"/>
              <a:ext cx="0" cy="1569243"/>
            </a:xfrm>
            <a:prstGeom prst="line">
              <a:avLst/>
            </a:prstGeom>
            <a:solidFill>
              <a:schemeClr val="accent1"/>
            </a:solidFill>
            <a:ln w="12700" cap="flat" cmpd="sng" algn="ctr">
              <a:solidFill>
                <a:srgbClr val="00B050"/>
              </a:solidFill>
              <a:prstDash val="solid"/>
              <a:round/>
              <a:headEnd type="none" w="med" len="med"/>
              <a:tailEnd type="none" w="med" len="med"/>
            </a:ln>
            <a:effectLst/>
          </p:spPr>
        </p:cxnSp>
        <p:cxnSp>
          <p:nvCxnSpPr>
            <p:cNvPr id="38" name="Connettore 1 37"/>
            <p:cNvCxnSpPr/>
            <p:nvPr/>
          </p:nvCxnSpPr>
          <p:spPr bwMode="auto">
            <a:xfrm>
              <a:off x="3726545" y="2402840"/>
              <a:ext cx="2343944" cy="0"/>
            </a:xfrm>
            <a:prstGeom prst="line">
              <a:avLst/>
            </a:prstGeom>
            <a:solidFill>
              <a:schemeClr val="accent1"/>
            </a:solidFill>
            <a:ln w="12700" cap="flat" cmpd="sng" algn="ctr">
              <a:solidFill>
                <a:srgbClr val="00B050"/>
              </a:solidFill>
              <a:prstDash val="solid"/>
              <a:round/>
              <a:headEnd type="none" w="med" len="med"/>
              <a:tailEnd type="none" w="med" len="med"/>
            </a:ln>
            <a:effectLst/>
          </p:spPr>
        </p:cxnSp>
        <p:pic>
          <p:nvPicPr>
            <p:cNvPr id="40" name="Picture 8" descr="Switch"/>
            <p:cNvPicPr>
              <a:picLocks noChangeAspect="1" noChangeArrowheads="1"/>
            </p:cNvPicPr>
            <p:nvPr/>
          </p:nvPicPr>
          <p:blipFill>
            <a:blip r:embed="rId3" cstate="print"/>
            <a:srcRect r="18666"/>
            <a:stretch>
              <a:fillRect/>
            </a:stretch>
          </p:blipFill>
          <p:spPr bwMode="auto">
            <a:xfrm>
              <a:off x="3869000" y="2243351"/>
              <a:ext cx="536560" cy="333511"/>
            </a:xfrm>
            <a:prstGeom prst="rect">
              <a:avLst/>
            </a:prstGeom>
            <a:noFill/>
            <a:ln w="9525">
              <a:noFill/>
              <a:miter lim="800000"/>
              <a:headEnd/>
              <a:tailEnd/>
            </a:ln>
          </p:spPr>
        </p:pic>
        <p:sp>
          <p:nvSpPr>
            <p:cNvPr id="41" name="Text Box 24"/>
            <p:cNvSpPr txBox="1">
              <a:spLocks noChangeArrowheads="1"/>
            </p:cNvSpPr>
            <p:nvPr/>
          </p:nvSpPr>
          <p:spPr bwMode="auto">
            <a:xfrm>
              <a:off x="3744976" y="2041668"/>
              <a:ext cx="894593" cy="246221"/>
            </a:xfrm>
            <a:prstGeom prst="rect">
              <a:avLst/>
            </a:prstGeom>
            <a:noFill/>
            <a:ln w="9525">
              <a:noFill/>
              <a:miter lim="800000"/>
              <a:headEnd/>
              <a:tailEnd/>
            </a:ln>
          </p:spPr>
          <p:txBody>
            <a:bodyPr>
              <a:spAutoFit/>
            </a:bodyPr>
            <a:lstStyle/>
            <a:p>
              <a:pPr algn="l">
                <a:spcBef>
                  <a:spcPct val="50000"/>
                </a:spcBef>
              </a:pPr>
              <a:r>
                <a:rPr lang="en-GB" sz="1000" dirty="0">
                  <a:latin typeface="Myriad Pro" pitchFamily="34" charset="0"/>
                </a:rPr>
                <a:t>Hub/Switch</a:t>
              </a:r>
            </a:p>
          </p:txBody>
        </p:sp>
        <p:cxnSp>
          <p:nvCxnSpPr>
            <p:cNvPr id="43" name="Connettore 1 42"/>
            <p:cNvCxnSpPr/>
            <p:nvPr/>
          </p:nvCxnSpPr>
          <p:spPr bwMode="auto">
            <a:xfrm>
              <a:off x="4903676" y="2404428"/>
              <a:ext cx="0" cy="1569243"/>
            </a:xfrm>
            <a:prstGeom prst="line">
              <a:avLst/>
            </a:prstGeom>
            <a:solidFill>
              <a:schemeClr val="accent1"/>
            </a:solidFill>
            <a:ln w="12700" cap="flat" cmpd="sng" algn="ctr">
              <a:solidFill>
                <a:srgbClr val="00B050"/>
              </a:solidFill>
              <a:prstDash val="solid"/>
              <a:round/>
              <a:headEnd type="none" w="med" len="med"/>
              <a:tailEnd type="none" w="med" len="med"/>
            </a:ln>
            <a:effectLst/>
          </p:spPr>
        </p:cxnSp>
        <p:pic>
          <p:nvPicPr>
            <p:cNvPr id="45" name="Picture 14" descr="Switch"/>
            <p:cNvPicPr>
              <a:picLocks noChangeAspect="1" noChangeArrowheads="1"/>
            </p:cNvPicPr>
            <p:nvPr/>
          </p:nvPicPr>
          <p:blipFill>
            <a:blip r:embed="rId3" cstate="print"/>
            <a:srcRect r="18666"/>
            <a:stretch>
              <a:fillRect/>
            </a:stretch>
          </p:blipFill>
          <p:spPr bwMode="auto">
            <a:xfrm>
              <a:off x="4637319" y="3340001"/>
              <a:ext cx="536560" cy="333511"/>
            </a:xfrm>
            <a:prstGeom prst="rect">
              <a:avLst/>
            </a:prstGeom>
            <a:noFill/>
            <a:ln w="9525">
              <a:noFill/>
              <a:miter lim="800000"/>
              <a:headEnd/>
              <a:tailEnd/>
            </a:ln>
          </p:spPr>
        </p:pic>
        <p:sp>
          <p:nvSpPr>
            <p:cNvPr id="46" name="Text Box 27"/>
            <p:cNvSpPr txBox="1">
              <a:spLocks noChangeArrowheads="1"/>
            </p:cNvSpPr>
            <p:nvPr/>
          </p:nvSpPr>
          <p:spPr bwMode="auto">
            <a:xfrm>
              <a:off x="4950489" y="3650681"/>
              <a:ext cx="430231" cy="276999"/>
            </a:xfrm>
            <a:prstGeom prst="rect">
              <a:avLst/>
            </a:prstGeom>
            <a:noFill/>
            <a:ln w="9525">
              <a:noFill/>
              <a:miter lim="800000"/>
              <a:headEnd/>
              <a:tailEnd/>
            </a:ln>
          </p:spPr>
          <p:txBody>
            <a:bodyPr wrap="square">
              <a:spAutoFit/>
            </a:bodyPr>
            <a:lstStyle/>
            <a:p>
              <a:pPr algn="l">
                <a:spcBef>
                  <a:spcPct val="50000"/>
                </a:spcBef>
              </a:pPr>
              <a:r>
                <a:rPr lang="fr-FR" sz="1200" dirty="0">
                  <a:solidFill>
                    <a:srgbClr val="146BBA"/>
                  </a:solidFill>
                  <a:latin typeface="Myriad Pro" pitchFamily="34" charset="0"/>
                </a:rPr>
                <a:t>IP2</a:t>
              </a:r>
            </a:p>
          </p:txBody>
        </p:sp>
        <p:sp>
          <p:nvSpPr>
            <p:cNvPr id="47" name="Nuvola 46"/>
            <p:cNvSpPr/>
            <p:nvPr/>
          </p:nvSpPr>
          <p:spPr bwMode="auto">
            <a:xfrm>
              <a:off x="4556760" y="2171700"/>
              <a:ext cx="708660" cy="464820"/>
            </a:xfrm>
            <a:prstGeom prst="cloud">
              <a:avLst/>
            </a:prstGeom>
            <a:gradFill flip="none" rotWithShape="1">
              <a:gsLst>
                <a:gs pos="0">
                  <a:srgbClr val="146BBA">
                    <a:tint val="66000"/>
                    <a:satMod val="160000"/>
                  </a:srgbClr>
                </a:gs>
                <a:gs pos="50000">
                  <a:srgbClr val="146BBA">
                    <a:tint val="44500"/>
                    <a:satMod val="160000"/>
                  </a:srgbClr>
                </a:gs>
                <a:gs pos="100000">
                  <a:srgbClr val="146BBA">
                    <a:tint val="23500"/>
                    <a:satMod val="160000"/>
                  </a:srgbClr>
                </a:gs>
              </a:gsLst>
              <a:lin ang="2700000" scaled="1"/>
              <a:tileRect/>
            </a:grad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dirty="0">
                <a:ln>
                  <a:noFill/>
                </a:ln>
                <a:solidFill>
                  <a:srgbClr val="146BBA"/>
                </a:solidFill>
                <a:effectLst/>
                <a:latin typeface="Myriad Pro" pitchFamily="34" charset="0"/>
              </a:endParaRPr>
            </a:p>
          </p:txBody>
        </p:sp>
        <p:pic>
          <p:nvPicPr>
            <p:cNvPr id="48" name="Picture 14" descr="Switch"/>
            <p:cNvPicPr>
              <a:picLocks noChangeAspect="1" noChangeArrowheads="1"/>
            </p:cNvPicPr>
            <p:nvPr/>
          </p:nvPicPr>
          <p:blipFill>
            <a:blip r:embed="rId3" cstate="print"/>
            <a:srcRect r="18666"/>
            <a:stretch>
              <a:fillRect/>
            </a:stretch>
          </p:blipFill>
          <p:spPr bwMode="auto">
            <a:xfrm>
              <a:off x="5412019" y="2241451"/>
              <a:ext cx="536560" cy="333511"/>
            </a:xfrm>
            <a:prstGeom prst="rect">
              <a:avLst/>
            </a:prstGeom>
            <a:noFill/>
            <a:ln w="9525">
              <a:noFill/>
              <a:miter lim="800000"/>
              <a:headEnd/>
              <a:tailEnd/>
            </a:ln>
          </p:spPr>
        </p:pic>
        <p:sp>
          <p:nvSpPr>
            <p:cNvPr id="49" name="Text Box 24"/>
            <p:cNvSpPr txBox="1">
              <a:spLocks noChangeArrowheads="1"/>
            </p:cNvSpPr>
            <p:nvPr/>
          </p:nvSpPr>
          <p:spPr bwMode="auto">
            <a:xfrm>
              <a:off x="5261583" y="2060848"/>
              <a:ext cx="894593" cy="246221"/>
            </a:xfrm>
            <a:prstGeom prst="rect">
              <a:avLst/>
            </a:prstGeom>
            <a:noFill/>
            <a:ln w="9525">
              <a:noFill/>
              <a:miter lim="800000"/>
              <a:headEnd/>
              <a:tailEnd/>
            </a:ln>
          </p:spPr>
          <p:txBody>
            <a:bodyPr>
              <a:spAutoFit/>
            </a:bodyPr>
            <a:lstStyle/>
            <a:p>
              <a:pPr algn="l">
                <a:spcBef>
                  <a:spcPct val="50000"/>
                </a:spcBef>
              </a:pPr>
              <a:r>
                <a:rPr lang="en-GB" sz="1000" dirty="0">
                  <a:latin typeface="Myriad Pro" pitchFamily="34" charset="0"/>
                </a:rPr>
                <a:t>Hub/Switch</a:t>
              </a:r>
            </a:p>
          </p:txBody>
        </p:sp>
        <p:sp>
          <p:nvSpPr>
            <p:cNvPr id="50" name="CasellaDiTesto 49"/>
            <p:cNvSpPr txBox="1"/>
            <p:nvPr/>
          </p:nvSpPr>
          <p:spPr>
            <a:xfrm>
              <a:off x="4597524" y="2198628"/>
              <a:ext cx="622176" cy="369332"/>
            </a:xfrm>
            <a:prstGeom prst="rect">
              <a:avLst/>
            </a:prstGeom>
            <a:noFill/>
          </p:spPr>
          <p:txBody>
            <a:bodyPr wrap="square" rtlCol="0">
              <a:spAutoFit/>
            </a:bodyPr>
            <a:lstStyle/>
            <a:p>
              <a:pPr algn="ctr"/>
              <a:r>
                <a:rPr lang="it-IT" sz="900" dirty="0">
                  <a:solidFill>
                    <a:srgbClr val="146BBA"/>
                  </a:solidFill>
                  <a:latin typeface="Myriad Pro" pitchFamily="34" charset="0"/>
                </a:rPr>
                <a:t>LAN/ Intranet</a:t>
              </a:r>
            </a:p>
          </p:txBody>
        </p:sp>
        <p:pic>
          <p:nvPicPr>
            <p:cNvPr id="51" name="Picture 17"/>
            <p:cNvPicPr>
              <a:picLocks noChangeAspect="1" noChangeArrowheads="1"/>
            </p:cNvPicPr>
            <p:nvPr/>
          </p:nvPicPr>
          <p:blipFill>
            <a:blip r:embed="rId4" cstate="print"/>
            <a:srcRect/>
            <a:stretch>
              <a:fillRect/>
            </a:stretch>
          </p:blipFill>
          <p:spPr bwMode="auto">
            <a:xfrm>
              <a:off x="5472000" y="3930074"/>
              <a:ext cx="1017101" cy="720000"/>
            </a:xfrm>
            <a:prstGeom prst="rect">
              <a:avLst/>
            </a:prstGeom>
            <a:noFill/>
            <a:ln w="9525">
              <a:noFill/>
              <a:miter lim="800000"/>
              <a:headEnd/>
              <a:tailEnd/>
            </a:ln>
          </p:spPr>
        </p:pic>
        <p:pic>
          <p:nvPicPr>
            <p:cNvPr id="52" name="Picture 2" descr="C:\Users\Enrico Diani\Desktop\Manuali Soluzione Misura EDIA\EMS Configurator\ime\Enrg Mngr sw\Schema1.png"/>
            <p:cNvPicPr>
              <a:picLocks noChangeAspect="1" noChangeArrowheads="1"/>
            </p:cNvPicPr>
            <p:nvPr/>
          </p:nvPicPr>
          <p:blipFill>
            <a:blip r:embed="rId5" cstate="print"/>
            <a:srcRect r="45316"/>
            <a:stretch>
              <a:fillRect/>
            </a:stretch>
          </p:blipFill>
          <p:spPr bwMode="auto">
            <a:xfrm>
              <a:off x="2124000" y="2136624"/>
              <a:ext cx="1683888" cy="3060000"/>
            </a:xfrm>
            <a:prstGeom prst="rect">
              <a:avLst/>
            </a:prstGeom>
            <a:noFill/>
          </p:spPr>
        </p:pic>
        <p:sp>
          <p:nvSpPr>
            <p:cNvPr id="53" name="Text Box 27"/>
            <p:cNvSpPr txBox="1">
              <a:spLocks noChangeArrowheads="1"/>
            </p:cNvSpPr>
            <p:nvPr/>
          </p:nvSpPr>
          <p:spPr bwMode="auto">
            <a:xfrm>
              <a:off x="3382039" y="2437831"/>
              <a:ext cx="436581" cy="276999"/>
            </a:xfrm>
            <a:prstGeom prst="rect">
              <a:avLst/>
            </a:prstGeom>
            <a:noFill/>
            <a:ln w="9525">
              <a:noFill/>
              <a:miter lim="800000"/>
              <a:headEnd/>
              <a:tailEnd/>
            </a:ln>
          </p:spPr>
          <p:txBody>
            <a:bodyPr wrap="square">
              <a:spAutoFit/>
            </a:bodyPr>
            <a:lstStyle/>
            <a:p>
              <a:pPr algn="l">
                <a:spcBef>
                  <a:spcPct val="50000"/>
                </a:spcBef>
              </a:pPr>
              <a:r>
                <a:rPr lang="fr-FR" sz="1200" dirty="0">
                  <a:solidFill>
                    <a:srgbClr val="146BBA"/>
                  </a:solidFill>
                  <a:latin typeface="Myriad Pro" pitchFamily="34" charset="0"/>
                </a:rPr>
                <a:t>IP3</a:t>
              </a:r>
            </a:p>
          </p:txBody>
        </p:sp>
      </p:grpSp>
      <p:grpSp>
        <p:nvGrpSpPr>
          <p:cNvPr id="54" name="Gruppo 53"/>
          <p:cNvGrpSpPr/>
          <p:nvPr/>
        </p:nvGrpSpPr>
        <p:grpSpPr>
          <a:xfrm>
            <a:off x="2124000" y="5766982"/>
            <a:ext cx="3971639" cy="3110618"/>
            <a:chOff x="2124000" y="5766982"/>
            <a:chExt cx="3971639" cy="3110618"/>
          </a:xfrm>
        </p:grpSpPr>
        <p:sp>
          <p:nvSpPr>
            <p:cNvPr id="55" name="Text Box 24"/>
            <p:cNvSpPr txBox="1">
              <a:spLocks noChangeArrowheads="1"/>
            </p:cNvSpPr>
            <p:nvPr/>
          </p:nvSpPr>
          <p:spPr bwMode="auto">
            <a:xfrm>
              <a:off x="4104386" y="5766982"/>
              <a:ext cx="894593" cy="246221"/>
            </a:xfrm>
            <a:prstGeom prst="rect">
              <a:avLst/>
            </a:prstGeom>
            <a:noFill/>
            <a:ln w="9525">
              <a:noFill/>
              <a:miter lim="800000"/>
              <a:headEnd/>
              <a:tailEnd/>
            </a:ln>
          </p:spPr>
          <p:txBody>
            <a:bodyPr>
              <a:spAutoFit/>
            </a:bodyPr>
            <a:lstStyle/>
            <a:p>
              <a:pPr algn="l">
                <a:spcBef>
                  <a:spcPct val="50000"/>
                </a:spcBef>
              </a:pPr>
              <a:r>
                <a:rPr lang="en-GB" sz="1000" dirty="0">
                  <a:latin typeface="Myriad Pro" pitchFamily="34" charset="0"/>
                </a:rPr>
                <a:t>Hub/Switch</a:t>
              </a:r>
            </a:p>
          </p:txBody>
        </p:sp>
        <p:sp>
          <p:nvSpPr>
            <p:cNvPr id="58" name="Line 21"/>
            <p:cNvSpPr>
              <a:spLocks noChangeShapeType="1"/>
            </p:cNvSpPr>
            <p:nvPr/>
          </p:nvSpPr>
          <p:spPr bwMode="auto">
            <a:xfrm>
              <a:off x="3166321" y="6087060"/>
              <a:ext cx="2672504" cy="0"/>
            </a:xfrm>
            <a:prstGeom prst="line">
              <a:avLst/>
            </a:prstGeom>
            <a:noFill/>
            <a:ln w="12700">
              <a:solidFill>
                <a:srgbClr val="40AE49"/>
              </a:solidFill>
              <a:round/>
              <a:headEnd/>
              <a:tailEnd/>
            </a:ln>
          </p:spPr>
          <p:txBody>
            <a:bodyPr/>
            <a:lstStyle/>
            <a:p>
              <a:endParaRPr lang="it-IT">
                <a:latin typeface="Myriad Pro" pitchFamily="34" charset="0"/>
              </a:endParaRPr>
            </a:p>
          </p:txBody>
        </p:sp>
        <p:sp>
          <p:nvSpPr>
            <p:cNvPr id="59" name="Line 15"/>
            <p:cNvSpPr>
              <a:spLocks noChangeShapeType="1"/>
            </p:cNvSpPr>
            <p:nvPr/>
          </p:nvSpPr>
          <p:spPr bwMode="auto">
            <a:xfrm>
              <a:off x="5836920" y="6082593"/>
              <a:ext cx="0" cy="1419364"/>
            </a:xfrm>
            <a:prstGeom prst="line">
              <a:avLst/>
            </a:prstGeom>
            <a:noFill/>
            <a:ln w="12700">
              <a:solidFill>
                <a:srgbClr val="40AE49"/>
              </a:solidFill>
              <a:round/>
              <a:headEnd/>
              <a:tailEnd/>
            </a:ln>
          </p:spPr>
          <p:txBody>
            <a:bodyPr/>
            <a:lstStyle/>
            <a:p>
              <a:endParaRPr lang="it-IT">
                <a:latin typeface="Myriad Pro" pitchFamily="34" charset="0"/>
              </a:endParaRPr>
            </a:p>
          </p:txBody>
        </p:sp>
        <p:sp>
          <p:nvSpPr>
            <p:cNvPr id="60" name="Text Box 24"/>
            <p:cNvSpPr txBox="1">
              <a:spLocks noChangeArrowheads="1"/>
            </p:cNvSpPr>
            <p:nvPr/>
          </p:nvSpPr>
          <p:spPr bwMode="auto">
            <a:xfrm>
              <a:off x="5047361" y="6500408"/>
              <a:ext cx="963578" cy="246221"/>
            </a:xfrm>
            <a:prstGeom prst="rect">
              <a:avLst/>
            </a:prstGeom>
            <a:noFill/>
            <a:ln w="9525">
              <a:noFill/>
              <a:miter lim="800000"/>
              <a:headEnd/>
              <a:tailEnd/>
            </a:ln>
          </p:spPr>
          <p:txBody>
            <a:bodyPr wrap="square">
              <a:spAutoFit/>
            </a:bodyPr>
            <a:lstStyle/>
            <a:p>
              <a:pPr algn="l">
                <a:spcBef>
                  <a:spcPct val="50000"/>
                </a:spcBef>
              </a:pPr>
              <a:r>
                <a:rPr lang="en-GB" sz="1000" dirty="0">
                  <a:latin typeface="Myriad Pro" pitchFamily="34" charset="0"/>
                </a:rPr>
                <a:t>Hub/Switch</a:t>
              </a:r>
            </a:p>
          </p:txBody>
        </p:sp>
        <p:pic>
          <p:nvPicPr>
            <p:cNvPr id="61" name="Picture 9" descr="Switch"/>
            <p:cNvPicPr>
              <a:picLocks noChangeAspect="1" noChangeArrowheads="1"/>
            </p:cNvPicPr>
            <p:nvPr/>
          </p:nvPicPr>
          <p:blipFill>
            <a:blip r:embed="rId3" cstate="print"/>
            <a:srcRect r="21001"/>
            <a:stretch>
              <a:fillRect/>
            </a:stretch>
          </p:blipFill>
          <p:spPr bwMode="auto">
            <a:xfrm>
              <a:off x="4216400" y="5957974"/>
              <a:ext cx="522879" cy="334800"/>
            </a:xfrm>
            <a:prstGeom prst="rect">
              <a:avLst/>
            </a:prstGeom>
            <a:noFill/>
            <a:ln w="9525">
              <a:noFill/>
              <a:miter lim="800000"/>
              <a:headEnd/>
              <a:tailEnd/>
            </a:ln>
          </p:spPr>
        </p:pic>
        <p:pic>
          <p:nvPicPr>
            <p:cNvPr id="62" name="Picture 9" descr="Switch"/>
            <p:cNvPicPr>
              <a:picLocks noChangeAspect="1" noChangeArrowheads="1"/>
            </p:cNvPicPr>
            <p:nvPr/>
          </p:nvPicPr>
          <p:blipFill>
            <a:blip r:embed="rId3" cstate="print"/>
            <a:srcRect r="21001"/>
            <a:stretch>
              <a:fillRect/>
            </a:stretch>
          </p:blipFill>
          <p:spPr bwMode="auto">
            <a:xfrm>
              <a:off x="5572760" y="6773314"/>
              <a:ext cx="522879" cy="334800"/>
            </a:xfrm>
            <a:prstGeom prst="rect">
              <a:avLst/>
            </a:prstGeom>
            <a:noFill/>
            <a:ln w="9525">
              <a:noFill/>
              <a:miter lim="800000"/>
              <a:headEnd/>
              <a:tailEnd/>
            </a:ln>
          </p:spPr>
        </p:pic>
        <p:pic>
          <p:nvPicPr>
            <p:cNvPr id="64" name="Picture 2" descr="C:\Users\Enrico Diani\Desktop\Manuali Soluzione Misura EDIA\EMS Configurator\ime\Enrg Mngr sw\Schema1.png"/>
            <p:cNvPicPr>
              <a:picLocks noChangeAspect="1" noChangeArrowheads="1"/>
            </p:cNvPicPr>
            <p:nvPr/>
          </p:nvPicPr>
          <p:blipFill>
            <a:blip r:embed="rId5" cstate="print"/>
            <a:srcRect r="45316"/>
            <a:stretch>
              <a:fillRect/>
            </a:stretch>
          </p:blipFill>
          <p:spPr bwMode="auto">
            <a:xfrm>
              <a:off x="2124000" y="5817600"/>
              <a:ext cx="1683888" cy="3060000"/>
            </a:xfrm>
            <a:prstGeom prst="rect">
              <a:avLst/>
            </a:prstGeom>
            <a:noFill/>
          </p:spPr>
        </p:pic>
      </p:grpSp>
      <p:pic>
        <p:nvPicPr>
          <p:cNvPr id="31" name="Immagine 30">
            <a:extLst>
              <a:ext uri="{FF2B5EF4-FFF2-40B4-BE49-F238E27FC236}">
                <a16:creationId xmlns:a16="http://schemas.microsoft.com/office/drawing/2014/main" id="{68A97AEB-2209-4D9C-B368-D5F69E4E5138}"/>
              </a:ext>
            </a:extLst>
          </p:cNvPr>
          <p:cNvPicPr/>
          <p:nvPr/>
        </p:nvPicPr>
        <p:blipFill>
          <a:blip r:embed="rId6"/>
          <a:stretch>
            <a:fillRect/>
          </a:stretch>
        </p:blipFill>
        <p:spPr>
          <a:xfrm>
            <a:off x="4445750" y="4074011"/>
            <a:ext cx="905533" cy="489510"/>
          </a:xfrm>
          <a:prstGeom prst="rect">
            <a:avLst/>
          </a:prstGeom>
        </p:spPr>
      </p:pic>
      <p:pic>
        <p:nvPicPr>
          <p:cNvPr id="35" name="Immagine 34">
            <a:extLst>
              <a:ext uri="{FF2B5EF4-FFF2-40B4-BE49-F238E27FC236}">
                <a16:creationId xmlns:a16="http://schemas.microsoft.com/office/drawing/2014/main" id="{758C4E1B-B0EF-43CA-B1BB-522E193B699F}"/>
              </a:ext>
            </a:extLst>
          </p:cNvPr>
          <p:cNvPicPr/>
          <p:nvPr/>
        </p:nvPicPr>
        <p:blipFill>
          <a:blip r:embed="rId6"/>
          <a:stretch>
            <a:fillRect/>
          </a:stretch>
        </p:blipFill>
        <p:spPr>
          <a:xfrm>
            <a:off x="5402548" y="7564432"/>
            <a:ext cx="905533" cy="489510"/>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2520000" y="1050649"/>
            <a:ext cx="4032000" cy="792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lgn="l">
              <a:spcBef>
                <a:spcPts val="200"/>
              </a:spcBef>
              <a:defRPr/>
            </a:pPr>
            <a:r>
              <a:rPr lang="it-IT" sz="1400" dirty="0">
                <a:solidFill>
                  <a:srgbClr val="146BBA"/>
                </a:solidFill>
                <a:latin typeface="Myriad Pro" pitchFamily="34" charset="0"/>
              </a:rPr>
              <a:t>6. Operazioni preliminari</a:t>
            </a:r>
          </a:p>
          <a:p>
            <a:pPr marL="342900" lvl="0" indent="-342900" algn="l">
              <a:spcBef>
                <a:spcPts val="200"/>
              </a:spcBef>
              <a:defRPr/>
            </a:pPr>
            <a:r>
              <a:rPr lang="it-IT" sz="900" kern="0" dirty="0">
                <a:solidFill>
                  <a:srgbClr val="146BBA"/>
                </a:solidFill>
                <a:latin typeface="Myriad Pro" pitchFamily="34" charset="0"/>
                <a:cs typeface="Calibri" pitchFamily="34" charset="0"/>
              </a:rPr>
              <a:t>ATTENZIONE!</a:t>
            </a:r>
          </a:p>
          <a:p>
            <a:pPr indent="-342879" algn="l">
              <a:spcBef>
                <a:spcPts val="200"/>
              </a:spcBef>
            </a:pPr>
            <a:r>
              <a:rPr lang="it-IT" sz="900" kern="0" dirty="0">
                <a:solidFill>
                  <a:schemeClr val="tx1"/>
                </a:solidFill>
                <a:latin typeface="Myriad Pro" pitchFamily="34" charset="0"/>
                <a:cs typeface="Calibri" pitchFamily="34" charset="0"/>
              </a:rPr>
              <a:t>Prima della messa in servizio dell’installazione, verificare la disponibilità di aggiornamenti sul sito di “IME”</a:t>
            </a:r>
            <a:endParaRPr lang="it-IT" sz="900" u="sng" kern="0" dirty="0">
              <a:solidFill>
                <a:schemeClr val="tx1"/>
              </a:solidFill>
              <a:latin typeface="Myriad Pro" pitchFamily="34" charset="0"/>
              <a:cs typeface="Calibri" pitchFamily="34" charset="0"/>
            </a:endParaRPr>
          </a:p>
          <a:p>
            <a:pPr lvl="0" indent="-342900" algn="l">
              <a:spcBef>
                <a:spcPts val="200"/>
              </a:spcBef>
            </a:pPr>
            <a:r>
              <a:rPr lang="it-IT" sz="900" b="0" kern="0" dirty="0">
                <a:solidFill>
                  <a:schemeClr val="tx1"/>
                </a:solidFill>
                <a:latin typeface="Myriad Pro" pitchFamily="34" charset="0"/>
                <a:cs typeface="Calibri" pitchFamily="34" charset="0"/>
              </a:rPr>
              <a:t>Scaricare il file di aggiornamento dal sito di “IME”. Questo file verrà utilizzato per aggiornare il software </a:t>
            </a:r>
          </a:p>
          <a:p>
            <a:pPr lvl="0" indent="-342900" algn="l">
              <a:spcBef>
                <a:spcPts val="200"/>
              </a:spcBef>
            </a:pPr>
            <a:endParaRPr kumimoji="0" lang="it-IT" sz="800" i="0" u="none" strike="noStrike" kern="0" cap="none" spc="0" normalizeH="0" baseline="0" noProof="0" dirty="0">
              <a:ln>
                <a:noFill/>
              </a:ln>
              <a:solidFill>
                <a:srgbClr val="ED1C24"/>
              </a:solidFill>
              <a:effectLst/>
              <a:uLnTx/>
              <a:uFillTx/>
              <a:latin typeface="Myriad Pro" pitchFamily="34" charset="0"/>
              <a:cs typeface="Calibri" pitchFamily="34" charset="0"/>
            </a:endParaRPr>
          </a:p>
          <a:p>
            <a:pPr indent="-342900" algn="l">
              <a:spcBef>
                <a:spcPts val="200"/>
              </a:spcBef>
            </a:pPr>
            <a:r>
              <a:rPr lang="it-IT" sz="800" dirty="0">
                <a:solidFill>
                  <a:srgbClr val="146BBA"/>
                </a:solidFill>
                <a:latin typeface="Myriad Pro" pitchFamily="34" charset="0"/>
                <a:cs typeface="Calibri" pitchFamily="34" charset="0"/>
              </a:rPr>
              <a:t>(Dopo aver scaricato il file di aggiornamento, seguire la procedura descritta nelle pagine 21-22 del presente manuale)</a:t>
            </a:r>
          </a:p>
          <a:p>
            <a:pPr indent="-342900" algn="l">
              <a:spcBef>
                <a:spcPts val="200"/>
              </a:spcBef>
            </a:pPr>
            <a:endParaRPr lang="it-IT" sz="800" dirty="0">
              <a:solidFill>
                <a:srgbClr val="146BBA"/>
              </a:solidFill>
              <a:latin typeface="Myriad Pro" pitchFamily="34" charset="0"/>
              <a:cs typeface="Calibri" pitchFamily="34" charset="0"/>
            </a:endParaRPr>
          </a:p>
          <a:p>
            <a:pPr marL="342900" lvl="0" indent="-342900" algn="l">
              <a:spcBef>
                <a:spcPts val="200"/>
              </a:spcBef>
              <a:defRPr/>
            </a:pPr>
            <a:r>
              <a:rPr lang="it-IT" sz="1400" dirty="0">
                <a:solidFill>
                  <a:srgbClr val="146BBA"/>
                </a:solidFill>
                <a:latin typeface="Myriad Pro" pitchFamily="34" charset="0"/>
              </a:rPr>
              <a:t>7. Messa in servizio</a:t>
            </a:r>
          </a:p>
          <a:p>
            <a:pPr algn="l">
              <a:spcBef>
                <a:spcPts val="200"/>
              </a:spcBef>
              <a:defRPr/>
            </a:pPr>
            <a:r>
              <a:rPr lang="it-IT" sz="1000" kern="0" dirty="0">
                <a:solidFill>
                  <a:srgbClr val="146BBA"/>
                </a:solidFill>
                <a:latin typeface="Myriad Pro" pitchFamily="34" charset="0"/>
                <a:cs typeface="Calibri" pitchFamily="34" charset="0"/>
              </a:rPr>
              <a:t>7.1 </a:t>
            </a:r>
            <a:r>
              <a:rPr lang="it-IT" sz="1000" kern="0" dirty="0">
                <a:solidFill>
                  <a:schemeClr val="tx1"/>
                </a:solidFill>
                <a:latin typeface="Myriad Pro" pitchFamily="34" charset="0"/>
                <a:cs typeface="Calibri" pitchFamily="34" charset="0"/>
              </a:rPr>
              <a:t>Configurazione locale</a:t>
            </a:r>
          </a:p>
          <a:p>
            <a:pPr marL="342900" lvl="0" indent="-342900" algn="l">
              <a:spcBef>
                <a:spcPts val="200"/>
              </a:spcBef>
              <a:defRPr/>
            </a:pPr>
            <a:r>
              <a:rPr lang="it-IT" sz="900" b="0" kern="0" dirty="0">
                <a:solidFill>
                  <a:schemeClr val="tx1"/>
                </a:solidFill>
                <a:latin typeface="Myriad Pro" pitchFamily="34" charset="0"/>
                <a:cs typeface="Calibri" pitchFamily="34" charset="0"/>
              </a:rPr>
              <a:t>Configurazione / Impostazioni locali</a:t>
            </a:r>
          </a:p>
          <a:p>
            <a:pPr indent="180975" algn="l">
              <a:spcBef>
                <a:spcPts val="200"/>
              </a:spcBef>
              <a:buFont typeface="Calibri" pitchFamily="34" charset="0"/>
              <a:buChar char="‒"/>
              <a:tabLst>
                <a:tab pos="177800" algn="l"/>
              </a:tabLst>
              <a:defRPr/>
            </a:pPr>
            <a:r>
              <a:rPr lang="it-IT" sz="900" b="0" kern="0" dirty="0">
                <a:solidFill>
                  <a:schemeClr val="tx1"/>
                </a:solidFill>
                <a:latin typeface="Myriad Pro" pitchFamily="34" charset="0"/>
                <a:cs typeface="Calibri" pitchFamily="34" charset="0"/>
              </a:rPr>
              <a:t>Procedura per configurare il Web Server da un computer in connessione 	diretta con il dispositivo.</a:t>
            </a:r>
          </a:p>
          <a:p>
            <a:pPr marL="342900" lvl="0" indent="-342900" algn="l">
              <a:spcBef>
                <a:spcPts val="200"/>
              </a:spcBef>
              <a:defRPr/>
            </a:pPr>
            <a:endParaRPr lang="it-IT" sz="700" b="0" kern="0" dirty="0">
              <a:solidFill>
                <a:srgbClr val="ED1C24"/>
              </a:solidFill>
              <a:latin typeface="Myriad Pro" pitchFamily="34" charset="0"/>
              <a:cs typeface="Calibri" pitchFamily="34" charset="0"/>
            </a:endParaRPr>
          </a:p>
          <a:p>
            <a:pPr marL="342900" lvl="0" indent="-342900" algn="l">
              <a:spcBef>
                <a:spcPts val="200"/>
              </a:spcBef>
              <a:defRPr/>
            </a:pPr>
            <a:r>
              <a:rPr lang="it-IT" sz="900" b="0" kern="0" dirty="0">
                <a:solidFill>
                  <a:schemeClr val="tx1"/>
                </a:solidFill>
                <a:latin typeface="Myriad Pro" pitchFamily="34" charset="0"/>
                <a:cs typeface="Calibri" pitchFamily="34" charset="0"/>
              </a:rPr>
              <a:t>Materiale necessario</a:t>
            </a:r>
          </a:p>
          <a:p>
            <a:pPr marL="182563" lvl="0" indent="-182563" algn="l">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Foglio di Installazione del Web Server</a:t>
            </a:r>
          </a:p>
          <a:p>
            <a:pPr marL="182563" lvl="0" indent="-182563" algn="l">
              <a:spcBef>
                <a:spcPts val="0"/>
              </a:spcBef>
              <a:buFont typeface="Calibri" pitchFamily="34" charset="0"/>
              <a:buChar char="‒"/>
              <a:defRPr/>
            </a:pPr>
            <a:r>
              <a:rPr lang="it-IT" sz="900" b="0" kern="0" dirty="0">
                <a:solidFill>
                  <a:schemeClr val="tx1"/>
                </a:solidFill>
                <a:latin typeface="Myriad Pro" pitchFamily="34" charset="0"/>
                <a:cs typeface="Calibri" pitchFamily="34" charset="0"/>
              </a:rPr>
              <a:t>Manuale utente del Web Server</a:t>
            </a:r>
          </a:p>
          <a:p>
            <a:pPr marL="182563" lvl="0" indent="-182563" algn="l">
              <a:spcBef>
                <a:spcPts val="0"/>
              </a:spcBef>
              <a:buFont typeface="Calibri" pitchFamily="34" charset="0"/>
              <a:buChar char="‒"/>
              <a:defRPr/>
            </a:pPr>
            <a:r>
              <a:rPr lang="it-IT" sz="900" b="0" kern="0" dirty="0">
                <a:solidFill>
                  <a:schemeClr val="tx1"/>
                </a:solidFill>
                <a:latin typeface="Myriad Pro" pitchFamily="34" charset="0"/>
                <a:cs typeface="Calibri" pitchFamily="34" charset="0"/>
              </a:rPr>
              <a:t>Un PC con browser web installato (</a:t>
            </a:r>
            <a:r>
              <a:rPr lang="it-IT" sz="900" b="0" kern="0" dirty="0" err="1">
                <a:solidFill>
                  <a:schemeClr val="tx1"/>
                </a:solidFill>
                <a:latin typeface="Myriad Pro" pitchFamily="34" charset="0"/>
                <a:cs typeface="Calibri" pitchFamily="34" charset="0"/>
              </a:rPr>
              <a:t>Firefox</a:t>
            </a:r>
            <a:r>
              <a:rPr lang="it-IT" sz="900" b="0" kern="0" dirty="0">
                <a:solidFill>
                  <a:schemeClr val="tx1"/>
                </a:solidFill>
                <a:latin typeface="Myriad Pro" pitchFamily="34" charset="0"/>
                <a:cs typeface="Calibri" pitchFamily="34" charset="0"/>
              </a:rPr>
              <a:t>, etc.)</a:t>
            </a:r>
          </a:p>
          <a:p>
            <a:pPr marL="266700" lvl="0" indent="-90488" algn="l">
              <a:spcBef>
                <a:spcPts val="200"/>
              </a:spcBef>
              <a:buClr>
                <a:schemeClr val="tx1"/>
              </a:buClr>
              <a:buFont typeface="Arial" pitchFamily="34" charset="0"/>
              <a:buChar char="•"/>
              <a:defRPr/>
            </a:pPr>
            <a:r>
              <a:rPr lang="it-IT" sz="900" kern="0" dirty="0">
                <a:solidFill>
                  <a:srgbClr val="146BBA"/>
                </a:solidFill>
                <a:latin typeface="Myriad Pro" pitchFamily="34" charset="0"/>
                <a:cs typeface="Calibri" pitchFamily="34" charset="0"/>
              </a:rPr>
              <a:t>Nota:</a:t>
            </a:r>
            <a:r>
              <a:rPr lang="it-IT" sz="900" b="0" kern="0" dirty="0">
                <a:solidFill>
                  <a:srgbClr val="146BBA"/>
                </a:solidFill>
                <a:latin typeface="Myriad Pro" pitchFamily="34" charset="0"/>
                <a:cs typeface="Calibri" pitchFamily="34" charset="0"/>
              </a:rPr>
              <a:t> </a:t>
            </a:r>
            <a:r>
              <a:rPr lang="it-IT" sz="900" kern="0" dirty="0">
                <a:solidFill>
                  <a:schemeClr val="tx1"/>
                </a:solidFill>
                <a:latin typeface="Myriad Pro" pitchFamily="34" charset="0"/>
                <a:cs typeface="Calibri" pitchFamily="34" charset="0"/>
              </a:rPr>
              <a:t>La configurazione locale deve essere fatta obbligatoriamente da un computer</a:t>
            </a:r>
          </a:p>
          <a:p>
            <a:pPr marL="182563" lvl="0" indent="-182563" algn="l">
              <a:spcBef>
                <a:spcPts val="200"/>
              </a:spcBef>
              <a:defRPr/>
            </a:pPr>
            <a:endParaRPr lang="it-IT" sz="700" b="0" kern="0" dirty="0">
              <a:solidFill>
                <a:schemeClr val="tx1"/>
              </a:solidFill>
              <a:latin typeface="Myriad Pro" pitchFamily="34" charset="0"/>
              <a:cs typeface="Calibri" pitchFamily="34" charset="0"/>
            </a:endParaRPr>
          </a:p>
          <a:p>
            <a:pPr lvl="0" indent="-342900" algn="l">
              <a:spcBef>
                <a:spcPts val="200"/>
              </a:spcBef>
            </a:pPr>
            <a:r>
              <a:rPr lang="it-IT" sz="900" b="0" kern="0" dirty="0">
                <a:solidFill>
                  <a:schemeClr val="tx1"/>
                </a:solidFill>
                <a:latin typeface="Myriad Pro"/>
                <a:cs typeface="Calibri" pitchFamily="34" charset="0"/>
              </a:rPr>
              <a:t>Informazioni necessarie</a:t>
            </a:r>
          </a:p>
          <a:p>
            <a:pPr indent="177800" algn="l">
              <a:spcBef>
                <a:spcPts val="200"/>
              </a:spcBef>
              <a:buFont typeface="Calibri" pitchFamily="34" charset="0"/>
              <a:buChar char="‒"/>
            </a:pPr>
            <a:r>
              <a:rPr lang="it-IT" sz="900" b="0" kern="0" dirty="0">
                <a:solidFill>
                  <a:schemeClr val="tx1"/>
                </a:solidFill>
                <a:latin typeface="Myriad Pro"/>
                <a:cs typeface="Calibri" pitchFamily="34" charset="0"/>
              </a:rPr>
              <a:t>Parametri della rete IP (utilizzare la </a:t>
            </a:r>
            <a:r>
              <a:rPr lang="it-IT" sz="900" b="0" kern="0" dirty="0">
                <a:solidFill>
                  <a:srgbClr val="146BBA"/>
                </a:solidFill>
                <a:latin typeface="Myriad Pro"/>
                <a:cs typeface="Calibri" pitchFamily="34" charset="0"/>
              </a:rPr>
              <a:t>Tabella dei Parametri del </a:t>
            </a:r>
            <a:r>
              <a:rPr lang="it-IT" sz="900" b="0" kern="0" dirty="0">
                <a:solidFill>
                  <a:srgbClr val="146BBA"/>
                </a:solidFill>
                <a:latin typeface="Myriad Pro" pitchFamily="34" charset="0"/>
                <a:cs typeface="Calibri" pitchFamily="34" charset="0"/>
              </a:rPr>
              <a:t>Web Server</a:t>
            </a:r>
            <a:r>
              <a:rPr lang="it-IT" sz="900" b="0" kern="0" dirty="0">
                <a:solidFill>
                  <a:schemeClr val="tx1"/>
                </a:solidFill>
                <a:latin typeface="Myriad Pro"/>
                <a:cs typeface="Calibri" pitchFamily="34" charset="0"/>
              </a:rPr>
              <a:t>)</a:t>
            </a:r>
          </a:p>
          <a:p>
            <a:pPr marL="342900" lvl="0" indent="-342900" algn="l">
              <a:spcBef>
                <a:spcPts val="200"/>
              </a:spcBef>
              <a:defRPr/>
            </a:pPr>
            <a:endParaRPr lang="it-IT" sz="800" b="0" kern="0" dirty="0">
              <a:solidFill>
                <a:schemeClr val="tx1"/>
              </a:solidFill>
              <a:latin typeface="Myriad Pro" pitchFamily="34" charset="0"/>
              <a:cs typeface="Calibri" pitchFamily="34" charset="0"/>
            </a:endParaRPr>
          </a:p>
          <a:p>
            <a:pPr marL="182563" lvl="0" indent="-182563" algn="l">
              <a:spcBef>
                <a:spcPts val="200"/>
              </a:spcBef>
              <a:defRPr/>
            </a:pPr>
            <a:r>
              <a:rPr lang="it-IT" sz="1000" kern="0" dirty="0">
                <a:solidFill>
                  <a:srgbClr val="146BBA"/>
                </a:solidFill>
                <a:latin typeface="Myriad Pro" pitchFamily="34" charset="0"/>
                <a:cs typeface="Calibri" pitchFamily="34" charset="0"/>
              </a:rPr>
              <a:t>7.2</a:t>
            </a:r>
            <a:r>
              <a:rPr lang="it-IT" sz="1000" kern="0" dirty="0">
                <a:solidFill>
                  <a:schemeClr val="tx1"/>
                </a:solidFill>
                <a:latin typeface="Myriad Pro" pitchFamily="34" charset="0"/>
                <a:cs typeface="Calibri" pitchFamily="34" charset="0"/>
              </a:rPr>
              <a:t> Connessione del dispositivo ad un Computer - Programmazione</a:t>
            </a:r>
          </a:p>
          <a:p>
            <a:pPr marL="182563" indent="-182563" algn="l">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Collegare il Web Server direttamente ad un PC mediante un cavo Ethernet (é possibile passare attraverso uno </a:t>
            </a:r>
            <a:r>
              <a:rPr lang="it-IT" sz="900" b="0" kern="0" dirty="0" err="1">
                <a:solidFill>
                  <a:schemeClr val="tx1"/>
                </a:solidFill>
                <a:latin typeface="Myriad Pro" pitchFamily="34" charset="0"/>
                <a:cs typeface="Calibri" pitchFamily="34" charset="0"/>
              </a:rPr>
              <a:t>switch</a:t>
            </a:r>
            <a:r>
              <a:rPr lang="it-IT" sz="900" b="0" kern="0" dirty="0">
                <a:solidFill>
                  <a:schemeClr val="tx1"/>
                </a:solidFill>
                <a:latin typeface="Myriad Pro" pitchFamily="34" charset="0"/>
                <a:cs typeface="Calibri" pitchFamily="34" charset="0"/>
              </a:rPr>
              <a:t>).</a:t>
            </a:r>
          </a:p>
          <a:p>
            <a:pPr marL="252000" indent="-88900" algn="l">
              <a:spcBef>
                <a:spcPts val="200"/>
              </a:spcBef>
              <a:buClr>
                <a:schemeClr val="tx1"/>
              </a:buClr>
              <a:buFont typeface="Arial" pitchFamily="34" charset="0"/>
              <a:buChar char="•"/>
              <a:defRPr/>
            </a:pPr>
            <a:r>
              <a:rPr lang="it-IT" sz="900" kern="0" dirty="0">
                <a:solidFill>
                  <a:srgbClr val="146BBA"/>
                </a:solidFill>
                <a:latin typeface="Myriad Pro" pitchFamily="34" charset="0"/>
                <a:cs typeface="Calibri" pitchFamily="34" charset="0"/>
              </a:rPr>
              <a:t>Nota:</a:t>
            </a:r>
            <a:r>
              <a:rPr lang="it-IT" sz="900" b="0" kern="0" dirty="0">
                <a:solidFill>
                  <a:schemeClr val="tx1"/>
                </a:solidFill>
                <a:latin typeface="Myriad Pro" pitchFamily="34" charset="0"/>
                <a:cs typeface="Calibri" pitchFamily="34" charset="0"/>
              </a:rPr>
              <a:t> </a:t>
            </a:r>
            <a:r>
              <a:rPr lang="it-IT" sz="900" kern="0" dirty="0">
                <a:solidFill>
                  <a:schemeClr val="tx1"/>
                </a:solidFill>
                <a:latin typeface="Myriad Pro" pitchFamily="34" charset="0"/>
                <a:cs typeface="Calibri" pitchFamily="34" charset="0"/>
              </a:rPr>
              <a:t>In questa fase non collegare il Web Server ad altri dispositivi (</a:t>
            </a:r>
            <a:r>
              <a:rPr lang="it-IT" sz="900" dirty="0">
                <a:solidFill>
                  <a:schemeClr val="tx1"/>
                </a:solidFill>
                <a:latin typeface="Myriad Pro" pitchFamily="34" charset="0"/>
              </a:rPr>
              <a:t>Gateway, etc.</a:t>
            </a:r>
            <a:r>
              <a:rPr lang="it-IT" sz="900" kern="0" dirty="0">
                <a:solidFill>
                  <a:schemeClr val="tx1"/>
                </a:solidFill>
                <a:latin typeface="Myriad Pro" pitchFamily="34" charset="0"/>
                <a:cs typeface="Calibri" pitchFamily="34" charset="0"/>
              </a:rPr>
              <a:t>) o alla Rete dell’Edificio </a:t>
            </a:r>
          </a:p>
          <a:p>
            <a:pPr marL="182563" indent="-182563" algn="l">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Alimentare il Web Server </a:t>
            </a:r>
          </a:p>
          <a:p>
            <a:pPr marL="182563" indent="-182563" algn="l">
              <a:spcBef>
                <a:spcPts val="200"/>
              </a:spcBef>
              <a:defRPr/>
            </a:pPr>
            <a:endParaRPr lang="it-IT" sz="900" b="0" kern="0" dirty="0">
              <a:solidFill>
                <a:schemeClr val="tx1"/>
              </a:solidFill>
              <a:latin typeface="Myriad Pro" pitchFamily="34" charset="0"/>
              <a:cs typeface="Calibri" pitchFamily="34" charset="0"/>
            </a:endParaRPr>
          </a:p>
          <a:p>
            <a:pPr marL="182563" indent="-182563" algn="l">
              <a:spcBef>
                <a:spcPts val="200"/>
              </a:spcBef>
              <a:defRPr/>
            </a:pPr>
            <a:endParaRPr lang="it-IT" sz="900" b="0" kern="0" dirty="0">
              <a:solidFill>
                <a:schemeClr val="tx1"/>
              </a:solidFill>
              <a:latin typeface="Myriad Pro" pitchFamily="34" charset="0"/>
              <a:cs typeface="Calibri" pitchFamily="34" charset="0"/>
            </a:endParaRPr>
          </a:p>
          <a:p>
            <a:pPr marL="182563" indent="-182563" algn="l">
              <a:spcBef>
                <a:spcPts val="200"/>
              </a:spcBef>
              <a:defRPr/>
            </a:pPr>
            <a:endParaRPr lang="it-IT" sz="900" b="0" kern="0" dirty="0">
              <a:solidFill>
                <a:schemeClr val="tx1"/>
              </a:solidFill>
              <a:latin typeface="Myriad Pro" pitchFamily="34" charset="0"/>
              <a:cs typeface="Calibri" pitchFamily="34" charset="0"/>
            </a:endParaRPr>
          </a:p>
          <a:p>
            <a:pPr marL="182563" indent="-182563" algn="l">
              <a:spcBef>
                <a:spcPts val="200"/>
              </a:spcBef>
              <a:defRPr/>
            </a:pPr>
            <a:endParaRPr lang="it-IT" sz="900" b="0" kern="0" dirty="0">
              <a:solidFill>
                <a:schemeClr val="tx1"/>
              </a:solidFill>
              <a:latin typeface="Myriad Pro" pitchFamily="34" charset="0"/>
              <a:cs typeface="Calibri" pitchFamily="34" charset="0"/>
            </a:endParaRPr>
          </a:p>
          <a:p>
            <a:pPr marL="182563" indent="-182563" algn="l">
              <a:spcBef>
                <a:spcPts val="200"/>
              </a:spcBef>
              <a:defRPr/>
            </a:pPr>
            <a:endParaRPr lang="it-IT" sz="900" b="0" kern="0" dirty="0">
              <a:solidFill>
                <a:schemeClr val="tx1"/>
              </a:solidFill>
              <a:latin typeface="Myriad Pro" pitchFamily="34" charset="0"/>
              <a:cs typeface="Calibri" pitchFamily="34" charset="0"/>
            </a:endParaRPr>
          </a:p>
          <a:p>
            <a:pPr marL="182563" indent="-182563" algn="l">
              <a:spcBef>
                <a:spcPts val="200"/>
              </a:spcBef>
              <a:defRPr/>
            </a:pPr>
            <a:endParaRPr lang="it-IT" sz="900" b="0" kern="0" dirty="0">
              <a:solidFill>
                <a:schemeClr val="tx1"/>
              </a:solidFill>
              <a:latin typeface="Myriad Pro" pitchFamily="34" charset="0"/>
              <a:cs typeface="Calibri" pitchFamily="34" charset="0"/>
            </a:endParaRPr>
          </a:p>
          <a:p>
            <a:pPr marL="182563" indent="-182563" algn="l">
              <a:spcBef>
                <a:spcPts val="200"/>
              </a:spcBef>
              <a:defRPr/>
            </a:pPr>
            <a:endParaRPr lang="it-IT" sz="900" b="0" kern="0" dirty="0">
              <a:solidFill>
                <a:schemeClr val="tx1"/>
              </a:solidFill>
              <a:latin typeface="Myriad Pro" pitchFamily="34" charset="0"/>
              <a:cs typeface="Calibri" pitchFamily="34" charset="0"/>
            </a:endParaRPr>
          </a:p>
          <a:p>
            <a:pPr marL="182563" indent="-182563" algn="l">
              <a:spcBef>
                <a:spcPts val="200"/>
              </a:spcBef>
              <a:defRPr/>
            </a:pPr>
            <a:endParaRPr lang="it-IT" sz="900" b="0" kern="0" dirty="0">
              <a:solidFill>
                <a:schemeClr val="tx1"/>
              </a:solidFill>
              <a:latin typeface="Myriad Pro" pitchFamily="34" charset="0"/>
              <a:cs typeface="Calibri" pitchFamily="34" charset="0"/>
            </a:endParaRPr>
          </a:p>
          <a:p>
            <a:pPr marL="182563" indent="-182563" algn="l">
              <a:spcBef>
                <a:spcPts val="200"/>
              </a:spcBef>
              <a:defRPr/>
            </a:pPr>
            <a:endParaRPr lang="it-IT" sz="900" b="0" kern="0" dirty="0">
              <a:solidFill>
                <a:schemeClr val="tx1"/>
              </a:solidFill>
              <a:latin typeface="Myriad Pro" pitchFamily="34" charset="0"/>
              <a:cs typeface="Calibri" pitchFamily="34" charset="0"/>
            </a:endParaRPr>
          </a:p>
          <a:p>
            <a:pPr marL="182563" indent="-182563" algn="l">
              <a:spcBef>
                <a:spcPts val="200"/>
              </a:spcBef>
              <a:defRPr/>
            </a:pPr>
            <a:endParaRPr lang="it-IT" sz="900" b="0" kern="0" dirty="0">
              <a:solidFill>
                <a:schemeClr val="tx1"/>
              </a:solidFill>
              <a:latin typeface="Myriad Pro" pitchFamily="34" charset="0"/>
              <a:cs typeface="Calibri" pitchFamily="34" charset="0"/>
            </a:endParaRPr>
          </a:p>
          <a:p>
            <a:pPr marL="182563" indent="-182563" algn="l">
              <a:spcBef>
                <a:spcPts val="200"/>
              </a:spcBef>
              <a:defRPr/>
            </a:pPr>
            <a:endParaRPr lang="it-IT" sz="900" b="0" kern="0" dirty="0">
              <a:solidFill>
                <a:schemeClr val="tx1"/>
              </a:solidFill>
              <a:latin typeface="Myriad Pro" pitchFamily="34" charset="0"/>
              <a:cs typeface="Calibri" pitchFamily="34" charset="0"/>
            </a:endParaRPr>
          </a:p>
          <a:p>
            <a:pPr marL="182563" indent="-182563" algn="l">
              <a:spcBef>
                <a:spcPts val="200"/>
              </a:spcBef>
              <a:defRPr/>
            </a:pPr>
            <a:endParaRPr lang="it-IT" sz="900" b="0" kern="0" dirty="0">
              <a:solidFill>
                <a:schemeClr val="tx1"/>
              </a:solidFill>
              <a:latin typeface="Myriad Pro" pitchFamily="34" charset="0"/>
              <a:cs typeface="Calibri" pitchFamily="34" charset="0"/>
            </a:endParaRPr>
          </a:p>
          <a:p>
            <a:pPr marL="182563" indent="-182563" algn="l">
              <a:spcBef>
                <a:spcPts val="200"/>
              </a:spcBef>
              <a:defRPr/>
            </a:pPr>
            <a:r>
              <a:rPr lang="it-IT" sz="1000" kern="0" dirty="0">
                <a:solidFill>
                  <a:srgbClr val="146BBA"/>
                </a:solidFill>
                <a:latin typeface="Myriad Pro" pitchFamily="34" charset="0"/>
                <a:cs typeface="Calibri" pitchFamily="34" charset="0"/>
              </a:rPr>
              <a:t>7.3</a:t>
            </a:r>
            <a:r>
              <a:rPr lang="it-IT" sz="1000" kern="0" dirty="0">
                <a:solidFill>
                  <a:schemeClr val="tx1"/>
                </a:solidFill>
                <a:latin typeface="Myriad Pro" pitchFamily="34" charset="0"/>
                <a:cs typeface="Calibri" pitchFamily="34" charset="0"/>
              </a:rPr>
              <a:t> Configurazione di default del Display </a:t>
            </a:r>
          </a:p>
          <a:p>
            <a:pPr marL="266700" indent="-84138" algn="l">
              <a:spcBef>
                <a:spcPts val="200"/>
              </a:spcBef>
              <a:buFont typeface="Arial" pitchFamily="34" charset="0"/>
              <a:buChar char="•"/>
              <a:tabLst>
                <a:tab pos="1165225" algn="l"/>
              </a:tabLst>
              <a:defRPr/>
            </a:pPr>
            <a:r>
              <a:rPr lang="it-IT" sz="900" b="0" kern="0" dirty="0">
                <a:solidFill>
                  <a:schemeClr val="tx1"/>
                </a:solidFill>
                <a:latin typeface="Myriad Pro" pitchFamily="34" charset="0"/>
                <a:cs typeface="Calibri" pitchFamily="34" charset="0"/>
              </a:rPr>
              <a:t>Indirizzo IP:	192.168.1.100</a:t>
            </a:r>
          </a:p>
          <a:p>
            <a:pPr marL="266700" indent="-84138" algn="l">
              <a:spcBef>
                <a:spcPts val="200"/>
              </a:spcBef>
              <a:buFont typeface="Arial" pitchFamily="34" charset="0"/>
              <a:buChar char="•"/>
              <a:tabLst>
                <a:tab pos="1165225" algn="l"/>
              </a:tabLst>
              <a:defRPr/>
            </a:pPr>
            <a:r>
              <a:rPr lang="it-IT" sz="900" b="0" kern="0" dirty="0">
                <a:solidFill>
                  <a:schemeClr val="tx1"/>
                </a:solidFill>
                <a:latin typeface="Myriad Pro" pitchFamily="34" charset="0"/>
                <a:cs typeface="Calibri" pitchFamily="34" charset="0"/>
              </a:rPr>
              <a:t>Maschera rete:	255.255.255.0</a:t>
            </a:r>
          </a:p>
          <a:p>
            <a:pPr marL="266700" indent="-84138" algn="l">
              <a:spcBef>
                <a:spcPts val="200"/>
              </a:spcBef>
              <a:buFont typeface="Arial" pitchFamily="34" charset="0"/>
              <a:buChar char="•"/>
              <a:tabLst>
                <a:tab pos="1074738" algn="l"/>
                <a:tab pos="1165225" algn="l"/>
              </a:tabLst>
              <a:defRPr/>
            </a:pPr>
            <a:r>
              <a:rPr lang="it-IT" sz="900" b="0" kern="0" dirty="0">
                <a:solidFill>
                  <a:schemeClr val="tx1"/>
                </a:solidFill>
                <a:latin typeface="Myriad Pro" pitchFamily="34" charset="0"/>
                <a:cs typeface="Calibri" pitchFamily="34" charset="0"/>
              </a:rPr>
              <a:t>Router:		192.168.1.1</a:t>
            </a:r>
          </a:p>
          <a:p>
            <a:pPr marL="182563" indent="-182563" algn="l">
              <a:spcBef>
                <a:spcPts val="200"/>
              </a:spcBef>
              <a:defRPr/>
            </a:pPr>
            <a:endParaRPr lang="it-IT" sz="800" b="0" kern="0" dirty="0">
              <a:solidFill>
                <a:schemeClr val="tx1"/>
              </a:solidFill>
              <a:latin typeface="Myriad Pro" pitchFamily="34" charset="0"/>
              <a:cs typeface="Calibri" pitchFamily="34" charset="0"/>
            </a:endParaRPr>
          </a:p>
          <a:p>
            <a:pPr marL="432000" indent="-449263" algn="l">
              <a:spcBef>
                <a:spcPts val="200"/>
              </a:spcBef>
              <a:defRPr/>
            </a:pPr>
            <a:r>
              <a:rPr lang="it-IT" sz="900" kern="0" dirty="0">
                <a:solidFill>
                  <a:srgbClr val="146BBA"/>
                </a:solidFill>
                <a:latin typeface="Myriad Pro" pitchFamily="34" charset="0"/>
                <a:cs typeface="Calibri" pitchFamily="34" charset="0"/>
              </a:rPr>
              <a:t>Nota:</a:t>
            </a:r>
            <a:r>
              <a:rPr lang="it-IT" sz="900" b="0" kern="0" dirty="0">
                <a:solidFill>
                  <a:srgbClr val="146BBA"/>
                </a:solidFill>
                <a:latin typeface="Myriad Pro" pitchFamily="34" charset="0"/>
                <a:cs typeface="Calibri" pitchFamily="34" charset="0"/>
              </a:rPr>
              <a:t> </a:t>
            </a:r>
            <a:r>
              <a:rPr lang="it-IT" sz="900" b="0" kern="0" dirty="0">
                <a:solidFill>
                  <a:schemeClr val="tx1"/>
                </a:solidFill>
                <a:latin typeface="Myriad Pro" pitchFamily="34" charset="0"/>
                <a:cs typeface="Calibri" pitchFamily="34" charset="0"/>
              </a:rPr>
              <a:t>Il Web Server ed il Gateway hanno le stesse impostazioni di default</a:t>
            </a:r>
          </a:p>
          <a:p>
            <a:pPr lvl="0" indent="-342900" algn="l">
              <a:spcBef>
                <a:spcPts val="200"/>
              </a:spcBef>
            </a:pPr>
            <a:endParaRPr kumimoji="0" lang="it-IT" sz="900" i="0" u="none" strike="noStrike" kern="0" cap="none" spc="0" normalizeH="0" baseline="0" noProof="0" dirty="0">
              <a:ln>
                <a:noFill/>
              </a:ln>
              <a:solidFill>
                <a:schemeClr val="tx1"/>
              </a:solidFill>
              <a:effectLst/>
              <a:uLnTx/>
              <a:uFillTx/>
              <a:latin typeface="Myriad Pro" pitchFamily="34" charset="0"/>
              <a:cs typeface="Calibri" pitchFamily="34" charset="0"/>
            </a:endParaRPr>
          </a:p>
        </p:txBody>
      </p:sp>
      <p:grpSp>
        <p:nvGrpSpPr>
          <p:cNvPr id="2" name="Gruppo 35"/>
          <p:cNvGrpSpPr/>
          <p:nvPr/>
        </p:nvGrpSpPr>
        <p:grpSpPr>
          <a:xfrm>
            <a:off x="3635641" y="6217444"/>
            <a:ext cx="2698259" cy="1913456"/>
            <a:chOff x="3635641" y="6249194"/>
            <a:chExt cx="2698259" cy="1913456"/>
          </a:xfrm>
        </p:grpSpPr>
        <p:sp>
          <p:nvSpPr>
            <p:cNvPr id="37" name="Oval 19"/>
            <p:cNvSpPr>
              <a:spLocks noChangeAspect="1" noChangeArrowheads="1"/>
            </p:cNvSpPr>
            <p:nvPr/>
          </p:nvSpPr>
          <p:spPr bwMode="auto">
            <a:xfrm>
              <a:off x="4548022" y="6329346"/>
              <a:ext cx="720000" cy="425454"/>
            </a:xfrm>
            <a:prstGeom prst="ellipse">
              <a:avLst/>
            </a:prstGeom>
            <a:gradFill flip="none" rotWithShape="1">
              <a:gsLst>
                <a:gs pos="0">
                  <a:srgbClr val="146BBA">
                    <a:tint val="66000"/>
                    <a:satMod val="160000"/>
                  </a:srgbClr>
                </a:gs>
                <a:gs pos="50000">
                  <a:srgbClr val="146BBA">
                    <a:tint val="44500"/>
                    <a:satMod val="160000"/>
                  </a:srgbClr>
                </a:gs>
                <a:gs pos="100000">
                  <a:srgbClr val="146BBA">
                    <a:tint val="23500"/>
                    <a:satMod val="160000"/>
                  </a:srgbClr>
                </a:gs>
              </a:gsLst>
              <a:lin ang="2700000" scaled="1"/>
              <a:tileRect/>
            </a:gradFill>
            <a:ln w="12700">
              <a:solidFill>
                <a:srgbClr val="146BBA"/>
              </a:solidFill>
              <a:round/>
              <a:headEnd/>
              <a:tailEnd/>
            </a:ln>
          </p:spPr>
          <p:txBody>
            <a:bodyPr wrap="none" anchor="b"/>
            <a:lstStyle/>
            <a:p>
              <a:pPr algn="ctr"/>
              <a:r>
                <a:rPr lang="it-IT" sz="900" dirty="0">
                  <a:solidFill>
                    <a:srgbClr val="146BBA"/>
                  </a:solidFill>
                  <a:latin typeface="Myriad Pro" pitchFamily="34" charset="0"/>
                </a:rPr>
                <a:t>Rete</a:t>
              </a:r>
            </a:p>
            <a:p>
              <a:pPr algn="ctr"/>
              <a:r>
                <a:rPr lang="it-IT" sz="900" dirty="0">
                  <a:solidFill>
                    <a:srgbClr val="146BBA"/>
                  </a:solidFill>
                  <a:latin typeface="Myriad Pro" pitchFamily="34" charset="0"/>
                </a:rPr>
                <a:t>dell’Edificio</a:t>
              </a:r>
            </a:p>
          </p:txBody>
        </p:sp>
        <p:grpSp>
          <p:nvGrpSpPr>
            <p:cNvPr id="3" name="Gruppo 33"/>
            <p:cNvGrpSpPr/>
            <p:nvPr/>
          </p:nvGrpSpPr>
          <p:grpSpPr>
            <a:xfrm>
              <a:off x="3635641" y="6249194"/>
              <a:ext cx="2698259" cy="1913456"/>
              <a:chOff x="3635641" y="6249194"/>
              <a:chExt cx="2698259" cy="1913456"/>
            </a:xfrm>
          </p:grpSpPr>
          <p:pic>
            <p:nvPicPr>
              <p:cNvPr id="39" name="Picture 4" descr="Switch"/>
              <p:cNvPicPr>
                <a:picLocks noChangeAspect="1" noChangeArrowheads="1"/>
              </p:cNvPicPr>
              <p:nvPr/>
            </p:nvPicPr>
            <p:blipFill>
              <a:blip r:embed="rId2" cstate="print"/>
              <a:srcRect r="21001"/>
              <a:stretch>
                <a:fillRect/>
              </a:stretch>
            </p:blipFill>
            <p:spPr bwMode="auto">
              <a:xfrm>
                <a:off x="4193763" y="7382350"/>
                <a:ext cx="716725" cy="459079"/>
              </a:xfrm>
              <a:prstGeom prst="rect">
                <a:avLst/>
              </a:prstGeom>
              <a:noFill/>
              <a:ln w="9525">
                <a:noFill/>
                <a:miter lim="800000"/>
                <a:headEnd/>
                <a:tailEnd/>
              </a:ln>
            </p:spPr>
          </p:pic>
          <p:pic>
            <p:nvPicPr>
              <p:cNvPr id="40" name="Picture 6"/>
              <p:cNvPicPr>
                <a:picLocks noChangeAspect="1" noChangeArrowheads="1"/>
              </p:cNvPicPr>
              <p:nvPr/>
            </p:nvPicPr>
            <p:blipFill>
              <a:blip r:embed="rId3" cstate="print"/>
              <a:srcRect/>
              <a:stretch>
                <a:fillRect/>
              </a:stretch>
            </p:blipFill>
            <p:spPr bwMode="auto">
              <a:xfrm>
                <a:off x="5223010" y="7038375"/>
                <a:ext cx="1110890" cy="784985"/>
              </a:xfrm>
              <a:prstGeom prst="rect">
                <a:avLst/>
              </a:prstGeom>
              <a:noFill/>
              <a:ln w="9525">
                <a:noFill/>
                <a:miter lim="800000"/>
                <a:headEnd/>
                <a:tailEnd/>
              </a:ln>
            </p:spPr>
          </p:pic>
          <p:pic>
            <p:nvPicPr>
              <p:cNvPr id="44" name="Picture 7"/>
              <p:cNvPicPr>
                <a:picLocks noChangeAspect="1" noChangeArrowheads="1"/>
              </p:cNvPicPr>
              <p:nvPr/>
            </p:nvPicPr>
            <p:blipFill>
              <a:blip r:embed="rId4" cstate="print"/>
              <a:srcRect t="15576"/>
              <a:stretch>
                <a:fillRect/>
              </a:stretch>
            </p:blipFill>
            <p:spPr bwMode="auto">
              <a:xfrm>
                <a:off x="4856282" y="6770128"/>
                <a:ext cx="95697" cy="662519"/>
              </a:xfrm>
              <a:prstGeom prst="rect">
                <a:avLst/>
              </a:prstGeom>
              <a:noFill/>
              <a:ln w="9525">
                <a:noFill/>
                <a:miter lim="800000"/>
                <a:headEnd/>
                <a:tailEnd/>
              </a:ln>
            </p:spPr>
          </p:pic>
          <p:pic>
            <p:nvPicPr>
              <p:cNvPr id="45" name="Picture 10" descr="Patch_LONG"/>
              <p:cNvPicPr>
                <a:picLocks noChangeAspect="1" noChangeArrowheads="1"/>
              </p:cNvPicPr>
              <p:nvPr/>
            </p:nvPicPr>
            <p:blipFill>
              <a:blip r:embed="rId5" cstate="print"/>
              <a:srcRect/>
              <a:stretch>
                <a:fillRect/>
              </a:stretch>
            </p:blipFill>
            <p:spPr bwMode="auto">
              <a:xfrm>
                <a:off x="4691656" y="7801945"/>
                <a:ext cx="774946" cy="360705"/>
              </a:xfrm>
              <a:prstGeom prst="rect">
                <a:avLst/>
              </a:prstGeom>
              <a:noFill/>
              <a:ln w="9525">
                <a:noFill/>
                <a:miter lim="800000"/>
                <a:headEnd/>
                <a:tailEnd/>
              </a:ln>
            </p:spPr>
          </p:pic>
          <p:sp>
            <p:nvSpPr>
              <p:cNvPr id="47" name="Text Box 16"/>
              <p:cNvSpPr txBox="1">
                <a:spLocks noChangeArrowheads="1"/>
              </p:cNvSpPr>
              <p:nvPr/>
            </p:nvSpPr>
            <p:spPr bwMode="auto">
              <a:xfrm>
                <a:off x="4750456" y="6859397"/>
                <a:ext cx="314202" cy="369332"/>
              </a:xfrm>
              <a:prstGeom prst="rect">
                <a:avLst/>
              </a:prstGeom>
              <a:noFill/>
              <a:ln w="9525">
                <a:noFill/>
                <a:miter lim="800000"/>
                <a:headEnd/>
                <a:tailEnd/>
              </a:ln>
            </p:spPr>
            <p:txBody>
              <a:bodyPr wrap="square">
                <a:spAutoFit/>
              </a:bodyPr>
              <a:lstStyle/>
              <a:p>
                <a:pPr algn="l">
                  <a:spcBef>
                    <a:spcPct val="50000"/>
                  </a:spcBef>
                </a:pPr>
                <a:r>
                  <a:rPr lang="it-IT" sz="1800" b="0" dirty="0">
                    <a:solidFill>
                      <a:srgbClr val="FF3525"/>
                    </a:solidFill>
                    <a:latin typeface="Myriad Pro" pitchFamily="34" charset="0"/>
                    <a:sym typeface="Wingdings" pitchFamily="2" charset="2"/>
                  </a:rPr>
                  <a:t></a:t>
                </a:r>
              </a:p>
            </p:txBody>
          </p:sp>
          <p:pic>
            <p:nvPicPr>
              <p:cNvPr id="50" name="Picture 7"/>
              <p:cNvPicPr>
                <a:picLocks noChangeAspect="1" noChangeArrowheads="1"/>
              </p:cNvPicPr>
              <p:nvPr/>
            </p:nvPicPr>
            <p:blipFill>
              <a:blip r:embed="rId4" cstate="print"/>
              <a:srcRect t="15576"/>
              <a:stretch>
                <a:fillRect/>
              </a:stretch>
            </p:blipFill>
            <p:spPr bwMode="auto">
              <a:xfrm>
                <a:off x="4178102" y="6853948"/>
                <a:ext cx="95697" cy="662519"/>
              </a:xfrm>
              <a:prstGeom prst="rect">
                <a:avLst/>
              </a:prstGeom>
              <a:noFill/>
              <a:ln w="9525">
                <a:noFill/>
                <a:miter lim="800000"/>
                <a:headEnd/>
                <a:tailEnd/>
              </a:ln>
            </p:spPr>
          </p:pic>
          <p:sp>
            <p:nvSpPr>
              <p:cNvPr id="52" name="Text Box 16"/>
              <p:cNvSpPr txBox="1">
                <a:spLocks noChangeArrowheads="1"/>
              </p:cNvSpPr>
              <p:nvPr/>
            </p:nvSpPr>
            <p:spPr bwMode="auto">
              <a:xfrm>
                <a:off x="4070371" y="6940360"/>
                <a:ext cx="314202" cy="369332"/>
              </a:xfrm>
              <a:prstGeom prst="rect">
                <a:avLst/>
              </a:prstGeom>
              <a:noFill/>
              <a:ln w="9525">
                <a:noFill/>
                <a:miter lim="800000"/>
                <a:headEnd/>
                <a:tailEnd/>
              </a:ln>
            </p:spPr>
            <p:txBody>
              <a:bodyPr wrap="square">
                <a:spAutoFit/>
              </a:bodyPr>
              <a:lstStyle/>
              <a:p>
                <a:pPr algn="l">
                  <a:spcBef>
                    <a:spcPct val="50000"/>
                  </a:spcBef>
                </a:pPr>
                <a:r>
                  <a:rPr lang="it-IT" sz="1800" b="0" dirty="0">
                    <a:solidFill>
                      <a:srgbClr val="FF3525"/>
                    </a:solidFill>
                    <a:latin typeface="Myriad Pro" pitchFamily="34" charset="0"/>
                    <a:sym typeface="Wingdings" pitchFamily="2" charset="2"/>
                  </a:rPr>
                  <a:t></a:t>
                </a:r>
              </a:p>
            </p:txBody>
          </p:sp>
          <p:sp>
            <p:nvSpPr>
              <p:cNvPr id="55" name="Text Box 24"/>
              <p:cNvSpPr txBox="1">
                <a:spLocks noChangeArrowheads="1"/>
              </p:cNvSpPr>
              <p:nvPr/>
            </p:nvSpPr>
            <p:spPr bwMode="auto">
              <a:xfrm>
                <a:off x="4273781" y="7097643"/>
                <a:ext cx="504000" cy="338554"/>
              </a:xfrm>
              <a:prstGeom prst="rect">
                <a:avLst/>
              </a:prstGeom>
              <a:noFill/>
              <a:ln w="9525">
                <a:noFill/>
                <a:miter lim="800000"/>
                <a:headEnd/>
                <a:tailEnd/>
              </a:ln>
            </p:spPr>
            <p:txBody>
              <a:bodyPr>
                <a:spAutoFit/>
              </a:bodyPr>
              <a:lstStyle/>
              <a:p>
                <a:pPr algn="ctr">
                  <a:spcBef>
                    <a:spcPct val="50000"/>
                  </a:spcBef>
                </a:pPr>
                <a:r>
                  <a:rPr lang="en-GB" sz="800" dirty="0">
                    <a:latin typeface="Myriad Pro" pitchFamily="34" charset="0"/>
                  </a:rPr>
                  <a:t>Hub/</a:t>
                </a:r>
                <a:br>
                  <a:rPr lang="en-GB" sz="800" dirty="0">
                    <a:latin typeface="Myriad Pro" pitchFamily="34" charset="0"/>
                  </a:rPr>
                </a:br>
                <a:r>
                  <a:rPr lang="en-GB" sz="800" dirty="0">
                    <a:latin typeface="Myriad Pro" pitchFamily="34" charset="0"/>
                  </a:rPr>
                  <a:t>Switch</a:t>
                </a:r>
              </a:p>
            </p:txBody>
          </p:sp>
          <p:pic>
            <p:nvPicPr>
              <p:cNvPr id="57" name="Picture 4"/>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990583" y="6249194"/>
                <a:ext cx="336169" cy="648000"/>
              </a:xfrm>
              <a:prstGeom prst="rect">
                <a:avLst/>
              </a:prstGeom>
              <a:noFill/>
              <a:ln w="9525">
                <a:noFill/>
                <a:miter lim="800000"/>
                <a:headEnd/>
                <a:tailEnd/>
              </a:ln>
            </p:spPr>
          </p:pic>
          <p:pic>
            <p:nvPicPr>
              <p:cNvPr id="58" name="Picture 9" descr="Patch_LON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635641" y="7801945"/>
                <a:ext cx="774946" cy="360705"/>
              </a:xfrm>
              <a:prstGeom prst="rect">
                <a:avLst/>
              </a:prstGeom>
              <a:noFill/>
              <a:ln w="9525">
                <a:noFill/>
                <a:miter lim="800000"/>
                <a:headEnd/>
                <a:tailEnd/>
              </a:ln>
            </p:spPr>
          </p:pic>
        </p:grpSp>
      </p:grpSp>
      <p:pic>
        <p:nvPicPr>
          <p:cNvPr id="17" name="Immagine 16">
            <a:extLst>
              <a:ext uri="{FF2B5EF4-FFF2-40B4-BE49-F238E27FC236}">
                <a16:creationId xmlns:a16="http://schemas.microsoft.com/office/drawing/2014/main" id="{4FCB7E63-FD6E-464E-A5BB-25FF25212702}"/>
              </a:ext>
            </a:extLst>
          </p:cNvPr>
          <p:cNvPicPr>
            <a:picLocks noChangeAspect="1"/>
          </p:cNvPicPr>
          <p:nvPr/>
        </p:nvPicPr>
        <p:blipFill>
          <a:blip r:embed="rId7"/>
          <a:stretch>
            <a:fillRect/>
          </a:stretch>
        </p:blipFill>
        <p:spPr>
          <a:xfrm>
            <a:off x="2586217" y="7277942"/>
            <a:ext cx="1340087" cy="470739"/>
          </a:xfrm>
          <a:prstGeom prst="rect">
            <a:avLst/>
          </a:prstGeom>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5"/>
          <p:cNvSpPr txBox="1">
            <a:spLocks/>
          </p:cNvSpPr>
          <p:nvPr/>
        </p:nvSpPr>
        <p:spPr bwMode="auto">
          <a:xfrm>
            <a:off x="2520000" y="1173480"/>
            <a:ext cx="3971925"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85725" indent="-85725" algn="l" eaLnBrk="1" hangingPunct="1">
              <a:buFont typeface="Arial" pitchFamily="34" charset="0"/>
              <a:buChar char="•"/>
            </a:pPr>
            <a:r>
              <a:rPr lang="it-IT" sz="900" b="0" dirty="0">
                <a:solidFill>
                  <a:schemeClr val="tx1"/>
                </a:solidFill>
                <a:latin typeface="Myriad Pro" pitchFamily="34" charset="0"/>
              </a:rPr>
              <a:t>Utenti verso il Web Server:</a:t>
            </a:r>
          </a:p>
          <a:p>
            <a:pPr marL="182563" indent="-90488" algn="l" eaLnBrk="1" hangingPunct="1">
              <a:buFont typeface="Calibri" pitchFamily="34" charset="0"/>
              <a:buChar char="‒"/>
            </a:pPr>
            <a:r>
              <a:rPr lang="it-IT" sz="900" b="0" dirty="0">
                <a:solidFill>
                  <a:schemeClr val="tx1"/>
                </a:solidFill>
                <a:latin typeface="Myriad Pro" pitchFamily="34" charset="0"/>
              </a:rPr>
              <a:t>Porta 80, HTTP (</a:t>
            </a:r>
            <a:r>
              <a:rPr lang="it-IT" sz="900" b="0" u="sng" dirty="0">
                <a:solidFill>
                  <a:srgbClr val="40979E"/>
                </a:solidFill>
                <a:latin typeface="Myriad Pro" pitchFamily="34" charset="0"/>
                <a:cs typeface="Calibri" pitchFamily="34" charset="0"/>
              </a:rPr>
              <a:t>http://IP2</a:t>
            </a:r>
            <a:r>
              <a:rPr lang="it-IT" sz="900" b="0" dirty="0">
                <a:solidFill>
                  <a:srgbClr val="40979E"/>
                </a:solidFill>
                <a:latin typeface="Myriad Pro" pitchFamily="34" charset="0"/>
                <a:cs typeface="Calibri" pitchFamily="34" charset="0"/>
              </a:rPr>
              <a:t> </a:t>
            </a:r>
            <a:r>
              <a:rPr lang="it-IT" sz="900" b="0" dirty="0">
                <a:solidFill>
                  <a:schemeClr val="tx1"/>
                </a:solidFill>
                <a:latin typeface="Myriad Pro" pitchFamily="34" charset="0"/>
              </a:rPr>
              <a:t>da browser web )</a:t>
            </a:r>
          </a:p>
          <a:p>
            <a:pPr marL="182563" indent="-90488" algn="l" eaLnBrk="1" hangingPunct="1">
              <a:buFont typeface="Calibri" pitchFamily="34" charset="0"/>
              <a:buChar char="‒"/>
            </a:pPr>
            <a:r>
              <a:rPr lang="it-IT" sz="900" b="0" dirty="0">
                <a:solidFill>
                  <a:schemeClr val="tx1"/>
                </a:solidFill>
                <a:latin typeface="Myriad Pro" pitchFamily="34" charset="0"/>
              </a:rPr>
              <a:t>Porta 443, HTTPS (</a:t>
            </a:r>
            <a:r>
              <a:rPr lang="it-IT" sz="900" b="0" u="sng" dirty="0">
                <a:solidFill>
                  <a:srgbClr val="40979E"/>
                </a:solidFill>
                <a:latin typeface="Myriad Pro" pitchFamily="34" charset="0"/>
                <a:cs typeface="Calibri" pitchFamily="34" charset="0"/>
              </a:rPr>
              <a:t>https://IP2</a:t>
            </a:r>
            <a:r>
              <a:rPr lang="it-IT" sz="900" b="0" dirty="0">
                <a:solidFill>
                  <a:srgbClr val="40979E"/>
                </a:solidFill>
                <a:latin typeface="Myriad Pro" pitchFamily="34" charset="0"/>
                <a:cs typeface="Calibri" pitchFamily="34" charset="0"/>
              </a:rPr>
              <a:t> </a:t>
            </a:r>
            <a:r>
              <a:rPr lang="it-IT" sz="900" b="0" dirty="0">
                <a:solidFill>
                  <a:schemeClr val="tx1"/>
                </a:solidFill>
                <a:latin typeface="Myriad Pro" pitchFamily="34" charset="0"/>
              </a:rPr>
              <a:t>da browser web )</a:t>
            </a:r>
          </a:p>
          <a:p>
            <a:pPr marL="182563" indent="-90488" algn="l">
              <a:buFont typeface="Calibri" pitchFamily="34" charset="0"/>
              <a:buChar char="‒"/>
            </a:pPr>
            <a:r>
              <a:rPr lang="it-IT" sz="900" b="0" dirty="0">
                <a:solidFill>
                  <a:schemeClr val="tx1"/>
                </a:solidFill>
                <a:latin typeface="Myriad Pro" pitchFamily="34" charset="0"/>
              </a:rPr>
              <a:t>Porta 443, Telegram</a:t>
            </a:r>
          </a:p>
          <a:p>
            <a:pPr marL="182563" indent="-90488" algn="l" eaLnBrk="1" hangingPunct="1">
              <a:buFont typeface="Calibri" pitchFamily="34" charset="0"/>
              <a:buChar char="‒"/>
            </a:pPr>
            <a:r>
              <a:rPr lang="it-IT" sz="900" b="0" dirty="0">
                <a:solidFill>
                  <a:schemeClr val="tx1"/>
                </a:solidFill>
                <a:latin typeface="Myriad Pro" pitchFamily="34" charset="0"/>
              </a:rPr>
              <a:t>Porte 20 and 21, FTP (</a:t>
            </a:r>
            <a:r>
              <a:rPr lang="it-IT" sz="900" b="0" u="sng" dirty="0">
                <a:solidFill>
                  <a:srgbClr val="40979E"/>
                </a:solidFill>
                <a:latin typeface="Myriad Pro" pitchFamily="34" charset="0"/>
                <a:cs typeface="Calibri" pitchFamily="34" charset="0"/>
              </a:rPr>
              <a:t>ftp://IP2</a:t>
            </a:r>
            <a:r>
              <a:rPr lang="it-IT" sz="900" b="0" dirty="0">
                <a:solidFill>
                  <a:srgbClr val="40979E"/>
                </a:solidFill>
                <a:latin typeface="Myriad Pro" pitchFamily="34" charset="0"/>
                <a:cs typeface="Calibri" pitchFamily="34" charset="0"/>
              </a:rPr>
              <a:t> </a:t>
            </a:r>
            <a:r>
              <a:rPr lang="it-IT" sz="900" b="0" dirty="0">
                <a:solidFill>
                  <a:schemeClr val="tx1"/>
                </a:solidFill>
                <a:latin typeface="Myriad Pro" pitchFamily="34" charset="0"/>
              </a:rPr>
              <a:t>da browser web o da “Risorse del Computer”)</a:t>
            </a:r>
          </a:p>
          <a:p>
            <a:pPr marL="182563" indent="-90488" algn="l" eaLnBrk="1" hangingPunct="1"/>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lvl="0" algn="l">
              <a:spcBef>
                <a:spcPct val="20000"/>
              </a:spcBef>
              <a:defRPr/>
            </a:pPr>
            <a:r>
              <a:rPr lang="it-IT" sz="1000" dirty="0">
                <a:solidFill>
                  <a:srgbClr val="146BBA"/>
                </a:solidFill>
                <a:latin typeface="Myriad Pro" pitchFamily="34" charset="0"/>
              </a:rPr>
              <a:t>10.2</a:t>
            </a:r>
            <a:r>
              <a:rPr lang="it-IT" sz="1000" b="0" dirty="0">
                <a:solidFill>
                  <a:schemeClr val="tx1"/>
                </a:solidFill>
                <a:latin typeface="Myriad Pro" pitchFamily="34" charset="0"/>
              </a:rPr>
              <a:t> </a:t>
            </a:r>
            <a:r>
              <a:rPr lang="it-IT" sz="1000" dirty="0">
                <a:solidFill>
                  <a:schemeClr val="tx1"/>
                </a:solidFill>
                <a:latin typeface="Myriad Pro" pitchFamily="34" charset="0"/>
              </a:rPr>
              <a:t>WAN/Internet</a:t>
            </a:r>
            <a:endParaRPr lang="it-IT" sz="1000" b="0" dirty="0">
              <a:solidFill>
                <a:schemeClr val="tx1"/>
              </a:solidFill>
              <a:latin typeface="Myriad Pro" pitchFamily="34" charset="0"/>
            </a:endParaRPr>
          </a:p>
          <a:p>
            <a:pPr algn="l"/>
            <a:r>
              <a:rPr lang="it-IT" sz="900" b="0" dirty="0">
                <a:solidFill>
                  <a:schemeClr val="tx1"/>
                </a:solidFill>
                <a:latin typeface="Myriad Pro" pitchFamily="34" charset="0"/>
              </a:rPr>
              <a:t>Rete pubblica</a:t>
            </a: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r>
              <a:rPr lang="it-IT" sz="900" dirty="0">
                <a:solidFill>
                  <a:srgbClr val="146BBA"/>
                </a:solidFill>
                <a:latin typeface="Myriad Pro" pitchFamily="34" charset="0"/>
              </a:rPr>
              <a:t>Box con IP </a:t>
            </a:r>
            <a:r>
              <a:rPr lang="it-IT" sz="900" dirty="0" err="1">
                <a:solidFill>
                  <a:srgbClr val="146BBA"/>
                </a:solidFill>
                <a:latin typeface="Myriad Pro" pitchFamily="34" charset="0"/>
              </a:rPr>
              <a:t>Fisso*</a:t>
            </a:r>
            <a:r>
              <a:rPr lang="it-IT" sz="900" b="0" dirty="0">
                <a:solidFill>
                  <a:srgbClr val="146BBA"/>
                </a:solidFill>
                <a:latin typeface="Myriad Pro" pitchFamily="34" charset="0"/>
              </a:rPr>
              <a:t>: </a:t>
            </a:r>
            <a:r>
              <a:rPr lang="it-IT" sz="900" b="0" dirty="0">
                <a:solidFill>
                  <a:schemeClr val="tx1"/>
                </a:solidFill>
                <a:latin typeface="Myriad Pro" pitchFamily="34" charset="0"/>
              </a:rPr>
              <a:t>l’indirizzo IP resta lo stesso</a:t>
            </a:r>
          </a:p>
          <a:p>
            <a:pPr marL="92075" algn="l"/>
            <a:r>
              <a:rPr lang="it-IT" sz="900" b="0" dirty="0">
                <a:solidFill>
                  <a:schemeClr val="tx1"/>
                </a:solidFill>
                <a:latin typeface="Myriad Pro" pitchFamily="34" charset="0"/>
                <a:sym typeface="Wingdings" pitchFamily="2" charset="2"/>
              </a:rPr>
              <a:t> </a:t>
            </a:r>
            <a:r>
              <a:rPr lang="it-IT" sz="900" b="0" dirty="0">
                <a:solidFill>
                  <a:schemeClr val="tx1"/>
                </a:solidFill>
                <a:latin typeface="Myriad Pro" pitchFamily="34" charset="0"/>
              </a:rPr>
              <a:t>Accesso tramite indirizzo IP (</a:t>
            </a:r>
            <a:r>
              <a:rPr lang="it-IT" sz="900" b="0" dirty="0">
                <a:solidFill>
                  <a:srgbClr val="146BBA"/>
                </a:solidFill>
                <a:latin typeface="Myriad Pro" pitchFamily="34" charset="0"/>
              </a:rPr>
              <a:t>IP</a:t>
            </a:r>
            <a:r>
              <a:rPr lang="it-IT" sz="900" b="0" dirty="0">
                <a:solidFill>
                  <a:schemeClr val="tx1"/>
                </a:solidFill>
                <a:latin typeface="Myriad Pro" pitchFamily="34" charset="0"/>
              </a:rPr>
              <a:t> fisso a pagamento a seconda dell’operatore)</a:t>
            </a:r>
          </a:p>
          <a:p>
            <a:pPr algn="l"/>
            <a:r>
              <a:rPr lang="it-IT" sz="900" dirty="0">
                <a:solidFill>
                  <a:srgbClr val="146BBA"/>
                </a:solidFill>
                <a:latin typeface="Myriad Pro" pitchFamily="34" charset="0"/>
              </a:rPr>
              <a:t>Box con IP </a:t>
            </a:r>
            <a:r>
              <a:rPr lang="it-IT" sz="900" dirty="0" err="1">
                <a:solidFill>
                  <a:srgbClr val="146BBA"/>
                </a:solidFill>
                <a:latin typeface="Myriad Pro" pitchFamily="34" charset="0"/>
              </a:rPr>
              <a:t>Dinamico*</a:t>
            </a:r>
            <a:r>
              <a:rPr lang="it-IT" sz="900" dirty="0">
                <a:solidFill>
                  <a:srgbClr val="F56600"/>
                </a:solidFill>
                <a:latin typeface="Myriad Pro" pitchFamily="34" charset="0"/>
              </a:rPr>
              <a:t> </a:t>
            </a:r>
            <a:r>
              <a:rPr lang="it-IT" sz="900" b="0" dirty="0">
                <a:solidFill>
                  <a:schemeClr val="tx1"/>
                </a:solidFill>
                <a:latin typeface="Myriad Pro" pitchFamily="34" charset="0"/>
              </a:rPr>
              <a:t>: l’indirizzo può cambiare</a:t>
            </a:r>
          </a:p>
          <a:p>
            <a:pPr marL="92075" algn="l"/>
            <a:r>
              <a:rPr lang="it-IT" sz="900" b="0" dirty="0">
                <a:solidFill>
                  <a:schemeClr val="tx1"/>
                </a:solidFill>
                <a:latin typeface="Myriad Pro" pitchFamily="34" charset="0"/>
                <a:sym typeface="Wingdings" pitchFamily="2" charset="2"/>
              </a:rPr>
              <a:t> </a:t>
            </a:r>
            <a:r>
              <a:rPr lang="it-IT" sz="900" b="0" dirty="0">
                <a:solidFill>
                  <a:schemeClr val="tx1"/>
                </a:solidFill>
                <a:latin typeface="Myriad Pro" pitchFamily="34" charset="0"/>
              </a:rPr>
              <a:t>Accesso tramite </a:t>
            </a:r>
            <a:r>
              <a:rPr lang="it-IT" sz="900" b="0" dirty="0">
                <a:solidFill>
                  <a:srgbClr val="146BBA"/>
                </a:solidFill>
                <a:latin typeface="Myriad Pro" pitchFamily="34" charset="0"/>
              </a:rPr>
              <a:t>Nome</a:t>
            </a:r>
            <a:r>
              <a:rPr lang="it-IT" sz="900" b="0" dirty="0">
                <a:solidFill>
                  <a:schemeClr val="tx1"/>
                </a:solidFill>
                <a:latin typeface="Myriad Pro" pitchFamily="34" charset="0"/>
              </a:rPr>
              <a:t> (possibilità di creare un account dinamico DNS – Esempio </a:t>
            </a:r>
            <a:r>
              <a:rPr lang="it-IT" sz="900" b="0" dirty="0">
                <a:solidFill>
                  <a:schemeClr val="tx1"/>
                </a:solidFill>
                <a:latin typeface="Myriad Pro" pitchFamily="34" charset="0"/>
                <a:hlinkClick r:id="rId3"/>
              </a:rPr>
              <a:t>www.dyndns.org</a:t>
            </a:r>
            <a:r>
              <a:rPr lang="it-IT" sz="900" b="0" dirty="0">
                <a:solidFill>
                  <a:schemeClr val="tx1"/>
                </a:solidFill>
                <a:latin typeface="Myriad Pro" pitchFamily="34" charset="0"/>
              </a:rPr>
              <a:t>).</a:t>
            </a:r>
          </a:p>
          <a:p>
            <a:pPr marL="92075" algn="l"/>
            <a:endParaRPr lang="it-IT" sz="900" b="0" dirty="0">
              <a:solidFill>
                <a:schemeClr val="tx1"/>
              </a:solidFill>
              <a:latin typeface="Myriad Pro" pitchFamily="34" charset="0"/>
            </a:endParaRPr>
          </a:p>
          <a:p>
            <a:pPr marL="88900" indent="-88900" algn="l">
              <a:lnSpc>
                <a:spcPct val="90000"/>
              </a:lnSpc>
              <a:spcBef>
                <a:spcPct val="20000"/>
              </a:spcBef>
              <a:buFont typeface="Arial" pitchFamily="34" charset="0"/>
              <a:buChar char="•"/>
            </a:pPr>
            <a:r>
              <a:rPr lang="it-IT" sz="900" b="0" dirty="0">
                <a:solidFill>
                  <a:schemeClr val="tx1"/>
                </a:solidFill>
                <a:latin typeface="Myriad Pro" pitchFamily="34" charset="0"/>
              </a:rPr>
              <a:t>Utente: accesso mediante l’indirizzo pubblico del Box (</a:t>
            </a:r>
            <a:r>
              <a:rPr lang="it-IT" sz="900" b="0" dirty="0">
                <a:solidFill>
                  <a:srgbClr val="146BBA"/>
                </a:solidFill>
                <a:latin typeface="Myriad Pro" pitchFamily="34" charset="0"/>
              </a:rPr>
              <a:t>IP/Nome</a:t>
            </a:r>
            <a:r>
              <a:rPr lang="it-IT" sz="900" b="0" dirty="0">
                <a:solidFill>
                  <a:schemeClr val="tx1"/>
                </a:solidFill>
                <a:latin typeface="Myriad Pro" pitchFamily="34" charset="0"/>
              </a:rPr>
              <a:t>, Internet)</a:t>
            </a:r>
          </a:p>
          <a:p>
            <a:pPr marL="88900" indent="-88900" algn="l">
              <a:lnSpc>
                <a:spcPct val="90000"/>
              </a:lnSpc>
              <a:spcBef>
                <a:spcPts val="0"/>
              </a:spcBef>
              <a:buFont typeface="Arial" pitchFamily="34" charset="0"/>
              <a:buChar char="•"/>
            </a:pPr>
            <a:r>
              <a:rPr lang="it-IT" sz="900" b="0" dirty="0">
                <a:solidFill>
                  <a:schemeClr val="tx1"/>
                </a:solidFill>
                <a:latin typeface="Myriad Pro" pitchFamily="34" charset="0"/>
              </a:rPr>
              <a:t>Web Server: ha sempre un indirizzo privato fisso (</a:t>
            </a:r>
            <a:r>
              <a:rPr lang="it-IT" sz="900" b="0" dirty="0">
                <a:solidFill>
                  <a:srgbClr val="146BBA"/>
                </a:solidFill>
                <a:latin typeface="Myriad Pro" pitchFamily="34" charset="0"/>
              </a:rPr>
              <a:t>IP2</a:t>
            </a:r>
            <a:r>
              <a:rPr lang="it-IT" sz="900" b="0" dirty="0">
                <a:solidFill>
                  <a:schemeClr val="tx1"/>
                </a:solidFill>
                <a:latin typeface="Myriad Pro" pitchFamily="34" charset="0"/>
              </a:rPr>
              <a:t>, Intranet)</a:t>
            </a:r>
          </a:p>
          <a:p>
            <a:pPr algn="l"/>
            <a:endParaRPr lang="it-IT" sz="900" b="0" dirty="0">
              <a:solidFill>
                <a:schemeClr val="tx1"/>
              </a:solidFill>
              <a:latin typeface="Myriad Pro" pitchFamily="34" charset="0"/>
            </a:endParaRPr>
          </a:p>
          <a:p>
            <a:pPr marL="92075" algn="l">
              <a:buFont typeface="Wingdings"/>
              <a:buChar char="ð"/>
            </a:pPr>
            <a:r>
              <a:rPr lang="it-IT" sz="900" b="0" dirty="0">
                <a:solidFill>
                  <a:schemeClr val="tx1"/>
                </a:solidFill>
                <a:latin typeface="Myriad Pro" pitchFamily="34" charset="0"/>
                <a:sym typeface="Wingdings" pitchFamily="2" charset="2"/>
              </a:rPr>
              <a:t> É necessario realizzare l’associazione web server/</a:t>
            </a:r>
            <a:r>
              <a:rPr lang="it-IT" sz="900" b="0" dirty="0" err="1">
                <a:solidFill>
                  <a:schemeClr val="tx1"/>
                </a:solidFill>
                <a:latin typeface="Myriad Pro" pitchFamily="34" charset="0"/>
                <a:sym typeface="Wingdings" pitchFamily="2" charset="2"/>
              </a:rPr>
              <a:t>Box</a:t>
            </a:r>
            <a:r>
              <a:rPr lang="it-IT" sz="900" b="0" dirty="0" err="1">
                <a:solidFill>
                  <a:schemeClr val="tx1"/>
                </a:solidFill>
                <a:latin typeface="Myriad Pro" pitchFamily="34" charset="0"/>
              </a:rPr>
              <a:t>*</a:t>
            </a:r>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endParaRPr lang="it-IT" sz="900" b="0" dirty="0">
              <a:solidFill>
                <a:schemeClr val="tx1"/>
              </a:solidFill>
              <a:latin typeface="Myriad Pro" pitchFamily="34" charset="0"/>
            </a:endParaRPr>
          </a:p>
          <a:p>
            <a:pPr algn="l"/>
            <a:r>
              <a:rPr lang="it-IT" sz="800" b="0" dirty="0">
                <a:solidFill>
                  <a:schemeClr val="tx1"/>
                </a:solidFill>
                <a:latin typeface="Myriad Pro" pitchFamily="34" charset="0"/>
              </a:rPr>
              <a:t>* Ulteriori informazioni dall'operatore ADSL</a:t>
            </a:r>
          </a:p>
          <a:p>
            <a:pPr algn="l"/>
            <a:endParaRPr lang="it-IT" sz="900" b="0" dirty="0">
              <a:solidFill>
                <a:schemeClr val="tx1"/>
              </a:solidFill>
              <a:latin typeface="Myriad Pro" pitchFamily="34" charset="0"/>
            </a:endParaRPr>
          </a:p>
          <a:p>
            <a:pPr marL="182563" indent="-90488" algn="l" eaLnBrk="1" hangingPunct="1"/>
            <a:endParaRPr lang="it-IT" sz="900" b="0" dirty="0">
              <a:solidFill>
                <a:schemeClr val="tx1"/>
              </a:solidFill>
              <a:latin typeface="Myriad Pro" pitchFamily="34" charset="0"/>
            </a:endParaRPr>
          </a:p>
        </p:txBody>
      </p:sp>
      <p:grpSp>
        <p:nvGrpSpPr>
          <p:cNvPr id="32" name="Gruppo 31"/>
          <p:cNvGrpSpPr/>
          <p:nvPr/>
        </p:nvGrpSpPr>
        <p:grpSpPr>
          <a:xfrm>
            <a:off x="2304000" y="1908000"/>
            <a:ext cx="3732538" cy="974660"/>
            <a:chOff x="2261937" y="1951008"/>
            <a:chExt cx="3732538" cy="974660"/>
          </a:xfrm>
        </p:grpSpPr>
        <p:grpSp>
          <p:nvGrpSpPr>
            <p:cNvPr id="33" name="Gruppo 48"/>
            <p:cNvGrpSpPr/>
            <p:nvPr/>
          </p:nvGrpSpPr>
          <p:grpSpPr>
            <a:xfrm>
              <a:off x="3081576" y="1951008"/>
              <a:ext cx="2912899" cy="805146"/>
              <a:chOff x="3166321" y="5406456"/>
              <a:chExt cx="2912899" cy="805146"/>
            </a:xfrm>
          </p:grpSpPr>
          <p:sp>
            <p:nvSpPr>
              <p:cNvPr id="36" name="Text Box 24"/>
              <p:cNvSpPr txBox="1">
                <a:spLocks noChangeArrowheads="1"/>
              </p:cNvSpPr>
              <p:nvPr/>
            </p:nvSpPr>
            <p:spPr bwMode="auto">
              <a:xfrm>
                <a:off x="3618611" y="5682758"/>
                <a:ext cx="894593" cy="246221"/>
              </a:xfrm>
              <a:prstGeom prst="rect">
                <a:avLst/>
              </a:prstGeom>
              <a:noFill/>
              <a:ln w="9525">
                <a:noFill/>
                <a:miter lim="800000"/>
                <a:headEnd/>
                <a:tailEnd/>
              </a:ln>
            </p:spPr>
            <p:txBody>
              <a:bodyPr>
                <a:spAutoFit/>
              </a:bodyPr>
              <a:lstStyle/>
              <a:p>
                <a:pPr algn="l">
                  <a:spcBef>
                    <a:spcPct val="50000"/>
                  </a:spcBef>
                </a:pPr>
                <a:r>
                  <a:rPr lang="en-GB" sz="1000" dirty="0">
                    <a:latin typeface="Myriad Pro" pitchFamily="34" charset="0"/>
                  </a:rPr>
                  <a:t>Hub/Switch</a:t>
                </a:r>
              </a:p>
            </p:txBody>
          </p:sp>
          <p:sp>
            <p:nvSpPr>
              <p:cNvPr id="37" name="Line 21"/>
              <p:cNvSpPr>
                <a:spLocks noChangeShapeType="1"/>
              </p:cNvSpPr>
              <p:nvPr/>
            </p:nvSpPr>
            <p:spPr bwMode="auto">
              <a:xfrm>
                <a:off x="3166321" y="6002836"/>
                <a:ext cx="2672504" cy="0"/>
              </a:xfrm>
              <a:prstGeom prst="line">
                <a:avLst/>
              </a:prstGeom>
              <a:noFill/>
              <a:ln w="12700">
                <a:solidFill>
                  <a:srgbClr val="40AE49"/>
                </a:solidFill>
                <a:round/>
                <a:headEnd/>
                <a:tailEnd/>
              </a:ln>
            </p:spPr>
            <p:txBody>
              <a:bodyPr/>
              <a:lstStyle/>
              <a:p>
                <a:endParaRPr lang="it-IT">
                  <a:latin typeface="Myriad Pro" pitchFamily="34" charset="0"/>
                </a:endParaRPr>
              </a:p>
            </p:txBody>
          </p:sp>
          <p:pic>
            <p:nvPicPr>
              <p:cNvPr id="38" name="Picture 8" descr="Switch"/>
              <p:cNvPicPr>
                <a:picLocks noChangeAspect="1" noChangeArrowheads="1"/>
              </p:cNvPicPr>
              <p:nvPr/>
            </p:nvPicPr>
            <p:blipFill>
              <a:blip r:embed="rId4" cstate="print"/>
              <a:srcRect r="18666"/>
              <a:stretch>
                <a:fillRect/>
              </a:stretch>
            </p:blipFill>
            <p:spPr bwMode="auto">
              <a:xfrm>
                <a:off x="3729935" y="5878091"/>
                <a:ext cx="536560" cy="333511"/>
              </a:xfrm>
              <a:prstGeom prst="rect">
                <a:avLst/>
              </a:prstGeom>
              <a:noFill/>
              <a:ln w="9525">
                <a:noFill/>
                <a:miter lim="800000"/>
                <a:headEnd/>
                <a:tailEnd/>
              </a:ln>
            </p:spPr>
          </p:pic>
          <p:sp>
            <p:nvSpPr>
              <p:cNvPr id="39" name="Text Box 24"/>
              <p:cNvSpPr txBox="1">
                <a:spLocks noChangeArrowheads="1"/>
              </p:cNvSpPr>
              <p:nvPr/>
            </p:nvSpPr>
            <p:spPr bwMode="auto">
              <a:xfrm>
                <a:off x="4685411" y="5682758"/>
                <a:ext cx="894593" cy="246221"/>
              </a:xfrm>
              <a:prstGeom prst="rect">
                <a:avLst/>
              </a:prstGeom>
              <a:noFill/>
              <a:ln w="9525">
                <a:noFill/>
                <a:miter lim="800000"/>
                <a:headEnd/>
                <a:tailEnd/>
              </a:ln>
            </p:spPr>
            <p:txBody>
              <a:bodyPr>
                <a:spAutoFit/>
              </a:bodyPr>
              <a:lstStyle/>
              <a:p>
                <a:pPr algn="l">
                  <a:spcBef>
                    <a:spcPct val="50000"/>
                  </a:spcBef>
                </a:pPr>
                <a:r>
                  <a:rPr lang="en-GB" sz="1000" dirty="0">
                    <a:latin typeface="Myriad Pro" pitchFamily="34" charset="0"/>
                  </a:rPr>
                  <a:t>Hub/Switch</a:t>
                </a:r>
              </a:p>
            </p:txBody>
          </p:sp>
          <p:pic>
            <p:nvPicPr>
              <p:cNvPr id="40" name="Picture 8" descr="Switch"/>
              <p:cNvPicPr>
                <a:picLocks noChangeAspect="1" noChangeArrowheads="1"/>
              </p:cNvPicPr>
              <p:nvPr/>
            </p:nvPicPr>
            <p:blipFill>
              <a:blip r:embed="rId4" cstate="print"/>
              <a:srcRect r="18666"/>
              <a:stretch>
                <a:fillRect/>
              </a:stretch>
            </p:blipFill>
            <p:spPr bwMode="auto">
              <a:xfrm>
                <a:off x="4796735" y="5878091"/>
                <a:ext cx="536560" cy="333511"/>
              </a:xfrm>
              <a:prstGeom prst="rect">
                <a:avLst/>
              </a:prstGeom>
              <a:noFill/>
              <a:ln w="9525">
                <a:noFill/>
                <a:miter lim="800000"/>
                <a:headEnd/>
                <a:tailEnd/>
              </a:ln>
            </p:spPr>
          </p:pic>
          <p:sp>
            <p:nvSpPr>
              <p:cNvPr id="41" name="Text Box 27"/>
              <p:cNvSpPr txBox="1">
                <a:spLocks noChangeArrowheads="1"/>
              </p:cNvSpPr>
              <p:nvPr/>
            </p:nvSpPr>
            <p:spPr bwMode="auto">
              <a:xfrm>
                <a:off x="5621049" y="5406456"/>
                <a:ext cx="458171" cy="276999"/>
              </a:xfrm>
              <a:prstGeom prst="rect">
                <a:avLst/>
              </a:prstGeom>
              <a:noFill/>
              <a:ln w="9525">
                <a:noFill/>
                <a:miter lim="800000"/>
                <a:headEnd/>
                <a:tailEnd/>
              </a:ln>
            </p:spPr>
            <p:txBody>
              <a:bodyPr wrap="square">
                <a:spAutoFit/>
              </a:bodyPr>
              <a:lstStyle/>
              <a:p>
                <a:pPr algn="l">
                  <a:spcBef>
                    <a:spcPct val="50000"/>
                  </a:spcBef>
                </a:pPr>
                <a:r>
                  <a:rPr lang="fr-FR" sz="1200" dirty="0">
                    <a:solidFill>
                      <a:srgbClr val="146BBA"/>
                    </a:solidFill>
                    <a:latin typeface="Myriad Pro" pitchFamily="34" charset="0"/>
                  </a:rPr>
                  <a:t>IP2</a:t>
                </a:r>
              </a:p>
            </p:txBody>
          </p:sp>
        </p:grpSp>
        <p:pic>
          <p:nvPicPr>
            <p:cNvPr id="34" name="Picture 17"/>
            <p:cNvPicPr>
              <a:picLocks noChangeAspect="1" noChangeArrowheads="1"/>
            </p:cNvPicPr>
            <p:nvPr/>
          </p:nvPicPr>
          <p:blipFill>
            <a:blip r:embed="rId5" cstate="print"/>
            <a:srcRect/>
            <a:stretch>
              <a:fillRect/>
            </a:stretch>
          </p:blipFill>
          <p:spPr bwMode="auto">
            <a:xfrm>
              <a:off x="2261937" y="2205668"/>
              <a:ext cx="1017101" cy="720000"/>
            </a:xfrm>
            <a:prstGeom prst="rect">
              <a:avLst/>
            </a:prstGeom>
            <a:noFill/>
            <a:ln w="9525">
              <a:noFill/>
              <a:miter lim="800000"/>
              <a:headEnd/>
              <a:tailEnd/>
            </a:ln>
          </p:spPr>
        </p:pic>
      </p:grpSp>
      <p:grpSp>
        <p:nvGrpSpPr>
          <p:cNvPr id="42" name="Gruppo 41"/>
          <p:cNvGrpSpPr/>
          <p:nvPr/>
        </p:nvGrpSpPr>
        <p:grpSpPr>
          <a:xfrm>
            <a:off x="2124000" y="3275616"/>
            <a:ext cx="4297120" cy="3152654"/>
            <a:chOff x="2124000" y="3258946"/>
            <a:chExt cx="4297120" cy="3152654"/>
          </a:xfrm>
        </p:grpSpPr>
        <p:sp>
          <p:nvSpPr>
            <p:cNvPr id="43" name="Text Box 24"/>
            <p:cNvSpPr txBox="1">
              <a:spLocks noChangeArrowheads="1"/>
            </p:cNvSpPr>
            <p:nvPr/>
          </p:nvSpPr>
          <p:spPr bwMode="auto">
            <a:xfrm>
              <a:off x="3744976" y="3258946"/>
              <a:ext cx="894593" cy="246221"/>
            </a:xfrm>
            <a:prstGeom prst="rect">
              <a:avLst/>
            </a:prstGeom>
            <a:noFill/>
            <a:ln w="9525">
              <a:noFill/>
              <a:miter lim="800000"/>
              <a:headEnd/>
              <a:tailEnd/>
            </a:ln>
          </p:spPr>
          <p:txBody>
            <a:bodyPr>
              <a:spAutoFit/>
            </a:bodyPr>
            <a:lstStyle/>
            <a:p>
              <a:pPr algn="l">
                <a:spcBef>
                  <a:spcPct val="50000"/>
                </a:spcBef>
              </a:pPr>
              <a:r>
                <a:rPr lang="en-GB" sz="1000" dirty="0">
                  <a:latin typeface="Myriad Pro" pitchFamily="34" charset="0"/>
                </a:rPr>
                <a:t>Hub/Switch</a:t>
              </a:r>
            </a:p>
          </p:txBody>
        </p:sp>
        <p:sp>
          <p:nvSpPr>
            <p:cNvPr id="44" name="Text Box 24"/>
            <p:cNvSpPr txBox="1">
              <a:spLocks noChangeArrowheads="1"/>
            </p:cNvSpPr>
            <p:nvPr/>
          </p:nvSpPr>
          <p:spPr bwMode="auto">
            <a:xfrm>
              <a:off x="4818126" y="3258946"/>
              <a:ext cx="805434" cy="246221"/>
            </a:xfrm>
            <a:prstGeom prst="rect">
              <a:avLst/>
            </a:prstGeom>
            <a:noFill/>
            <a:ln w="9525">
              <a:noFill/>
              <a:miter lim="800000"/>
              <a:headEnd/>
              <a:tailEnd/>
            </a:ln>
          </p:spPr>
          <p:txBody>
            <a:bodyPr wrap="square">
              <a:spAutoFit/>
            </a:bodyPr>
            <a:lstStyle/>
            <a:p>
              <a:pPr algn="l">
                <a:spcBef>
                  <a:spcPct val="50000"/>
                </a:spcBef>
              </a:pPr>
              <a:r>
                <a:rPr lang="en-GB" sz="1000" dirty="0">
                  <a:latin typeface="Myriad Pro" pitchFamily="34" charset="0"/>
                </a:rPr>
                <a:t>Box ADSL</a:t>
              </a:r>
            </a:p>
          </p:txBody>
        </p:sp>
        <p:cxnSp>
          <p:nvCxnSpPr>
            <p:cNvPr id="45" name="Connettore 1 44"/>
            <p:cNvCxnSpPr/>
            <p:nvPr/>
          </p:nvCxnSpPr>
          <p:spPr bwMode="auto">
            <a:xfrm>
              <a:off x="6068901" y="3621706"/>
              <a:ext cx="0" cy="700722"/>
            </a:xfrm>
            <a:prstGeom prst="line">
              <a:avLst/>
            </a:prstGeom>
            <a:solidFill>
              <a:schemeClr val="accent1"/>
            </a:solidFill>
            <a:ln w="12700" cap="flat" cmpd="sng" algn="ctr">
              <a:solidFill>
                <a:srgbClr val="00B050"/>
              </a:solidFill>
              <a:prstDash val="solid"/>
              <a:round/>
              <a:headEnd type="none" w="med" len="med"/>
              <a:tailEnd type="none" w="med" len="med"/>
            </a:ln>
            <a:effectLst/>
          </p:spPr>
        </p:cxnSp>
        <p:cxnSp>
          <p:nvCxnSpPr>
            <p:cNvPr id="46" name="Connettore 1 45"/>
            <p:cNvCxnSpPr/>
            <p:nvPr/>
          </p:nvCxnSpPr>
          <p:spPr bwMode="auto">
            <a:xfrm>
              <a:off x="3726545" y="3620118"/>
              <a:ext cx="2343944" cy="0"/>
            </a:xfrm>
            <a:prstGeom prst="line">
              <a:avLst/>
            </a:prstGeom>
            <a:solidFill>
              <a:schemeClr val="accent1"/>
            </a:solidFill>
            <a:ln w="12700" cap="flat" cmpd="sng" algn="ctr">
              <a:solidFill>
                <a:srgbClr val="00B050"/>
              </a:solidFill>
              <a:prstDash val="solid"/>
              <a:round/>
              <a:headEnd type="none" w="med" len="med"/>
              <a:tailEnd type="none" w="med" len="med"/>
            </a:ln>
            <a:effectLst/>
          </p:spPr>
        </p:cxnSp>
        <p:pic>
          <p:nvPicPr>
            <p:cNvPr id="47" name="Picture 8" descr="Switch"/>
            <p:cNvPicPr>
              <a:picLocks noChangeAspect="1" noChangeArrowheads="1"/>
            </p:cNvPicPr>
            <p:nvPr/>
          </p:nvPicPr>
          <p:blipFill>
            <a:blip r:embed="rId4" cstate="print"/>
            <a:srcRect r="18666"/>
            <a:stretch>
              <a:fillRect/>
            </a:stretch>
          </p:blipFill>
          <p:spPr bwMode="auto">
            <a:xfrm>
              <a:off x="3869000" y="3460629"/>
              <a:ext cx="536560" cy="333511"/>
            </a:xfrm>
            <a:prstGeom prst="rect">
              <a:avLst/>
            </a:prstGeom>
            <a:noFill/>
            <a:ln w="9525">
              <a:noFill/>
              <a:miter lim="800000"/>
              <a:headEnd/>
              <a:tailEnd/>
            </a:ln>
          </p:spPr>
        </p:pic>
        <p:cxnSp>
          <p:nvCxnSpPr>
            <p:cNvPr id="48" name="Connettore 1 47"/>
            <p:cNvCxnSpPr/>
            <p:nvPr/>
          </p:nvCxnSpPr>
          <p:spPr bwMode="auto">
            <a:xfrm>
              <a:off x="4649676" y="3621706"/>
              <a:ext cx="0" cy="1569243"/>
            </a:xfrm>
            <a:prstGeom prst="line">
              <a:avLst/>
            </a:prstGeom>
            <a:solidFill>
              <a:schemeClr val="accent1"/>
            </a:solidFill>
            <a:ln w="12700" cap="flat" cmpd="sng" algn="ctr">
              <a:solidFill>
                <a:srgbClr val="00B050"/>
              </a:solidFill>
              <a:prstDash val="solid"/>
              <a:round/>
              <a:headEnd type="none" w="med" len="med"/>
              <a:tailEnd type="none" w="med" len="med"/>
            </a:ln>
            <a:effectLst/>
          </p:spPr>
        </p:cxnSp>
        <p:sp>
          <p:nvSpPr>
            <p:cNvPr id="49" name="Text Box 27"/>
            <p:cNvSpPr txBox="1">
              <a:spLocks noChangeArrowheads="1"/>
            </p:cNvSpPr>
            <p:nvPr/>
          </p:nvSpPr>
          <p:spPr bwMode="auto">
            <a:xfrm>
              <a:off x="4696489" y="4867959"/>
              <a:ext cx="458171" cy="276999"/>
            </a:xfrm>
            <a:prstGeom prst="rect">
              <a:avLst/>
            </a:prstGeom>
            <a:noFill/>
            <a:ln w="9525">
              <a:noFill/>
              <a:miter lim="800000"/>
              <a:headEnd/>
              <a:tailEnd/>
            </a:ln>
          </p:spPr>
          <p:txBody>
            <a:bodyPr wrap="square">
              <a:spAutoFit/>
            </a:bodyPr>
            <a:lstStyle/>
            <a:p>
              <a:pPr algn="l">
                <a:spcBef>
                  <a:spcPct val="50000"/>
                </a:spcBef>
              </a:pPr>
              <a:r>
                <a:rPr lang="fr-FR" sz="1200" dirty="0">
                  <a:solidFill>
                    <a:srgbClr val="146BBA"/>
                  </a:solidFill>
                  <a:latin typeface="Myriad Pro" pitchFamily="34" charset="0"/>
                </a:rPr>
                <a:t>IP2</a:t>
              </a:r>
            </a:p>
          </p:txBody>
        </p:sp>
        <p:pic>
          <p:nvPicPr>
            <p:cNvPr id="50" name="Picture 14"/>
            <p:cNvPicPr>
              <a:picLocks noChangeAspect="1" noChangeArrowheads="1"/>
            </p:cNvPicPr>
            <p:nvPr/>
          </p:nvPicPr>
          <p:blipFill>
            <a:blip r:embed="rId6" cstate="print"/>
            <a:srcRect/>
            <a:stretch>
              <a:fillRect/>
            </a:stretch>
          </p:blipFill>
          <p:spPr bwMode="auto">
            <a:xfrm>
              <a:off x="4933950" y="3522329"/>
              <a:ext cx="540000" cy="204985"/>
            </a:xfrm>
            <a:prstGeom prst="rect">
              <a:avLst/>
            </a:prstGeom>
            <a:noFill/>
            <a:ln w="9525">
              <a:noFill/>
              <a:miter lim="800000"/>
              <a:headEnd/>
              <a:tailEnd/>
            </a:ln>
          </p:spPr>
        </p:pic>
        <p:sp>
          <p:nvSpPr>
            <p:cNvPr id="51" name="Text Box 24"/>
            <p:cNvSpPr txBox="1">
              <a:spLocks noChangeArrowheads="1"/>
            </p:cNvSpPr>
            <p:nvPr/>
          </p:nvSpPr>
          <p:spPr bwMode="auto">
            <a:xfrm>
              <a:off x="4590161" y="4290186"/>
              <a:ext cx="894593" cy="246221"/>
            </a:xfrm>
            <a:prstGeom prst="rect">
              <a:avLst/>
            </a:prstGeom>
            <a:noFill/>
            <a:ln w="9525">
              <a:noFill/>
              <a:miter lim="800000"/>
              <a:headEnd/>
              <a:tailEnd/>
            </a:ln>
          </p:spPr>
          <p:txBody>
            <a:bodyPr>
              <a:spAutoFit/>
            </a:bodyPr>
            <a:lstStyle/>
            <a:p>
              <a:pPr algn="l">
                <a:spcBef>
                  <a:spcPct val="50000"/>
                </a:spcBef>
              </a:pPr>
              <a:r>
                <a:rPr lang="en-GB" sz="1000" dirty="0">
                  <a:latin typeface="Myriad Pro" pitchFamily="34" charset="0"/>
                </a:rPr>
                <a:t>Hub/Switch</a:t>
              </a:r>
            </a:p>
          </p:txBody>
        </p:sp>
        <p:pic>
          <p:nvPicPr>
            <p:cNvPr id="52" name="Picture 14" descr="Switch"/>
            <p:cNvPicPr>
              <a:picLocks noChangeAspect="1" noChangeArrowheads="1"/>
            </p:cNvPicPr>
            <p:nvPr/>
          </p:nvPicPr>
          <p:blipFill>
            <a:blip r:embed="rId4" cstate="print"/>
            <a:srcRect r="18666"/>
            <a:stretch>
              <a:fillRect/>
            </a:stretch>
          </p:blipFill>
          <p:spPr bwMode="auto">
            <a:xfrm>
              <a:off x="4376969" y="4563629"/>
              <a:ext cx="536560" cy="333511"/>
            </a:xfrm>
            <a:prstGeom prst="rect">
              <a:avLst/>
            </a:prstGeom>
            <a:noFill/>
            <a:ln w="9525">
              <a:noFill/>
              <a:miter lim="800000"/>
              <a:headEnd/>
              <a:tailEnd/>
            </a:ln>
          </p:spPr>
        </p:pic>
        <p:sp>
          <p:nvSpPr>
            <p:cNvPr id="53" name="Text Box 27"/>
            <p:cNvSpPr txBox="1">
              <a:spLocks noChangeArrowheads="1"/>
            </p:cNvSpPr>
            <p:nvPr/>
          </p:nvSpPr>
          <p:spPr bwMode="auto">
            <a:xfrm>
              <a:off x="4843809" y="3724959"/>
              <a:ext cx="789911" cy="276999"/>
            </a:xfrm>
            <a:prstGeom prst="rect">
              <a:avLst/>
            </a:prstGeom>
            <a:noFill/>
            <a:ln w="9525">
              <a:noFill/>
              <a:miter lim="800000"/>
              <a:headEnd/>
              <a:tailEnd/>
            </a:ln>
          </p:spPr>
          <p:txBody>
            <a:bodyPr wrap="square">
              <a:spAutoFit/>
            </a:bodyPr>
            <a:lstStyle/>
            <a:p>
              <a:pPr algn="l">
                <a:spcBef>
                  <a:spcPct val="50000"/>
                </a:spcBef>
              </a:pPr>
              <a:r>
                <a:rPr lang="fr-FR" sz="1200" dirty="0">
                  <a:solidFill>
                    <a:srgbClr val="146BBA"/>
                  </a:solidFill>
                  <a:latin typeface="Myriad Pro" pitchFamily="34" charset="0"/>
                </a:rPr>
                <a:t>IP/Name</a:t>
              </a:r>
            </a:p>
          </p:txBody>
        </p:sp>
        <p:pic>
          <p:nvPicPr>
            <p:cNvPr id="54" name="Picture 17"/>
            <p:cNvPicPr>
              <a:picLocks noChangeAspect="1" noChangeArrowheads="1"/>
            </p:cNvPicPr>
            <p:nvPr/>
          </p:nvPicPr>
          <p:blipFill>
            <a:blip r:embed="rId5" cstate="print"/>
            <a:srcRect/>
            <a:stretch>
              <a:fillRect/>
            </a:stretch>
          </p:blipFill>
          <p:spPr bwMode="auto">
            <a:xfrm>
              <a:off x="5402179" y="4250330"/>
              <a:ext cx="1017101" cy="720000"/>
            </a:xfrm>
            <a:prstGeom prst="rect">
              <a:avLst/>
            </a:prstGeom>
            <a:noFill/>
            <a:ln w="9525">
              <a:noFill/>
              <a:miter lim="800000"/>
              <a:headEnd/>
              <a:tailEnd/>
            </a:ln>
          </p:spPr>
        </p:pic>
        <p:pic>
          <p:nvPicPr>
            <p:cNvPr id="56" name="Picture 2" descr="C:\Users\Enrico Diani\Desktop\Manuali Soluzione Misura EDIA\EMS Configurator\ime\Enrg Mngr sw\Schema1.png"/>
            <p:cNvPicPr>
              <a:picLocks noChangeAspect="1" noChangeArrowheads="1"/>
            </p:cNvPicPr>
            <p:nvPr/>
          </p:nvPicPr>
          <p:blipFill>
            <a:blip r:embed="rId7" cstate="print"/>
            <a:srcRect r="45316"/>
            <a:stretch>
              <a:fillRect/>
            </a:stretch>
          </p:blipFill>
          <p:spPr bwMode="auto">
            <a:xfrm>
              <a:off x="2124000" y="3351600"/>
              <a:ext cx="1683888" cy="3060000"/>
            </a:xfrm>
            <a:prstGeom prst="rect">
              <a:avLst/>
            </a:prstGeom>
            <a:noFill/>
          </p:spPr>
        </p:pic>
        <p:sp>
          <p:nvSpPr>
            <p:cNvPr id="57" name="Text Box 27"/>
            <p:cNvSpPr txBox="1">
              <a:spLocks noChangeArrowheads="1"/>
            </p:cNvSpPr>
            <p:nvPr/>
          </p:nvSpPr>
          <p:spPr bwMode="auto">
            <a:xfrm>
              <a:off x="3324889" y="3655109"/>
              <a:ext cx="422611" cy="276999"/>
            </a:xfrm>
            <a:prstGeom prst="rect">
              <a:avLst/>
            </a:prstGeom>
            <a:noFill/>
            <a:ln w="9525">
              <a:noFill/>
              <a:miter lim="800000"/>
              <a:headEnd/>
              <a:tailEnd/>
            </a:ln>
          </p:spPr>
          <p:txBody>
            <a:bodyPr wrap="square">
              <a:spAutoFit/>
            </a:bodyPr>
            <a:lstStyle/>
            <a:p>
              <a:pPr algn="l">
                <a:spcBef>
                  <a:spcPct val="50000"/>
                </a:spcBef>
              </a:pPr>
              <a:r>
                <a:rPr lang="fr-FR" sz="1200" dirty="0">
                  <a:solidFill>
                    <a:srgbClr val="146BBA"/>
                  </a:solidFill>
                  <a:latin typeface="Myriad Pro" pitchFamily="34" charset="0"/>
                </a:rPr>
                <a:t>IP3</a:t>
              </a:r>
            </a:p>
          </p:txBody>
        </p:sp>
        <p:grpSp>
          <p:nvGrpSpPr>
            <p:cNvPr id="68" name="Gruppo 35"/>
            <p:cNvGrpSpPr/>
            <p:nvPr/>
          </p:nvGrpSpPr>
          <p:grpSpPr>
            <a:xfrm>
              <a:off x="5712460" y="3384000"/>
              <a:ext cx="708660" cy="464820"/>
              <a:chOff x="5712460" y="3832208"/>
              <a:chExt cx="708660" cy="464820"/>
            </a:xfrm>
          </p:grpSpPr>
          <p:sp>
            <p:nvSpPr>
              <p:cNvPr id="69" name="Nuvola 68"/>
              <p:cNvSpPr/>
              <p:nvPr/>
            </p:nvSpPr>
            <p:spPr bwMode="auto">
              <a:xfrm>
                <a:off x="5712460" y="3832208"/>
                <a:ext cx="708660" cy="464820"/>
              </a:xfrm>
              <a:prstGeom prst="cloud">
                <a:avLst/>
              </a:prstGeom>
              <a:gradFill flip="none" rotWithShape="1">
                <a:gsLst>
                  <a:gs pos="0">
                    <a:srgbClr val="146BBA">
                      <a:tint val="66000"/>
                      <a:satMod val="160000"/>
                    </a:srgbClr>
                  </a:gs>
                  <a:gs pos="50000">
                    <a:srgbClr val="146BBA">
                      <a:tint val="44500"/>
                      <a:satMod val="160000"/>
                    </a:srgbClr>
                  </a:gs>
                  <a:gs pos="100000">
                    <a:srgbClr val="146BBA">
                      <a:tint val="23500"/>
                      <a:satMod val="160000"/>
                    </a:srgbClr>
                  </a:gs>
                </a:gsLst>
                <a:lin ang="2700000" scaled="1"/>
                <a:tileRect/>
              </a:grad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Myriad Pro" pitchFamily="34" charset="0"/>
                </a:endParaRPr>
              </a:p>
            </p:txBody>
          </p:sp>
          <p:sp>
            <p:nvSpPr>
              <p:cNvPr id="70" name="CasellaDiTesto 69"/>
              <p:cNvSpPr txBox="1"/>
              <p:nvPr/>
            </p:nvSpPr>
            <p:spPr>
              <a:xfrm>
                <a:off x="5740524" y="3875646"/>
                <a:ext cx="622176" cy="369332"/>
              </a:xfrm>
              <a:prstGeom prst="rect">
                <a:avLst/>
              </a:prstGeom>
              <a:noFill/>
            </p:spPr>
            <p:txBody>
              <a:bodyPr wrap="square" rtlCol="0">
                <a:spAutoFit/>
              </a:bodyPr>
              <a:lstStyle/>
              <a:p>
                <a:pPr algn="ctr"/>
                <a:r>
                  <a:rPr lang="it-IT" sz="900" dirty="0">
                    <a:solidFill>
                      <a:srgbClr val="146BBA"/>
                    </a:solidFill>
                    <a:latin typeface="Myriad Pro" pitchFamily="34" charset="0"/>
                  </a:rPr>
                  <a:t>WAN/ Internet</a:t>
                </a:r>
              </a:p>
            </p:txBody>
          </p:sp>
        </p:grpSp>
      </p:grpSp>
      <p:pic>
        <p:nvPicPr>
          <p:cNvPr id="35" name="Immagine 34">
            <a:extLst>
              <a:ext uri="{FF2B5EF4-FFF2-40B4-BE49-F238E27FC236}">
                <a16:creationId xmlns:a16="http://schemas.microsoft.com/office/drawing/2014/main" id="{CAAD3949-069C-4513-BB97-273203B1FEBE}"/>
              </a:ext>
            </a:extLst>
          </p:cNvPr>
          <p:cNvPicPr/>
          <p:nvPr/>
        </p:nvPicPr>
        <p:blipFill>
          <a:blip r:embed="rId8"/>
          <a:stretch>
            <a:fillRect/>
          </a:stretch>
        </p:blipFill>
        <p:spPr>
          <a:xfrm>
            <a:off x="4195125" y="5300315"/>
            <a:ext cx="905533" cy="489510"/>
          </a:xfrm>
          <a:prstGeom prst="rect">
            <a:avLst/>
          </a:prstGeom>
        </p:spPr>
      </p:pic>
      <p:pic>
        <p:nvPicPr>
          <p:cNvPr id="55" name="Immagine 54">
            <a:extLst>
              <a:ext uri="{FF2B5EF4-FFF2-40B4-BE49-F238E27FC236}">
                <a16:creationId xmlns:a16="http://schemas.microsoft.com/office/drawing/2014/main" id="{7D162586-9B28-4FFC-BDBF-9BCBD4612427}"/>
              </a:ext>
            </a:extLst>
          </p:cNvPr>
          <p:cNvPicPr/>
          <p:nvPr/>
        </p:nvPicPr>
        <p:blipFill>
          <a:blip r:embed="rId8"/>
          <a:stretch>
            <a:fillRect/>
          </a:stretch>
        </p:blipFill>
        <p:spPr>
          <a:xfrm>
            <a:off x="5820678" y="2255843"/>
            <a:ext cx="905533" cy="489510"/>
          </a:xfrm>
          <a:prstGeom prst="rect">
            <a:avLst/>
          </a:prstGeom>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5"/>
          <p:cNvSpPr txBox="1">
            <a:spLocks/>
          </p:cNvSpPr>
          <p:nvPr/>
        </p:nvSpPr>
        <p:spPr bwMode="auto">
          <a:xfrm>
            <a:off x="2520000" y="1173600"/>
            <a:ext cx="3971925"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92075" indent="-92075" algn="l" eaLnBrk="1" hangingPunct="1"/>
            <a:r>
              <a:rPr lang="it-IT" sz="900" dirty="0">
                <a:solidFill>
                  <a:srgbClr val="146BBA"/>
                </a:solidFill>
                <a:latin typeface="Myriad Pro" pitchFamily="34" charset="0"/>
              </a:rPr>
              <a:t>10.2.1</a:t>
            </a:r>
            <a:r>
              <a:rPr lang="it-IT" sz="900" dirty="0">
                <a:solidFill>
                  <a:schemeClr val="tx1"/>
                </a:solidFill>
                <a:latin typeface="Myriad Pro" pitchFamily="34" charset="0"/>
              </a:rPr>
              <a:t> Porte</a:t>
            </a:r>
          </a:p>
          <a:p>
            <a:pPr marL="85725" indent="-85725" algn="l" eaLnBrk="1" hangingPunct="1">
              <a:buFont typeface="Arial" pitchFamily="34" charset="0"/>
              <a:buChar char="•"/>
            </a:pPr>
            <a:r>
              <a:rPr lang="it-IT" sz="900" b="0" dirty="0">
                <a:solidFill>
                  <a:schemeClr val="tx1"/>
                </a:solidFill>
                <a:latin typeface="Myriad Pro" pitchFamily="34" charset="0"/>
              </a:rPr>
              <a:t>Web Server verso il Gateway:</a:t>
            </a:r>
          </a:p>
          <a:p>
            <a:pPr marL="182563" indent="-90488" algn="l" eaLnBrk="1" hangingPunct="1">
              <a:buFont typeface="Calibri" pitchFamily="34" charset="0"/>
              <a:buChar char="‒"/>
            </a:pPr>
            <a:r>
              <a:rPr lang="it-IT" sz="900" b="0" dirty="0">
                <a:solidFill>
                  <a:schemeClr val="tx1"/>
                </a:solidFill>
                <a:latin typeface="Myriad Pro" pitchFamily="34" charset="0"/>
              </a:rPr>
              <a:t>Porta 502, Modbus TCP</a:t>
            </a: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182563" indent="-90488" algn="l" eaLnBrk="1" hangingPunct="1">
              <a:buFont typeface="Calibri" pitchFamily="34" charset="0"/>
              <a:buChar char="‒"/>
            </a:pPr>
            <a:endParaRPr lang="it-IT" sz="900" b="0" dirty="0">
              <a:solidFill>
                <a:schemeClr val="tx1"/>
              </a:solidFill>
              <a:latin typeface="Myriad Pro" pitchFamily="34" charset="0"/>
            </a:endParaRPr>
          </a:p>
          <a:p>
            <a:pPr marL="85725" indent="-85725" algn="l" eaLnBrk="1" hangingPunct="1">
              <a:buFont typeface="Arial" pitchFamily="34" charset="0"/>
              <a:buChar char="•"/>
            </a:pPr>
            <a:r>
              <a:rPr lang="it-IT" sz="900" b="0" dirty="0">
                <a:solidFill>
                  <a:schemeClr val="tx1"/>
                </a:solidFill>
                <a:latin typeface="Myriad Pro" pitchFamily="34" charset="0"/>
              </a:rPr>
              <a:t>Utenti verso il Web Server:</a:t>
            </a:r>
          </a:p>
          <a:p>
            <a:pPr marL="182563" indent="-90488" algn="l" eaLnBrk="1" hangingPunct="1">
              <a:buFont typeface="Calibri" pitchFamily="34" charset="0"/>
              <a:buChar char="‒"/>
            </a:pPr>
            <a:r>
              <a:rPr lang="it-IT" sz="900" b="0" dirty="0">
                <a:solidFill>
                  <a:schemeClr val="tx1"/>
                </a:solidFill>
                <a:latin typeface="Myriad Pro" pitchFamily="34" charset="0"/>
              </a:rPr>
              <a:t>Porta 80, HTTP (</a:t>
            </a:r>
            <a:r>
              <a:rPr lang="it-IT" sz="900" b="0" u="sng" dirty="0">
                <a:solidFill>
                  <a:srgbClr val="40979E"/>
                </a:solidFill>
                <a:latin typeface="Myriad Pro" pitchFamily="34" charset="0"/>
                <a:cs typeface="Calibri" pitchFamily="34" charset="0"/>
              </a:rPr>
              <a:t>http://IP2</a:t>
            </a:r>
            <a:r>
              <a:rPr lang="it-IT" sz="900" b="0" dirty="0">
                <a:solidFill>
                  <a:srgbClr val="40979E"/>
                </a:solidFill>
                <a:latin typeface="Myriad Pro" pitchFamily="34" charset="0"/>
                <a:cs typeface="Calibri" pitchFamily="34" charset="0"/>
              </a:rPr>
              <a:t> </a:t>
            </a:r>
            <a:r>
              <a:rPr lang="it-IT" sz="900" b="0" dirty="0">
                <a:solidFill>
                  <a:schemeClr val="tx1"/>
                </a:solidFill>
                <a:latin typeface="Myriad Pro" pitchFamily="34" charset="0"/>
              </a:rPr>
              <a:t>da browser web )</a:t>
            </a:r>
          </a:p>
          <a:p>
            <a:pPr marL="182563" indent="-90488" algn="l" eaLnBrk="1" hangingPunct="1">
              <a:buFont typeface="Calibri" pitchFamily="34" charset="0"/>
              <a:buChar char="‒"/>
            </a:pPr>
            <a:r>
              <a:rPr lang="it-IT" sz="900" b="0" dirty="0">
                <a:solidFill>
                  <a:schemeClr val="tx1"/>
                </a:solidFill>
                <a:latin typeface="Myriad Pro" pitchFamily="34" charset="0"/>
              </a:rPr>
              <a:t>Porta 443, HTTPS (</a:t>
            </a:r>
            <a:r>
              <a:rPr lang="it-IT" sz="900" b="0" u="sng" dirty="0">
                <a:solidFill>
                  <a:srgbClr val="40979E"/>
                </a:solidFill>
                <a:latin typeface="Myriad Pro" pitchFamily="34" charset="0"/>
                <a:cs typeface="Calibri" pitchFamily="34" charset="0"/>
              </a:rPr>
              <a:t>https://IP2</a:t>
            </a:r>
            <a:r>
              <a:rPr lang="it-IT" sz="900" b="0" dirty="0">
                <a:solidFill>
                  <a:srgbClr val="40979E"/>
                </a:solidFill>
                <a:latin typeface="Myriad Pro" pitchFamily="34" charset="0"/>
                <a:cs typeface="Calibri" pitchFamily="34" charset="0"/>
              </a:rPr>
              <a:t> </a:t>
            </a:r>
            <a:r>
              <a:rPr lang="it-IT" sz="900" b="0" dirty="0">
                <a:solidFill>
                  <a:schemeClr val="tx1"/>
                </a:solidFill>
                <a:latin typeface="Myriad Pro" pitchFamily="34" charset="0"/>
              </a:rPr>
              <a:t>da browser web )</a:t>
            </a:r>
          </a:p>
          <a:p>
            <a:pPr marL="182563" indent="-90488" algn="l" eaLnBrk="1" hangingPunct="1">
              <a:buFont typeface="Calibri" pitchFamily="34" charset="0"/>
              <a:buChar char="‒"/>
            </a:pPr>
            <a:r>
              <a:rPr lang="it-IT" sz="900" b="0" dirty="0">
                <a:solidFill>
                  <a:schemeClr val="tx1"/>
                </a:solidFill>
                <a:latin typeface="Myriad Pro" pitchFamily="34" charset="0"/>
              </a:rPr>
              <a:t>Porte 20 and 21, FTP (</a:t>
            </a:r>
            <a:r>
              <a:rPr lang="it-IT" sz="900" b="0" u="sng" dirty="0">
                <a:solidFill>
                  <a:srgbClr val="40979E"/>
                </a:solidFill>
                <a:latin typeface="Myriad Pro" pitchFamily="34" charset="0"/>
                <a:cs typeface="Calibri" pitchFamily="34" charset="0"/>
              </a:rPr>
              <a:t>ftp://IP2</a:t>
            </a:r>
            <a:r>
              <a:rPr lang="it-IT" sz="900" b="0" dirty="0">
                <a:solidFill>
                  <a:srgbClr val="40979E"/>
                </a:solidFill>
                <a:latin typeface="Myriad Pro" pitchFamily="34" charset="0"/>
                <a:cs typeface="Calibri" pitchFamily="34" charset="0"/>
              </a:rPr>
              <a:t> </a:t>
            </a:r>
            <a:r>
              <a:rPr lang="it-IT" sz="900" b="0" dirty="0">
                <a:solidFill>
                  <a:schemeClr val="tx1"/>
                </a:solidFill>
                <a:latin typeface="Myriad Pro" pitchFamily="34" charset="0"/>
              </a:rPr>
              <a:t>da browser web o da “Risorse del Computer”)</a:t>
            </a:r>
          </a:p>
        </p:txBody>
      </p:sp>
      <p:sp>
        <p:nvSpPr>
          <p:cNvPr id="23" name="Text Box 27"/>
          <p:cNvSpPr txBox="1">
            <a:spLocks noChangeArrowheads="1"/>
          </p:cNvSpPr>
          <p:nvPr/>
        </p:nvSpPr>
        <p:spPr bwMode="auto">
          <a:xfrm>
            <a:off x="3240000" y="6480000"/>
            <a:ext cx="1367396" cy="384721"/>
          </a:xfrm>
          <a:prstGeom prst="rect">
            <a:avLst/>
          </a:prstGeom>
          <a:noFill/>
          <a:ln w="9525">
            <a:noFill/>
            <a:miter lim="800000"/>
            <a:headEnd/>
            <a:tailEnd/>
          </a:ln>
        </p:spPr>
        <p:txBody>
          <a:bodyPr wrap="square">
            <a:spAutoFit/>
          </a:bodyPr>
          <a:lstStyle/>
          <a:p>
            <a:pPr algn="l">
              <a:spcBef>
                <a:spcPts val="0"/>
              </a:spcBef>
            </a:pPr>
            <a:r>
              <a:rPr lang="it-IT" sz="900" dirty="0">
                <a:solidFill>
                  <a:srgbClr val="146BBA"/>
                </a:solidFill>
                <a:latin typeface="Myriad Pro" pitchFamily="34" charset="0"/>
              </a:rPr>
              <a:t>IP</a:t>
            </a:r>
            <a:r>
              <a:rPr lang="it-IT" sz="900" b="0" dirty="0">
                <a:solidFill>
                  <a:schemeClr val="tx1"/>
                </a:solidFill>
                <a:latin typeface="Myriad Pro" pitchFamily="34" charset="0"/>
              </a:rPr>
              <a:t> (fisso)</a:t>
            </a:r>
          </a:p>
          <a:p>
            <a:pPr algn="l">
              <a:spcBef>
                <a:spcPts val="0"/>
              </a:spcBef>
            </a:pPr>
            <a:r>
              <a:rPr lang="it-IT" sz="900" dirty="0">
                <a:solidFill>
                  <a:srgbClr val="146BBA"/>
                </a:solidFill>
                <a:latin typeface="Myriad Pro" pitchFamily="34" charset="0"/>
              </a:rPr>
              <a:t>Nome</a:t>
            </a:r>
            <a:r>
              <a:rPr lang="it-IT" sz="900" b="0" dirty="0">
                <a:solidFill>
                  <a:schemeClr val="tx1"/>
                </a:solidFill>
                <a:latin typeface="Myriad Pro" pitchFamily="34" charset="0"/>
              </a:rPr>
              <a:t> (IP dinamico</a:t>
            </a:r>
            <a:r>
              <a:rPr lang="it-IT" sz="1000" b="0" dirty="0">
                <a:solidFill>
                  <a:schemeClr val="tx1"/>
                </a:solidFill>
                <a:latin typeface="Myriad Pro" pitchFamily="34" charset="0"/>
              </a:rPr>
              <a:t>)</a:t>
            </a:r>
          </a:p>
        </p:txBody>
      </p:sp>
      <p:grpSp>
        <p:nvGrpSpPr>
          <p:cNvPr id="22" name="Gruppo 21"/>
          <p:cNvGrpSpPr/>
          <p:nvPr/>
        </p:nvGrpSpPr>
        <p:grpSpPr>
          <a:xfrm>
            <a:off x="2261937" y="5659821"/>
            <a:ext cx="3923058" cy="963428"/>
            <a:chOff x="2261937" y="5659821"/>
            <a:chExt cx="3923058" cy="963428"/>
          </a:xfrm>
        </p:grpSpPr>
        <p:grpSp>
          <p:nvGrpSpPr>
            <p:cNvPr id="27" name="Gruppo 21"/>
            <p:cNvGrpSpPr/>
            <p:nvPr/>
          </p:nvGrpSpPr>
          <p:grpSpPr>
            <a:xfrm>
              <a:off x="3272096" y="5659821"/>
              <a:ext cx="2912899" cy="695775"/>
              <a:chOff x="3272096" y="5659821"/>
              <a:chExt cx="2912899" cy="695775"/>
            </a:xfrm>
          </p:grpSpPr>
          <p:sp>
            <p:nvSpPr>
              <p:cNvPr id="35" name="Line 21"/>
              <p:cNvSpPr>
                <a:spLocks noChangeShapeType="1"/>
              </p:cNvSpPr>
              <p:nvPr/>
            </p:nvSpPr>
            <p:spPr bwMode="auto">
              <a:xfrm>
                <a:off x="3272096" y="6256201"/>
                <a:ext cx="2672504" cy="0"/>
              </a:xfrm>
              <a:prstGeom prst="line">
                <a:avLst/>
              </a:prstGeom>
              <a:noFill/>
              <a:ln w="12700">
                <a:solidFill>
                  <a:srgbClr val="40AE49"/>
                </a:solidFill>
                <a:round/>
                <a:headEnd/>
                <a:tailEnd/>
              </a:ln>
            </p:spPr>
            <p:txBody>
              <a:bodyPr/>
              <a:lstStyle/>
              <a:p>
                <a:endParaRPr lang="en-GB" sz="900">
                  <a:latin typeface="Myriad Pro" pitchFamily="34" charset="0"/>
                </a:endParaRPr>
              </a:p>
            </p:txBody>
          </p:sp>
          <p:sp>
            <p:nvSpPr>
              <p:cNvPr id="36" name="Text Box 27"/>
              <p:cNvSpPr txBox="1">
                <a:spLocks noChangeArrowheads="1"/>
              </p:cNvSpPr>
              <p:nvPr/>
            </p:nvSpPr>
            <p:spPr bwMode="auto">
              <a:xfrm>
                <a:off x="5726824" y="5659821"/>
                <a:ext cx="458171" cy="276999"/>
              </a:xfrm>
              <a:prstGeom prst="rect">
                <a:avLst/>
              </a:prstGeom>
              <a:noFill/>
              <a:ln w="9525">
                <a:noFill/>
                <a:miter lim="800000"/>
                <a:headEnd/>
                <a:tailEnd/>
              </a:ln>
            </p:spPr>
            <p:txBody>
              <a:bodyPr wrap="square">
                <a:spAutoFit/>
              </a:bodyPr>
              <a:lstStyle/>
              <a:p>
                <a:pPr algn="l">
                  <a:spcBef>
                    <a:spcPct val="50000"/>
                  </a:spcBef>
                </a:pPr>
                <a:r>
                  <a:rPr lang="en-GB" sz="1200" dirty="0">
                    <a:solidFill>
                      <a:srgbClr val="146BBA"/>
                    </a:solidFill>
                    <a:latin typeface="Myriad Pro" pitchFamily="34" charset="0"/>
                  </a:rPr>
                  <a:t>IP2</a:t>
                </a:r>
              </a:p>
            </p:txBody>
          </p:sp>
          <p:pic>
            <p:nvPicPr>
              <p:cNvPr id="37" name="Picture 14"/>
              <p:cNvPicPr>
                <a:picLocks noChangeAspect="1" noChangeArrowheads="1"/>
              </p:cNvPicPr>
              <p:nvPr/>
            </p:nvPicPr>
            <p:blipFill>
              <a:blip r:embed="rId2" cstate="print"/>
              <a:srcRect/>
              <a:stretch>
                <a:fillRect/>
              </a:stretch>
            </p:blipFill>
            <p:spPr bwMode="auto">
              <a:xfrm>
                <a:off x="4309110" y="6150611"/>
                <a:ext cx="540000" cy="204985"/>
              </a:xfrm>
              <a:prstGeom prst="rect">
                <a:avLst/>
              </a:prstGeom>
              <a:noFill/>
              <a:ln w="9525">
                <a:noFill/>
                <a:miter lim="800000"/>
                <a:headEnd/>
                <a:tailEnd/>
              </a:ln>
            </p:spPr>
          </p:pic>
          <p:sp>
            <p:nvSpPr>
              <p:cNvPr id="38" name="Text Box 24"/>
              <p:cNvSpPr txBox="1">
                <a:spLocks noChangeArrowheads="1"/>
              </p:cNvSpPr>
              <p:nvPr/>
            </p:nvSpPr>
            <p:spPr bwMode="auto">
              <a:xfrm>
                <a:off x="4231386" y="5826268"/>
                <a:ext cx="712724" cy="230832"/>
              </a:xfrm>
              <a:prstGeom prst="rect">
                <a:avLst/>
              </a:prstGeom>
              <a:noFill/>
              <a:ln w="9525">
                <a:noFill/>
                <a:miter lim="800000"/>
                <a:headEnd/>
                <a:tailEnd/>
              </a:ln>
            </p:spPr>
            <p:txBody>
              <a:bodyPr wrap="square">
                <a:spAutoFit/>
              </a:bodyPr>
              <a:lstStyle/>
              <a:p>
                <a:pPr algn="l">
                  <a:spcBef>
                    <a:spcPct val="50000"/>
                  </a:spcBef>
                </a:pPr>
                <a:r>
                  <a:rPr lang="en-GB" sz="900">
                    <a:latin typeface="Myriad Pro" pitchFamily="34" charset="0"/>
                  </a:rPr>
                  <a:t>Box ADSL</a:t>
                </a:r>
              </a:p>
            </p:txBody>
          </p:sp>
        </p:grpSp>
        <p:pic>
          <p:nvPicPr>
            <p:cNvPr id="28" name="Picture 17"/>
            <p:cNvPicPr>
              <a:picLocks noChangeAspect="1" noChangeArrowheads="1"/>
            </p:cNvPicPr>
            <p:nvPr/>
          </p:nvPicPr>
          <p:blipFill>
            <a:blip r:embed="rId3" cstate="print"/>
            <a:srcRect/>
            <a:stretch>
              <a:fillRect/>
            </a:stretch>
          </p:blipFill>
          <p:spPr bwMode="auto">
            <a:xfrm>
              <a:off x="2261937" y="5903249"/>
              <a:ext cx="1017101" cy="720000"/>
            </a:xfrm>
            <a:prstGeom prst="rect">
              <a:avLst/>
            </a:prstGeom>
            <a:noFill/>
            <a:ln w="9525">
              <a:noFill/>
              <a:miter lim="800000"/>
              <a:headEnd/>
              <a:tailEnd/>
            </a:ln>
          </p:spPr>
        </p:pic>
      </p:grpSp>
      <p:grpSp>
        <p:nvGrpSpPr>
          <p:cNvPr id="39" name="Gruppo 38"/>
          <p:cNvGrpSpPr/>
          <p:nvPr/>
        </p:nvGrpSpPr>
        <p:grpSpPr>
          <a:xfrm>
            <a:off x="2124000" y="1639078"/>
            <a:ext cx="3964596" cy="3112922"/>
            <a:chOff x="2124000" y="1639078"/>
            <a:chExt cx="3964596" cy="3112922"/>
          </a:xfrm>
        </p:grpSpPr>
        <p:sp>
          <p:nvSpPr>
            <p:cNvPr id="41" name="Text Box 24"/>
            <p:cNvSpPr txBox="1">
              <a:spLocks noChangeArrowheads="1"/>
            </p:cNvSpPr>
            <p:nvPr/>
          </p:nvSpPr>
          <p:spPr bwMode="auto">
            <a:xfrm>
              <a:off x="4109148" y="1639078"/>
              <a:ext cx="894593" cy="246221"/>
            </a:xfrm>
            <a:prstGeom prst="rect">
              <a:avLst/>
            </a:prstGeom>
            <a:noFill/>
            <a:ln w="9525">
              <a:noFill/>
              <a:miter lim="800000"/>
              <a:headEnd/>
              <a:tailEnd/>
            </a:ln>
          </p:spPr>
          <p:txBody>
            <a:bodyPr>
              <a:spAutoFit/>
            </a:bodyPr>
            <a:lstStyle/>
            <a:p>
              <a:pPr algn="l">
                <a:spcBef>
                  <a:spcPct val="50000"/>
                </a:spcBef>
              </a:pPr>
              <a:r>
                <a:rPr lang="en-GB" sz="1000" dirty="0">
                  <a:latin typeface="Myriad Pro" pitchFamily="34" charset="0"/>
                </a:rPr>
                <a:t>Hub/Switch</a:t>
              </a:r>
            </a:p>
          </p:txBody>
        </p:sp>
        <p:sp>
          <p:nvSpPr>
            <p:cNvPr id="42" name="Line 15"/>
            <p:cNvSpPr>
              <a:spLocks noChangeShapeType="1"/>
            </p:cNvSpPr>
            <p:nvPr/>
          </p:nvSpPr>
          <p:spPr bwMode="auto">
            <a:xfrm>
              <a:off x="5841682" y="1954689"/>
              <a:ext cx="0" cy="1419364"/>
            </a:xfrm>
            <a:prstGeom prst="line">
              <a:avLst/>
            </a:prstGeom>
            <a:noFill/>
            <a:ln w="12700">
              <a:solidFill>
                <a:srgbClr val="40AE49"/>
              </a:solidFill>
              <a:round/>
              <a:headEnd/>
              <a:tailEnd/>
            </a:ln>
          </p:spPr>
          <p:txBody>
            <a:bodyPr/>
            <a:lstStyle/>
            <a:p>
              <a:endParaRPr lang="it-IT">
                <a:latin typeface="Myriad Pro" pitchFamily="34" charset="0"/>
              </a:endParaRPr>
            </a:p>
          </p:txBody>
        </p:sp>
        <p:pic>
          <p:nvPicPr>
            <p:cNvPr id="43" name="Picture 14" descr="Switch"/>
            <p:cNvPicPr>
              <a:picLocks noChangeAspect="1" noChangeArrowheads="1"/>
            </p:cNvPicPr>
            <p:nvPr/>
          </p:nvPicPr>
          <p:blipFill>
            <a:blip r:embed="rId4" cstate="print"/>
            <a:srcRect r="18666"/>
            <a:stretch>
              <a:fillRect/>
            </a:stretch>
          </p:blipFill>
          <p:spPr bwMode="auto">
            <a:xfrm>
              <a:off x="5552036" y="2675651"/>
              <a:ext cx="536560" cy="333511"/>
            </a:xfrm>
            <a:prstGeom prst="rect">
              <a:avLst/>
            </a:prstGeom>
            <a:noFill/>
            <a:ln w="9525">
              <a:noFill/>
              <a:miter lim="800000"/>
              <a:headEnd/>
              <a:tailEnd/>
            </a:ln>
          </p:spPr>
        </p:pic>
        <p:sp>
          <p:nvSpPr>
            <p:cNvPr id="44" name="Text Box 24"/>
            <p:cNvSpPr txBox="1">
              <a:spLocks noChangeArrowheads="1"/>
            </p:cNvSpPr>
            <p:nvPr/>
          </p:nvSpPr>
          <p:spPr bwMode="auto">
            <a:xfrm>
              <a:off x="5052123" y="2420623"/>
              <a:ext cx="848613" cy="246221"/>
            </a:xfrm>
            <a:prstGeom prst="rect">
              <a:avLst/>
            </a:prstGeom>
            <a:noFill/>
            <a:ln w="9525">
              <a:noFill/>
              <a:miter lim="800000"/>
              <a:headEnd/>
              <a:tailEnd/>
            </a:ln>
          </p:spPr>
          <p:txBody>
            <a:bodyPr wrap="square">
              <a:spAutoFit/>
            </a:bodyPr>
            <a:lstStyle/>
            <a:p>
              <a:pPr algn="l">
                <a:spcBef>
                  <a:spcPct val="50000"/>
                </a:spcBef>
              </a:pPr>
              <a:r>
                <a:rPr lang="en-GB" sz="1000" dirty="0">
                  <a:latin typeface="Myriad Pro" pitchFamily="34" charset="0"/>
                </a:rPr>
                <a:t>Hub/Switch</a:t>
              </a:r>
            </a:p>
          </p:txBody>
        </p:sp>
        <p:sp>
          <p:nvSpPr>
            <p:cNvPr id="52" name="Line 21"/>
            <p:cNvSpPr>
              <a:spLocks noChangeShapeType="1"/>
            </p:cNvSpPr>
            <p:nvPr/>
          </p:nvSpPr>
          <p:spPr bwMode="auto">
            <a:xfrm>
              <a:off x="3314699" y="1959156"/>
              <a:ext cx="2524125" cy="0"/>
            </a:xfrm>
            <a:prstGeom prst="line">
              <a:avLst/>
            </a:prstGeom>
            <a:noFill/>
            <a:ln w="12700">
              <a:solidFill>
                <a:srgbClr val="40AE49"/>
              </a:solidFill>
              <a:round/>
              <a:headEnd/>
              <a:tailEnd/>
            </a:ln>
          </p:spPr>
          <p:txBody>
            <a:bodyPr/>
            <a:lstStyle/>
            <a:p>
              <a:endParaRPr lang="it-IT">
                <a:latin typeface="Myriad Pro" pitchFamily="34" charset="0"/>
              </a:endParaRPr>
            </a:p>
          </p:txBody>
        </p:sp>
        <p:pic>
          <p:nvPicPr>
            <p:cNvPr id="53" name="Picture 8" descr="Switch"/>
            <p:cNvPicPr>
              <a:picLocks noChangeAspect="1" noChangeArrowheads="1"/>
            </p:cNvPicPr>
            <p:nvPr/>
          </p:nvPicPr>
          <p:blipFill>
            <a:blip r:embed="rId4" cstate="print"/>
            <a:srcRect r="18666"/>
            <a:stretch>
              <a:fillRect/>
            </a:stretch>
          </p:blipFill>
          <p:spPr bwMode="auto">
            <a:xfrm>
              <a:off x="4215710" y="1834411"/>
              <a:ext cx="536560" cy="333511"/>
            </a:xfrm>
            <a:prstGeom prst="rect">
              <a:avLst/>
            </a:prstGeom>
            <a:noFill/>
            <a:ln w="9525">
              <a:noFill/>
              <a:miter lim="800000"/>
              <a:headEnd/>
              <a:tailEnd/>
            </a:ln>
          </p:spPr>
        </p:pic>
        <p:pic>
          <p:nvPicPr>
            <p:cNvPr id="54" name="Picture 2" descr="C:\Users\Enrico Diani\Desktop\Manuali Soluzione Misura EDIA\EMS Configurator\ime\Enrg Mngr sw\Schema1.png"/>
            <p:cNvPicPr>
              <a:picLocks noChangeAspect="1" noChangeArrowheads="1"/>
            </p:cNvPicPr>
            <p:nvPr/>
          </p:nvPicPr>
          <p:blipFill>
            <a:blip r:embed="rId5" cstate="print"/>
            <a:srcRect r="45316"/>
            <a:stretch>
              <a:fillRect/>
            </a:stretch>
          </p:blipFill>
          <p:spPr bwMode="auto">
            <a:xfrm>
              <a:off x="2124000" y="1692000"/>
              <a:ext cx="1683888" cy="3060000"/>
            </a:xfrm>
            <a:prstGeom prst="rect">
              <a:avLst/>
            </a:prstGeom>
            <a:noFill/>
          </p:spPr>
        </p:pic>
      </p:grpSp>
      <p:pic>
        <p:nvPicPr>
          <p:cNvPr id="25" name="Immagine 24">
            <a:extLst>
              <a:ext uri="{FF2B5EF4-FFF2-40B4-BE49-F238E27FC236}">
                <a16:creationId xmlns:a16="http://schemas.microsoft.com/office/drawing/2014/main" id="{01DB6524-187C-4444-B0D7-FD5E130D6B6C}"/>
              </a:ext>
            </a:extLst>
          </p:cNvPr>
          <p:cNvPicPr/>
          <p:nvPr/>
        </p:nvPicPr>
        <p:blipFill>
          <a:blip r:embed="rId6"/>
          <a:stretch>
            <a:fillRect/>
          </a:stretch>
        </p:blipFill>
        <p:spPr>
          <a:xfrm>
            <a:off x="5386057" y="3311744"/>
            <a:ext cx="905533" cy="489510"/>
          </a:xfrm>
          <a:prstGeom prst="rect">
            <a:avLst/>
          </a:prstGeom>
        </p:spPr>
      </p:pic>
      <p:pic>
        <p:nvPicPr>
          <p:cNvPr id="26" name="Immagine 25">
            <a:extLst>
              <a:ext uri="{FF2B5EF4-FFF2-40B4-BE49-F238E27FC236}">
                <a16:creationId xmlns:a16="http://schemas.microsoft.com/office/drawing/2014/main" id="{AD96B8BF-0C38-4429-BB8D-A532BBF9A3A2}"/>
              </a:ext>
            </a:extLst>
          </p:cNvPr>
          <p:cNvPicPr/>
          <p:nvPr/>
        </p:nvPicPr>
        <p:blipFill>
          <a:blip r:embed="rId6"/>
          <a:stretch>
            <a:fillRect/>
          </a:stretch>
        </p:blipFill>
        <p:spPr>
          <a:xfrm>
            <a:off x="5791163" y="6018494"/>
            <a:ext cx="905533" cy="489510"/>
          </a:xfrm>
          <a:prstGeom prst="rect">
            <a:avLst/>
          </a:prstGeom>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2">
            <a:extLst>
              <a:ext uri="{FF2B5EF4-FFF2-40B4-BE49-F238E27FC236}">
                <a16:creationId xmlns:a16="http://schemas.microsoft.com/office/drawing/2014/main" id="{E9490E57-9AE4-4E67-91D3-1306F3012F7C}"/>
              </a:ext>
            </a:extLst>
          </p:cNvPr>
          <p:cNvSpPr txBox="1">
            <a:spLocks/>
          </p:cNvSpPr>
          <p:nvPr/>
        </p:nvSpPr>
        <p:spPr>
          <a:xfrm>
            <a:off x="2520000" y="1173163"/>
            <a:ext cx="3971925" cy="8005762"/>
          </a:xfrm>
          <a:prstGeom prst="rect">
            <a:avLst/>
          </a:prstGeom>
        </p:spPr>
        <p:txBody>
          <a:bodyPr/>
          <a:lstStyle/>
          <a:p>
            <a:pPr marL="342900" indent="-342900" algn="l" eaLnBrk="0" hangingPunct="0">
              <a:spcBef>
                <a:spcPts val="200"/>
              </a:spcBef>
              <a:defRPr/>
            </a:pPr>
            <a:r>
              <a:rPr lang="it-IT" sz="1400" kern="0" dirty="0">
                <a:solidFill>
                  <a:srgbClr val="146BBA"/>
                </a:solidFill>
                <a:latin typeface="Myriad Pro" pitchFamily="34" charset="0"/>
                <a:cs typeface="Calibri" pitchFamily="34" charset="0"/>
              </a:rPr>
              <a:t>11. FAQ </a:t>
            </a:r>
          </a:p>
          <a:p>
            <a:pPr marL="342900" lvl="0" indent="-342900" algn="l" eaLnBrk="0" hangingPunct="0">
              <a:spcBef>
                <a:spcPts val="200"/>
              </a:spcBef>
              <a:defRPr/>
            </a:pPr>
            <a:r>
              <a:rPr lang="it-IT" sz="1000" kern="0" dirty="0">
                <a:solidFill>
                  <a:srgbClr val="146BBA"/>
                </a:solidFill>
                <a:latin typeface="Myriad Pro" pitchFamily="34" charset="0"/>
                <a:cs typeface="Calibri" pitchFamily="34" charset="0"/>
              </a:rPr>
              <a:t>11.1</a:t>
            </a:r>
            <a:r>
              <a:rPr lang="it-IT" sz="1000" kern="0" dirty="0">
                <a:solidFill>
                  <a:schemeClr val="tx1"/>
                </a:solidFill>
                <a:latin typeface="Myriad Pro" pitchFamily="34" charset="0"/>
                <a:cs typeface="Calibri" pitchFamily="34" charset="0"/>
              </a:rPr>
              <a:t> Problemi di accesso </a:t>
            </a:r>
          </a:p>
          <a:p>
            <a:pPr lvl="0" algn="l" eaLnBrk="0" hangingPunct="0">
              <a:spcBef>
                <a:spcPts val="200"/>
              </a:spcBef>
              <a:defRPr/>
            </a:pPr>
            <a:r>
              <a:rPr lang="it-IT" sz="900" b="0" kern="0" dirty="0">
                <a:solidFill>
                  <a:schemeClr val="tx1"/>
                </a:solidFill>
                <a:latin typeface="Myriad Pro" pitchFamily="34" charset="0"/>
                <a:cs typeface="Calibri" pitchFamily="34" charset="0"/>
              </a:rPr>
              <a:t>Se digitando i codici PIN e PUK, la home page del Web server non viene visualizzata correttamente (aggiornamento continuo della pagina), è necessario eseguire le seguenti operazioni:</a:t>
            </a:r>
          </a:p>
          <a:p>
            <a:pPr lvl="0" indent="88900" algn="l" eaLnBrk="0" hangingPunct="0">
              <a:spcBef>
                <a:spcPts val="200"/>
              </a:spcBef>
              <a:buFontTx/>
              <a:buChar char="-"/>
              <a:defRPr/>
            </a:pPr>
            <a:r>
              <a:rPr lang="it-IT" sz="900" b="0" kern="0" dirty="0">
                <a:solidFill>
                  <a:schemeClr val="tx1"/>
                </a:solidFill>
                <a:latin typeface="Myriad Pro" pitchFamily="34" charset="0"/>
                <a:cs typeface="Calibri" pitchFamily="34" charset="0"/>
              </a:rPr>
              <a:t>cancellazione dei cookies</a:t>
            </a:r>
          </a:p>
          <a:p>
            <a:pPr lvl="0" indent="88900" algn="l" eaLnBrk="0" hangingPunct="0">
              <a:spcBef>
                <a:spcPts val="200"/>
              </a:spcBef>
              <a:buFontTx/>
              <a:buChar char="-"/>
              <a:defRPr/>
            </a:pPr>
            <a:r>
              <a:rPr lang="it-IT" sz="900" b="0" kern="0" dirty="0">
                <a:solidFill>
                  <a:schemeClr val="tx1"/>
                </a:solidFill>
                <a:latin typeface="Myriad Pro" pitchFamily="34" charset="0"/>
                <a:cs typeface="Calibri" pitchFamily="34" charset="0"/>
              </a:rPr>
              <a:t>cancellazione dei file temporanei di Internet</a:t>
            </a:r>
          </a:p>
          <a:p>
            <a:pPr lvl="0" indent="88900" algn="l" eaLnBrk="0" hangingPunct="0">
              <a:spcBef>
                <a:spcPts val="200"/>
              </a:spcBef>
              <a:buFontTx/>
              <a:buChar char="-"/>
              <a:defRPr/>
            </a:pPr>
            <a:r>
              <a:rPr lang="it-IT" sz="900" b="0" kern="0" dirty="0">
                <a:solidFill>
                  <a:schemeClr val="tx1"/>
                </a:solidFill>
                <a:latin typeface="Myriad Pro" pitchFamily="34" charset="0"/>
                <a:cs typeface="Calibri" pitchFamily="34" charset="0"/>
              </a:rPr>
              <a:t>cancellazione della cache</a:t>
            </a:r>
          </a:p>
          <a:p>
            <a:pPr lvl="0" indent="88900" algn="l" eaLnBrk="0" hangingPunct="0">
              <a:spcBef>
                <a:spcPts val="200"/>
              </a:spcBef>
              <a:buFontTx/>
              <a:buChar char="-"/>
              <a:defRPr/>
            </a:pPr>
            <a:r>
              <a:rPr lang="it-IT" sz="900" b="0" kern="0" dirty="0">
                <a:solidFill>
                  <a:schemeClr val="tx1"/>
                </a:solidFill>
                <a:latin typeface="Myriad Pro" pitchFamily="34" charset="0"/>
                <a:cs typeface="Calibri" pitchFamily="34" charset="0"/>
              </a:rPr>
              <a:t>cancellazione della cronologia</a:t>
            </a: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marL="342900" lvl="0" indent="-342900" algn="l" eaLnBrk="0" hangingPunct="0">
              <a:spcBef>
                <a:spcPts val="200"/>
              </a:spcBef>
              <a:defRPr/>
            </a:pPr>
            <a:r>
              <a:rPr lang="it-IT" sz="1000" kern="0" dirty="0">
                <a:solidFill>
                  <a:srgbClr val="146BBA"/>
                </a:solidFill>
                <a:latin typeface="Myriad Pro" pitchFamily="34" charset="0"/>
                <a:cs typeface="Calibri" pitchFamily="34" charset="0"/>
              </a:rPr>
              <a:t>11.2</a:t>
            </a:r>
            <a:r>
              <a:rPr lang="it-IT" sz="1000" kern="0" dirty="0">
                <a:solidFill>
                  <a:schemeClr val="tx1"/>
                </a:solidFill>
                <a:latin typeface="Myriad Pro" pitchFamily="34" charset="0"/>
                <a:cs typeface="Calibri" pitchFamily="34" charset="0"/>
              </a:rPr>
              <a:t> Problemi con Telegram</a:t>
            </a:r>
          </a:p>
          <a:p>
            <a:pPr lvl="0" algn="l" eaLnBrk="0" hangingPunct="0">
              <a:spcBef>
                <a:spcPts val="200"/>
              </a:spcBef>
              <a:defRPr/>
            </a:pPr>
            <a:r>
              <a:rPr lang="it-IT" sz="900" b="0" kern="0" dirty="0">
                <a:solidFill>
                  <a:schemeClr val="tx1"/>
                </a:solidFill>
                <a:latin typeface="Myriad Pro" pitchFamily="34" charset="0"/>
                <a:cs typeface="Calibri" pitchFamily="34" charset="0"/>
              </a:rPr>
              <a:t>Se la funzione </a:t>
            </a:r>
            <a:r>
              <a:rPr lang="en-GB" sz="900" b="0" dirty="0">
                <a:solidFill>
                  <a:schemeClr val="tx1"/>
                </a:solidFill>
                <a:latin typeface="Myriad Pro" pitchFamily="34" charset="0"/>
              </a:rPr>
              <a:t>“</a:t>
            </a:r>
            <a:r>
              <a:rPr lang="it-IT" sz="900" b="0" kern="0" dirty="0">
                <a:solidFill>
                  <a:schemeClr val="tx1"/>
                </a:solidFill>
                <a:latin typeface="Myriad Pro" pitchFamily="34" charset="0"/>
                <a:cs typeface="Calibri" pitchFamily="34" charset="0"/>
              </a:rPr>
              <a:t>Test</a:t>
            </a:r>
            <a:r>
              <a:rPr lang="en-GB" sz="900" b="0" dirty="0">
                <a:solidFill>
                  <a:schemeClr val="tx1"/>
                </a:solidFill>
                <a:latin typeface="Myriad Pro" pitchFamily="34" charset="0"/>
              </a:rPr>
              <a:t>“</a:t>
            </a:r>
            <a:r>
              <a:rPr lang="it-IT" sz="900" b="0" kern="0" dirty="0">
                <a:solidFill>
                  <a:schemeClr val="tx1"/>
                </a:solidFill>
                <a:latin typeface="Myriad Pro" pitchFamily="34" charset="0"/>
                <a:cs typeface="Calibri" pitchFamily="34" charset="0"/>
              </a:rPr>
              <a:t> nella pagina Telegramma non funziona correttamente, è necessario controllare:</a:t>
            </a:r>
          </a:p>
          <a:p>
            <a:pPr lvl="0" indent="88900" algn="l" eaLnBrk="0" hangingPunct="0">
              <a:spcBef>
                <a:spcPts val="200"/>
              </a:spcBef>
              <a:buFontTx/>
              <a:buChar char="-"/>
              <a:defRPr/>
            </a:pPr>
            <a:r>
              <a:rPr lang="it-IT" sz="900" b="0" kern="0" dirty="0">
                <a:solidFill>
                  <a:schemeClr val="tx1"/>
                </a:solidFill>
                <a:latin typeface="Myriad Pro" pitchFamily="34" charset="0"/>
                <a:cs typeface="Calibri" pitchFamily="34" charset="0"/>
              </a:rPr>
              <a:t>la corretta apertura della porta di comunicazione 443 </a:t>
            </a:r>
            <a:r>
              <a:rPr lang="it-IT" sz="800" b="0" i="1" kern="0" dirty="0">
                <a:solidFill>
                  <a:schemeClr val="tx1"/>
                </a:solidFill>
                <a:latin typeface="Myriad Pro" pitchFamily="34" charset="0"/>
                <a:cs typeface="Calibri" pitchFamily="34" charset="0"/>
              </a:rPr>
              <a:t>(vedere § 10.1.1)</a:t>
            </a:r>
            <a:endParaRPr lang="it-IT" sz="900" b="0" i="1" kern="0" dirty="0">
              <a:solidFill>
                <a:schemeClr val="tx1"/>
              </a:solidFill>
              <a:latin typeface="Myriad Pro" pitchFamily="34" charset="0"/>
              <a:cs typeface="Calibri" pitchFamily="34" charset="0"/>
            </a:endParaRPr>
          </a:p>
          <a:p>
            <a:pPr lvl="0" indent="88900" algn="l" eaLnBrk="0" hangingPunct="0">
              <a:spcBef>
                <a:spcPts val="200"/>
              </a:spcBef>
              <a:buFontTx/>
              <a:buChar char="-"/>
              <a:defRPr/>
            </a:pPr>
            <a:r>
              <a:rPr lang="it-IT" sz="900" b="0" kern="0" dirty="0">
                <a:solidFill>
                  <a:schemeClr val="tx1"/>
                </a:solidFill>
                <a:latin typeface="Myriad Pro" pitchFamily="34" charset="0"/>
                <a:cs typeface="Calibri" pitchFamily="34" charset="0"/>
              </a:rPr>
              <a:t>la corretta configurazione del DNS del Mini Web Server nella pagina “Impostazioni di rete” </a:t>
            </a:r>
            <a:r>
              <a:rPr lang="it-IT" sz="800" b="0" i="1" kern="0" dirty="0">
                <a:solidFill>
                  <a:schemeClr val="tx1"/>
                </a:solidFill>
                <a:latin typeface="Myriad Pro" pitchFamily="34" charset="0"/>
                <a:cs typeface="Calibri" pitchFamily="34" charset="0"/>
              </a:rPr>
              <a:t>(vedere § 7.5.1)</a:t>
            </a:r>
            <a:endParaRPr lang="it-IT" sz="900" b="0" i="1"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tabLst>
                <a:tab pos="594000" algn="l"/>
              </a:tabLst>
              <a:defRPr/>
            </a:pPr>
            <a:r>
              <a:rPr lang="it-IT" sz="1000" kern="0" dirty="0">
                <a:solidFill>
                  <a:srgbClr val="146BBA"/>
                </a:solidFill>
                <a:latin typeface="Myriad Pro" panose="020B0503030403020204" pitchFamily="34" charset="0"/>
              </a:rPr>
              <a:t>11.3</a:t>
            </a:r>
            <a:r>
              <a:rPr lang="it-IT" sz="1000" kern="0" dirty="0">
                <a:solidFill>
                  <a:schemeClr val="tx1"/>
                </a:solidFill>
                <a:latin typeface="Myriad Pro" panose="020B0503030403020204" pitchFamily="34" charset="0"/>
              </a:rPr>
              <a:t> Problemi con il test di invio delle e-mail</a:t>
            </a:r>
          </a:p>
          <a:p>
            <a:pPr lvl="0" algn="l" eaLnBrk="0" hangingPunct="0">
              <a:spcBef>
                <a:spcPts val="200"/>
              </a:spcBef>
              <a:defRPr/>
            </a:pPr>
            <a:r>
              <a:rPr lang="it-IT" sz="900" b="0" kern="0" dirty="0">
                <a:solidFill>
                  <a:schemeClr val="tx1"/>
                </a:solidFill>
                <a:latin typeface="Myriad Pro" pitchFamily="34" charset="0"/>
                <a:cs typeface="Calibri" pitchFamily="34" charset="0"/>
              </a:rPr>
              <a:t>Se la funzione </a:t>
            </a:r>
            <a:r>
              <a:rPr lang="en-GB" sz="900" b="0" dirty="0">
                <a:solidFill>
                  <a:schemeClr val="tx1"/>
                </a:solidFill>
                <a:latin typeface="Myriad Pro" pitchFamily="34" charset="0"/>
              </a:rPr>
              <a:t>“</a:t>
            </a:r>
            <a:r>
              <a:rPr lang="it-IT" sz="900" b="0" kern="0" dirty="0">
                <a:solidFill>
                  <a:schemeClr val="tx1"/>
                </a:solidFill>
                <a:latin typeface="Myriad Pro" pitchFamily="34" charset="0"/>
                <a:cs typeface="Calibri" pitchFamily="34" charset="0"/>
              </a:rPr>
              <a:t>Test</a:t>
            </a:r>
            <a:r>
              <a:rPr lang="en-GB" sz="900" b="0" dirty="0">
                <a:solidFill>
                  <a:schemeClr val="tx1"/>
                </a:solidFill>
                <a:latin typeface="Myriad Pro" pitchFamily="34" charset="0"/>
              </a:rPr>
              <a:t>“</a:t>
            </a:r>
            <a:r>
              <a:rPr lang="it-IT" sz="900" b="0" kern="0" dirty="0">
                <a:solidFill>
                  <a:schemeClr val="tx1"/>
                </a:solidFill>
                <a:latin typeface="Myriad Pro" pitchFamily="34" charset="0"/>
                <a:cs typeface="Calibri" pitchFamily="34" charset="0"/>
              </a:rPr>
              <a:t> nella pagina di configurazione del mittente delle e-mail (pagina </a:t>
            </a:r>
            <a:r>
              <a:rPr lang="en-GB" sz="900" b="0" dirty="0">
                <a:solidFill>
                  <a:schemeClr val="tx1"/>
                </a:solidFill>
                <a:latin typeface="Myriad Pro" pitchFamily="34" charset="0"/>
              </a:rPr>
              <a:t>“Email“ del menu “</a:t>
            </a:r>
            <a:r>
              <a:rPr lang="it-IT" sz="900" b="0" kern="0" dirty="0">
                <a:solidFill>
                  <a:schemeClr val="tx1"/>
                </a:solidFill>
                <a:latin typeface="Myriad Pro" pitchFamily="34" charset="0"/>
                <a:cs typeface="Calibri" pitchFamily="34" charset="0"/>
              </a:rPr>
              <a:t>Email e notifiche</a:t>
            </a:r>
            <a:r>
              <a:rPr lang="en-GB" sz="900" b="0" dirty="0">
                <a:solidFill>
                  <a:schemeClr val="tx1"/>
                </a:solidFill>
                <a:latin typeface="Myriad Pro" pitchFamily="34" charset="0"/>
              </a:rPr>
              <a:t>“</a:t>
            </a:r>
            <a:r>
              <a:rPr lang="it-IT" sz="900" b="0" kern="0" dirty="0">
                <a:solidFill>
                  <a:schemeClr val="tx1"/>
                </a:solidFill>
                <a:latin typeface="Myriad Pro" pitchFamily="34" charset="0"/>
                <a:cs typeface="Calibri" pitchFamily="34" charset="0"/>
              </a:rPr>
              <a:t>) non funziona correttamente, è necessario controllare:</a:t>
            </a:r>
          </a:p>
          <a:p>
            <a:pPr lvl="0" indent="88900" algn="l" eaLnBrk="0" hangingPunct="0">
              <a:spcBef>
                <a:spcPts val="200"/>
              </a:spcBef>
              <a:buFontTx/>
              <a:buChar char="-"/>
              <a:defRPr/>
            </a:pPr>
            <a:r>
              <a:rPr lang="it-IT" sz="900" b="0" kern="0" dirty="0">
                <a:solidFill>
                  <a:schemeClr val="tx1"/>
                </a:solidFill>
                <a:latin typeface="Myriad Pro" pitchFamily="34" charset="0"/>
                <a:cs typeface="Calibri" pitchFamily="34" charset="0"/>
              </a:rPr>
              <a:t>la corretta apertura della porta di comunicazione configurata nella pagina </a:t>
            </a:r>
            <a:r>
              <a:rPr lang="en-GB" sz="900" b="0" dirty="0">
                <a:solidFill>
                  <a:schemeClr val="tx1"/>
                </a:solidFill>
                <a:latin typeface="Myriad Pro" pitchFamily="34" charset="0"/>
              </a:rPr>
              <a:t>“</a:t>
            </a:r>
            <a:r>
              <a:rPr lang="it-IT" sz="900" b="0" kern="0" dirty="0">
                <a:solidFill>
                  <a:schemeClr val="tx1"/>
                </a:solidFill>
                <a:latin typeface="Myriad Pro" pitchFamily="34" charset="0"/>
                <a:cs typeface="Calibri" pitchFamily="34" charset="0"/>
              </a:rPr>
              <a:t>Email</a:t>
            </a:r>
            <a:r>
              <a:rPr lang="en-GB" sz="900" b="0" dirty="0">
                <a:solidFill>
                  <a:schemeClr val="tx1"/>
                </a:solidFill>
                <a:latin typeface="Myriad Pro" pitchFamily="34" charset="0"/>
              </a:rPr>
              <a:t>“</a:t>
            </a:r>
          </a:p>
          <a:p>
            <a:pPr lvl="0" indent="88900" algn="l" eaLnBrk="0" hangingPunct="0">
              <a:spcBef>
                <a:spcPts val="200"/>
              </a:spcBef>
              <a:buFontTx/>
              <a:buChar char="-"/>
              <a:defRPr/>
            </a:pPr>
            <a:r>
              <a:rPr lang="it-IT" sz="900" b="0" kern="0" dirty="0">
                <a:solidFill>
                  <a:schemeClr val="tx1"/>
                </a:solidFill>
                <a:latin typeface="Myriad Pro" pitchFamily="34" charset="0"/>
                <a:cs typeface="Calibri" pitchFamily="34" charset="0"/>
              </a:rPr>
              <a:t>la corretta configurazione del DNS del Mini Web Server nella pagina “Impostazioni di rete” </a:t>
            </a:r>
            <a:r>
              <a:rPr lang="it-IT" sz="800" b="0" i="1" kern="0" dirty="0">
                <a:solidFill>
                  <a:schemeClr val="tx1"/>
                </a:solidFill>
                <a:latin typeface="Myriad Pro" pitchFamily="34" charset="0"/>
                <a:cs typeface="Calibri" pitchFamily="34" charset="0"/>
              </a:rPr>
              <a:t>(vedere § 7.5.1)</a:t>
            </a:r>
            <a:endParaRPr lang="it-IT" sz="900" b="0" kern="0" dirty="0">
              <a:solidFill>
                <a:schemeClr val="tx1"/>
              </a:solidFill>
              <a:latin typeface="Myriad Pro" pitchFamily="34" charset="0"/>
              <a:cs typeface="Calibri" pitchFamily="34" charset="0"/>
            </a:endParaRPr>
          </a:p>
          <a:p>
            <a:pPr lvl="0" indent="88900" algn="l" eaLnBrk="0" hangingPunct="0">
              <a:spcBef>
                <a:spcPts val="200"/>
              </a:spcBef>
              <a:buFontTx/>
              <a:buChar char="-"/>
              <a:defRPr/>
            </a:pPr>
            <a:r>
              <a:rPr lang="it-IT" sz="900" b="0" kern="0" dirty="0">
                <a:solidFill>
                  <a:schemeClr val="tx1"/>
                </a:solidFill>
                <a:latin typeface="Myriad Pro" pitchFamily="34" charset="0"/>
                <a:cs typeface="Calibri" pitchFamily="34" charset="0"/>
              </a:rPr>
              <a:t>le opzioni dell'account e-mail relative all’accesso da parte di app ritenute meno sicure </a:t>
            </a:r>
            <a:r>
              <a:rPr kumimoji="0" lang="it-IT" sz="900" b="0" i="1" u="none" strike="noStrike" kern="0" cap="none" spc="0" normalizeH="0" baseline="0" noProof="0" dirty="0">
                <a:ln>
                  <a:noFill/>
                </a:ln>
                <a:solidFill>
                  <a:schemeClr val="tx1"/>
                </a:solidFill>
                <a:effectLst/>
                <a:uLnTx/>
                <a:uFillTx/>
                <a:latin typeface="Myriad Pro" pitchFamily="34" charset="0"/>
                <a:ea typeface="+mn-ea"/>
                <a:cs typeface="Calibri" pitchFamily="34" charset="0"/>
              </a:rPr>
              <a:t> </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431475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076501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404630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ttangolo 8">
            <a:extLst>
              <a:ext uri="{FF2B5EF4-FFF2-40B4-BE49-F238E27FC236}">
                <a16:creationId xmlns:a16="http://schemas.microsoft.com/office/drawing/2014/main" id="{7BC56F00-B690-4811-A974-97D9D4BAD61F}"/>
              </a:ext>
            </a:extLst>
          </p:cNvPr>
          <p:cNvSpPr/>
          <p:nvPr/>
        </p:nvSpPr>
        <p:spPr bwMode="auto">
          <a:xfrm>
            <a:off x="232229" y="870857"/>
            <a:ext cx="6400800" cy="8708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11" name="Rettangolo 10">
            <a:extLst>
              <a:ext uri="{FF2B5EF4-FFF2-40B4-BE49-F238E27FC236}">
                <a16:creationId xmlns:a16="http://schemas.microsoft.com/office/drawing/2014/main" id="{0EC7CA1E-CA22-4482-A5E2-FE406E3981C9}"/>
              </a:ext>
            </a:extLst>
          </p:cNvPr>
          <p:cNvSpPr/>
          <p:nvPr/>
        </p:nvSpPr>
        <p:spPr bwMode="auto">
          <a:xfrm>
            <a:off x="360000" y="1323975"/>
            <a:ext cx="6181200" cy="7908925"/>
          </a:xfrm>
          <a:prstGeom prst="rect">
            <a:avLst/>
          </a:prstGeom>
          <a:solidFill>
            <a:srgbClr val="D0CFC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pic>
        <p:nvPicPr>
          <p:cNvPr id="12" name="Picture 4">
            <a:extLst>
              <a:ext uri="{FF2B5EF4-FFF2-40B4-BE49-F238E27FC236}">
                <a16:creationId xmlns:a16="http://schemas.microsoft.com/office/drawing/2014/main" id="{C36CF943-D6B4-4640-9BB7-41D1664CF419}"/>
              </a:ext>
            </a:extLst>
          </p:cNvPr>
          <p:cNvPicPr>
            <a:picLocks noChangeAspect="1" noChangeArrowheads="1"/>
          </p:cNvPicPr>
          <p:nvPr/>
        </p:nvPicPr>
        <p:blipFill>
          <a:blip r:embed="rId2" cstate="print"/>
          <a:srcRect/>
          <a:stretch>
            <a:fillRect/>
          </a:stretch>
        </p:blipFill>
        <p:spPr bwMode="auto">
          <a:xfrm>
            <a:off x="360000" y="9151143"/>
            <a:ext cx="6181200" cy="106572"/>
          </a:xfrm>
          <a:prstGeom prst="rect">
            <a:avLst/>
          </a:prstGeom>
          <a:noFill/>
          <a:ln w="9525">
            <a:noFill/>
            <a:miter lim="800000"/>
            <a:headEnd/>
            <a:tailEnd/>
          </a:ln>
          <a:effectLst/>
        </p:spPr>
      </p:pic>
      <p:sp>
        <p:nvSpPr>
          <p:cNvPr id="14" name="Line 22">
            <a:extLst>
              <a:ext uri="{FF2B5EF4-FFF2-40B4-BE49-F238E27FC236}">
                <a16:creationId xmlns:a16="http://schemas.microsoft.com/office/drawing/2014/main" id="{67F49C2B-EF99-4B74-BB29-214CDF28E192}"/>
              </a:ext>
            </a:extLst>
          </p:cNvPr>
          <p:cNvSpPr>
            <a:spLocks noChangeShapeType="1"/>
          </p:cNvSpPr>
          <p:nvPr/>
        </p:nvSpPr>
        <p:spPr bwMode="auto">
          <a:xfrm>
            <a:off x="360000" y="1316730"/>
            <a:ext cx="6179344" cy="0"/>
          </a:xfrm>
          <a:prstGeom prst="line">
            <a:avLst/>
          </a:prstGeom>
          <a:noFill/>
          <a:ln w="12700">
            <a:solidFill>
              <a:schemeClr val="tx1"/>
            </a:solidFill>
            <a:round/>
            <a:headEnd/>
            <a:tailEnd/>
          </a:ln>
          <a:effectLst/>
        </p:spPr>
        <p:txBody>
          <a:bodyPr/>
          <a:lstStyle/>
          <a:p>
            <a:pPr>
              <a:defRPr/>
            </a:pPr>
            <a:endParaRPr lang="en-GB" noProof="0">
              <a:latin typeface="Calibri" pitchFamily="34" charset="0"/>
              <a:cs typeface="Calibri" pitchFamily="34" charset="0"/>
            </a:endParaRPr>
          </a:p>
        </p:txBody>
      </p:sp>
      <p:sp>
        <p:nvSpPr>
          <p:cNvPr id="15" name="CasellaDiTesto 14">
            <a:extLst>
              <a:ext uri="{FF2B5EF4-FFF2-40B4-BE49-F238E27FC236}">
                <a16:creationId xmlns:a16="http://schemas.microsoft.com/office/drawing/2014/main" id="{50D7F47E-F250-4472-AFF0-D9B1819EEC12}"/>
              </a:ext>
            </a:extLst>
          </p:cNvPr>
          <p:cNvSpPr txBox="1"/>
          <p:nvPr/>
        </p:nvSpPr>
        <p:spPr>
          <a:xfrm>
            <a:off x="586739" y="1339215"/>
            <a:ext cx="2127885" cy="769441"/>
          </a:xfrm>
          <a:prstGeom prst="rect">
            <a:avLst/>
          </a:prstGeom>
          <a:noFill/>
        </p:spPr>
        <p:txBody>
          <a:bodyPr wrap="square" rtlCol="0">
            <a:spAutoFit/>
          </a:bodyPr>
          <a:lstStyle/>
          <a:p>
            <a:pPr algn="l"/>
            <a:r>
              <a:rPr lang="it-IT" sz="1100" dirty="0">
                <a:solidFill>
                  <a:schemeClr val="tx1"/>
                </a:solidFill>
                <a:latin typeface="Myriad Pro" pitchFamily="34" charset="0"/>
              </a:rPr>
              <a:t>BTicino </a:t>
            </a:r>
            <a:r>
              <a:rPr lang="it-IT" sz="1100" dirty="0" err="1">
                <a:solidFill>
                  <a:schemeClr val="tx1"/>
                </a:solidFill>
                <a:latin typeface="Myriad Pro" pitchFamily="34" charset="0"/>
              </a:rPr>
              <a:t>SpA</a:t>
            </a:r>
            <a:r>
              <a:rPr lang="it-IT" sz="1100" dirty="0">
                <a:solidFill>
                  <a:schemeClr val="tx1"/>
                </a:solidFill>
                <a:latin typeface="Myriad Pro" pitchFamily="34" charset="0"/>
              </a:rPr>
              <a:t> </a:t>
            </a:r>
          </a:p>
          <a:p>
            <a:pPr algn="l"/>
            <a:r>
              <a:rPr lang="it-IT" sz="1100" b="0" dirty="0">
                <a:solidFill>
                  <a:schemeClr val="tx1"/>
                </a:solidFill>
                <a:latin typeface="Myriad Pro" pitchFamily="34" charset="0"/>
              </a:rPr>
              <a:t>Viale Borri 231</a:t>
            </a:r>
          </a:p>
          <a:p>
            <a:pPr algn="l"/>
            <a:r>
              <a:rPr lang="it-IT" sz="1100" b="0" dirty="0">
                <a:solidFill>
                  <a:schemeClr val="tx1"/>
                </a:solidFill>
                <a:latin typeface="Myriad Pro" pitchFamily="34" charset="0"/>
              </a:rPr>
              <a:t>21100 Varese, </a:t>
            </a:r>
            <a:r>
              <a:rPr lang="it-IT" sz="1100" b="0" dirty="0" err="1">
                <a:solidFill>
                  <a:schemeClr val="tx1"/>
                </a:solidFill>
                <a:latin typeface="Myriad Pro" pitchFamily="34" charset="0"/>
              </a:rPr>
              <a:t>Italy</a:t>
            </a:r>
            <a:endParaRPr lang="it-IT" sz="1100" b="0" dirty="0">
              <a:solidFill>
                <a:schemeClr val="tx1"/>
              </a:solidFill>
              <a:latin typeface="Myriad Pro" pitchFamily="34" charset="0"/>
            </a:endParaRPr>
          </a:p>
          <a:p>
            <a:pPr algn="l"/>
            <a:r>
              <a:rPr lang="it-IT" sz="1100" b="0" dirty="0">
                <a:solidFill>
                  <a:schemeClr val="tx1"/>
                </a:solidFill>
                <a:latin typeface="Myriad Pro" pitchFamily="34" charset="0"/>
              </a:rPr>
              <a:t>www.imeitaly.com</a:t>
            </a:r>
          </a:p>
        </p:txBody>
      </p:sp>
      <p:pic>
        <p:nvPicPr>
          <p:cNvPr id="19" name="Picture 2">
            <a:extLst>
              <a:ext uri="{FF2B5EF4-FFF2-40B4-BE49-F238E27FC236}">
                <a16:creationId xmlns:a16="http://schemas.microsoft.com/office/drawing/2014/main" id="{C61B5AB1-E92D-4A27-9242-21B3078490B1}"/>
              </a:ext>
            </a:extLst>
          </p:cNvPr>
          <p:cNvPicPr>
            <a:picLocks noChangeAspect="1" noChangeArrowheads="1"/>
          </p:cNvPicPr>
          <p:nvPr/>
        </p:nvPicPr>
        <p:blipFill>
          <a:blip r:embed="rId3" cstate="print"/>
          <a:srcRect/>
          <a:stretch>
            <a:fillRect/>
          </a:stretch>
        </p:blipFill>
        <p:spPr bwMode="auto">
          <a:xfrm>
            <a:off x="360000" y="576000"/>
            <a:ext cx="1056522" cy="540000"/>
          </a:xfrm>
          <a:prstGeom prst="rect">
            <a:avLst/>
          </a:prstGeom>
          <a:noFill/>
          <a:ln w="9525">
            <a:noFill/>
            <a:miter lim="800000"/>
            <a:headEnd/>
            <a:tailEnd/>
          </a:ln>
        </p:spPr>
      </p:pic>
      <p:sp>
        <p:nvSpPr>
          <p:cNvPr id="22" name="Rettangolo 21">
            <a:extLst>
              <a:ext uri="{FF2B5EF4-FFF2-40B4-BE49-F238E27FC236}">
                <a16:creationId xmlns:a16="http://schemas.microsoft.com/office/drawing/2014/main" id="{22ED4E0A-516A-4585-B72B-59FADB7782AD}"/>
              </a:ext>
            </a:extLst>
          </p:cNvPr>
          <p:cNvSpPr/>
          <p:nvPr/>
        </p:nvSpPr>
        <p:spPr>
          <a:xfrm>
            <a:off x="476882" y="8811250"/>
            <a:ext cx="5976000" cy="338554"/>
          </a:xfrm>
          <a:prstGeom prst="rect">
            <a:avLst/>
          </a:prstGeom>
        </p:spPr>
        <p:txBody>
          <a:bodyPr wrap="square">
            <a:spAutoFit/>
          </a:bodyPr>
          <a:lstStyle/>
          <a:p>
            <a:pPr algn="l"/>
            <a:r>
              <a:rPr lang="fr-FR" sz="800" b="0" dirty="0">
                <a:solidFill>
                  <a:schemeClr val="tx1"/>
                </a:solidFill>
                <a:latin typeface="Myriad Pro" pitchFamily="34" charset="0"/>
              </a:rPr>
              <a:t>IME </a:t>
            </a:r>
            <a:r>
              <a:rPr lang="it-IT" sz="800" b="0" dirty="0">
                <a:solidFill>
                  <a:schemeClr val="tx1"/>
                </a:solidFill>
                <a:latin typeface="Myriad Pro" pitchFamily="34" charset="0"/>
              </a:rPr>
              <a:t>si riserva il diritto di variare in qualsiasi momento i contenuti illustrati nel presente</a:t>
            </a:r>
          </a:p>
          <a:p>
            <a:pPr algn="l"/>
            <a:r>
              <a:rPr lang="it-IT" sz="800" b="0" dirty="0">
                <a:solidFill>
                  <a:schemeClr val="tx1"/>
                </a:solidFill>
                <a:latin typeface="Myriad Pro" pitchFamily="34" charset="0"/>
              </a:rPr>
              <a:t>stampato e di comunicare, in qualsiasi forma e modalità, i cambiamenti apportati.</a:t>
            </a:r>
            <a:endParaRPr lang="es-ES" sz="800" b="0" dirty="0">
              <a:solidFill>
                <a:schemeClr val="tx1"/>
              </a:solidFill>
              <a:latin typeface="Myriad Pro"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3"/>
          <p:cNvSpPr txBox="1">
            <a:spLocks noChangeArrowheads="1"/>
          </p:cNvSpPr>
          <p:nvPr/>
        </p:nvSpPr>
        <p:spPr bwMode="auto">
          <a:xfrm>
            <a:off x="2520000" y="1086512"/>
            <a:ext cx="4032000" cy="7920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7800" lvl="0" indent="-177800" algn="l">
              <a:spcBef>
                <a:spcPts val="200"/>
              </a:spcBef>
              <a:defRPr/>
            </a:pPr>
            <a:r>
              <a:rPr lang="it-IT" sz="1000" kern="0" dirty="0">
                <a:solidFill>
                  <a:srgbClr val="146BBA"/>
                </a:solidFill>
                <a:latin typeface="Myriad Pro" pitchFamily="34" charset="0"/>
                <a:cs typeface="Calibri" pitchFamily="34" charset="0"/>
              </a:rPr>
              <a:t>7.4</a:t>
            </a:r>
            <a:r>
              <a:rPr lang="it-IT" sz="1000" kern="0" dirty="0">
                <a:solidFill>
                  <a:schemeClr val="tx1"/>
                </a:solidFill>
                <a:latin typeface="Myriad Pro" pitchFamily="34" charset="0"/>
                <a:cs typeface="Calibri" pitchFamily="34" charset="0"/>
              </a:rPr>
              <a:t> </a:t>
            </a:r>
            <a:r>
              <a:rPr lang="it-IT" sz="1000" kern="0" dirty="0">
                <a:solidFill>
                  <a:schemeClr val="tx1"/>
                </a:solidFill>
                <a:latin typeface="Myriad Pro"/>
                <a:cs typeface="Calibri" pitchFamily="34" charset="0"/>
              </a:rPr>
              <a:t>Configurazione delle proprietà della rete locale del computer</a:t>
            </a:r>
            <a:r>
              <a:rPr lang="it-IT" sz="1000" kern="0" dirty="0">
                <a:solidFill>
                  <a:schemeClr val="tx1"/>
                </a:solidFill>
                <a:latin typeface="Myriad Pro" pitchFamily="34" charset="0"/>
                <a:cs typeface="Calibri" pitchFamily="34" charset="0"/>
              </a:rPr>
              <a:t> </a:t>
            </a:r>
          </a:p>
          <a:p>
            <a:pPr marL="92075" lvl="0" indent="-92075" algn="l">
              <a:spcBef>
                <a:spcPts val="200"/>
              </a:spcBef>
              <a:defRPr/>
            </a:pPr>
            <a:r>
              <a:rPr lang="it-IT" sz="900" b="0" kern="0" dirty="0">
                <a:solidFill>
                  <a:schemeClr val="tx1"/>
                </a:solidFill>
                <a:latin typeface="Myriad Pro"/>
                <a:cs typeface="Calibri" pitchFamily="34" charset="0"/>
              </a:rPr>
              <a:t>Seguire la procedura: </a:t>
            </a:r>
          </a:p>
          <a:p>
            <a:pPr marL="92075" lvl="0" indent="-92075" algn="l">
              <a:spcBef>
                <a:spcPts val="200"/>
              </a:spcBef>
              <a:defRPr/>
            </a:pPr>
            <a:endParaRPr lang="it-IT" sz="900" kern="0" dirty="0">
              <a:solidFill>
                <a:schemeClr val="tx1"/>
              </a:solidFill>
              <a:latin typeface="Myriad Pro" pitchFamily="34" charset="0"/>
              <a:cs typeface="Calibri" pitchFamily="34" charset="0"/>
            </a:endParaRPr>
          </a:p>
          <a:p>
            <a:pPr marL="92075" lvl="0" indent="-92075" algn="l">
              <a:spcBef>
                <a:spcPts val="200"/>
              </a:spcBef>
              <a:defRPr/>
            </a:pPr>
            <a:endParaRPr lang="it-IT" sz="900" kern="0" dirty="0">
              <a:solidFill>
                <a:schemeClr val="tx1"/>
              </a:solidFill>
              <a:latin typeface="Myriad Pro" pitchFamily="34" charset="0"/>
              <a:cs typeface="Calibri" pitchFamily="34" charset="0"/>
            </a:endParaRPr>
          </a:p>
          <a:p>
            <a:pPr marL="92075" lvl="0" indent="-92075" algn="l">
              <a:spcBef>
                <a:spcPts val="200"/>
              </a:spcBef>
              <a:defRPr/>
            </a:pPr>
            <a:endParaRPr lang="it-IT" sz="900" kern="0" dirty="0">
              <a:solidFill>
                <a:schemeClr val="tx1"/>
              </a:solidFill>
              <a:latin typeface="Myriad Pro" pitchFamily="34" charset="0"/>
              <a:cs typeface="Calibri" pitchFamily="34" charset="0"/>
            </a:endParaRPr>
          </a:p>
          <a:p>
            <a:pPr marL="92075" lvl="0" indent="-92075" algn="l">
              <a:spcBef>
                <a:spcPts val="200"/>
              </a:spcBef>
              <a:defRPr/>
            </a:pPr>
            <a:endParaRPr lang="it-IT" sz="900" kern="0" dirty="0">
              <a:solidFill>
                <a:schemeClr val="tx1"/>
              </a:solidFill>
              <a:latin typeface="Myriad Pro" pitchFamily="34" charset="0"/>
              <a:cs typeface="Calibri" pitchFamily="34" charset="0"/>
            </a:endParaRPr>
          </a:p>
          <a:p>
            <a:pPr marL="92075" lvl="0" indent="-92075" algn="l">
              <a:spcBef>
                <a:spcPts val="200"/>
              </a:spcBef>
              <a:defRPr/>
            </a:pPr>
            <a:endParaRPr lang="it-IT" sz="900" kern="0" dirty="0">
              <a:solidFill>
                <a:schemeClr val="tx1"/>
              </a:solidFill>
              <a:latin typeface="Myriad Pro" pitchFamily="34" charset="0"/>
              <a:cs typeface="Calibri" pitchFamily="34" charset="0"/>
            </a:endParaRPr>
          </a:p>
          <a:p>
            <a:pPr marL="92075" lvl="0" indent="-92075" algn="l">
              <a:spcBef>
                <a:spcPts val="200"/>
              </a:spcBef>
              <a:defRPr/>
            </a:pPr>
            <a:endParaRPr lang="it-IT" sz="900" kern="0" dirty="0">
              <a:solidFill>
                <a:schemeClr val="tx1"/>
              </a:solidFill>
              <a:latin typeface="Myriad Pro" pitchFamily="34" charset="0"/>
              <a:cs typeface="Calibri" pitchFamily="34" charset="0"/>
            </a:endParaRPr>
          </a:p>
          <a:p>
            <a:pPr marL="92075" lvl="0" indent="-92075" algn="l">
              <a:spcBef>
                <a:spcPts val="200"/>
              </a:spcBef>
              <a:defRPr/>
            </a:pPr>
            <a:endParaRPr lang="it-IT" sz="900" kern="0" dirty="0">
              <a:solidFill>
                <a:schemeClr val="tx1"/>
              </a:solidFill>
              <a:latin typeface="Myriad Pro" pitchFamily="34" charset="0"/>
              <a:cs typeface="Calibri" pitchFamily="34" charset="0"/>
            </a:endParaRPr>
          </a:p>
          <a:p>
            <a:pPr marL="92075" lvl="0" indent="-92075" algn="l">
              <a:spcBef>
                <a:spcPts val="200"/>
              </a:spcBef>
              <a:defRPr/>
            </a:pPr>
            <a:endParaRPr lang="it-IT" sz="900" kern="0" dirty="0">
              <a:solidFill>
                <a:schemeClr val="tx1"/>
              </a:solidFill>
              <a:latin typeface="Myriad Pro" pitchFamily="34" charset="0"/>
              <a:cs typeface="Calibri" pitchFamily="34" charset="0"/>
            </a:endParaRPr>
          </a:p>
          <a:p>
            <a:pPr marL="92075" lvl="0" indent="-92075" algn="l">
              <a:spcBef>
                <a:spcPts val="200"/>
              </a:spcBef>
              <a:defRPr/>
            </a:pPr>
            <a:endParaRPr lang="it-IT" sz="900" kern="0" dirty="0">
              <a:solidFill>
                <a:schemeClr val="tx1"/>
              </a:solidFill>
              <a:latin typeface="Myriad Pro" pitchFamily="34" charset="0"/>
              <a:cs typeface="Calibri" pitchFamily="34" charset="0"/>
            </a:endParaRPr>
          </a:p>
          <a:p>
            <a:pPr marL="92075" lvl="0" indent="-92075" algn="l">
              <a:spcBef>
                <a:spcPts val="200"/>
              </a:spcBef>
              <a:defRPr/>
            </a:pPr>
            <a:endParaRPr lang="it-IT" sz="900" kern="0" dirty="0">
              <a:solidFill>
                <a:schemeClr val="tx1"/>
              </a:solidFill>
              <a:latin typeface="Myriad Pro" pitchFamily="34" charset="0"/>
              <a:cs typeface="Calibri" pitchFamily="34" charset="0"/>
            </a:endParaRPr>
          </a:p>
          <a:p>
            <a:pPr marL="92075" lvl="0" indent="-92075" algn="l">
              <a:spcBef>
                <a:spcPts val="200"/>
              </a:spcBef>
              <a:defRPr/>
            </a:pPr>
            <a:endParaRPr lang="it-IT" sz="900" kern="0" dirty="0">
              <a:solidFill>
                <a:schemeClr val="tx1"/>
              </a:solidFill>
              <a:latin typeface="Myriad Pro" pitchFamily="34" charset="0"/>
              <a:cs typeface="Calibri" pitchFamily="34" charset="0"/>
            </a:endParaRPr>
          </a:p>
          <a:p>
            <a:pPr marL="92075" lvl="0" indent="-92075" algn="l">
              <a:spcBef>
                <a:spcPts val="200"/>
              </a:spcBef>
              <a:defRPr/>
            </a:pPr>
            <a:endParaRPr lang="it-IT" sz="900" kern="0" dirty="0">
              <a:solidFill>
                <a:schemeClr val="tx1"/>
              </a:solidFill>
              <a:latin typeface="Myriad Pro" pitchFamily="34" charset="0"/>
              <a:cs typeface="Calibri" pitchFamily="34" charset="0"/>
            </a:endParaRPr>
          </a:p>
          <a:p>
            <a:pPr marL="92075" lvl="0" indent="-92075" algn="l">
              <a:spcBef>
                <a:spcPts val="200"/>
              </a:spcBef>
              <a:defRPr/>
            </a:pPr>
            <a:endParaRPr lang="it-IT" sz="900" kern="0" dirty="0">
              <a:solidFill>
                <a:schemeClr val="tx1"/>
              </a:solidFill>
              <a:latin typeface="Myriad Pro" pitchFamily="34" charset="0"/>
              <a:cs typeface="Calibri" pitchFamily="34" charset="0"/>
            </a:endParaRPr>
          </a:p>
          <a:p>
            <a:pPr marL="92075" lvl="0" indent="-92075" algn="l">
              <a:spcBef>
                <a:spcPts val="200"/>
              </a:spcBef>
              <a:defRPr/>
            </a:pPr>
            <a:endParaRPr lang="it-IT" sz="900" kern="0" dirty="0">
              <a:solidFill>
                <a:schemeClr val="tx1"/>
              </a:solidFill>
              <a:latin typeface="Myriad Pro" pitchFamily="34" charset="0"/>
              <a:cs typeface="Calibri" pitchFamily="34" charset="0"/>
            </a:endParaRPr>
          </a:p>
          <a:p>
            <a:pPr marL="92075" lvl="0" indent="-92075" algn="l">
              <a:spcBef>
                <a:spcPts val="200"/>
              </a:spcBef>
              <a:defRPr/>
            </a:pPr>
            <a:r>
              <a:rPr lang="it-IT" sz="900" kern="0" dirty="0">
                <a:solidFill>
                  <a:schemeClr val="tx1"/>
                </a:solidFill>
                <a:latin typeface="Myriad Pro" pitchFamily="34" charset="0"/>
                <a:cs typeface="Calibri" pitchFamily="34" charset="0"/>
              </a:rPr>
              <a:t>1. </a:t>
            </a:r>
            <a:r>
              <a:rPr lang="it-IT" sz="900" b="0" kern="0" dirty="0">
                <a:solidFill>
                  <a:schemeClr val="tx1"/>
                </a:solidFill>
                <a:latin typeface="Myriad Pro"/>
                <a:cs typeface="Calibri" pitchFamily="34" charset="0"/>
              </a:rPr>
              <a:t>Nel menu Start selezionare “Impostazioni” poi “Connessioni di rete” </a:t>
            </a: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kern="0" dirty="0">
              <a:solidFill>
                <a:srgbClr val="F56600"/>
              </a:solidFill>
              <a:latin typeface="Myriad Pro" pitchFamily="34" charset="0"/>
              <a:cs typeface="Calibri" pitchFamily="34" charset="0"/>
            </a:endParaRPr>
          </a:p>
          <a:p>
            <a:pPr marL="92075" lvl="0" indent="-92075" algn="l">
              <a:spcBef>
                <a:spcPts val="200"/>
              </a:spcBef>
              <a:defRPr/>
            </a:pPr>
            <a:endParaRPr lang="it-IT" sz="900" kern="0" dirty="0">
              <a:solidFill>
                <a:srgbClr val="F56600"/>
              </a:solidFill>
              <a:latin typeface="Myriad Pro" pitchFamily="34" charset="0"/>
              <a:cs typeface="Calibri" pitchFamily="34" charset="0"/>
            </a:endParaRPr>
          </a:p>
          <a:p>
            <a:pPr marL="92075" lvl="0" indent="-92075" algn="l">
              <a:spcBef>
                <a:spcPts val="200"/>
              </a:spcBef>
              <a:defRPr/>
            </a:pPr>
            <a:endParaRPr lang="it-IT" sz="900" kern="0" dirty="0">
              <a:solidFill>
                <a:srgbClr val="F56600"/>
              </a:solidFill>
              <a:latin typeface="Myriad Pro" pitchFamily="34" charset="0"/>
              <a:cs typeface="Calibri" pitchFamily="34" charset="0"/>
            </a:endParaRPr>
          </a:p>
          <a:p>
            <a:pPr marL="92075" lvl="0" indent="-92075" algn="l">
              <a:spcBef>
                <a:spcPts val="200"/>
              </a:spcBef>
              <a:defRPr/>
            </a:pPr>
            <a:endParaRPr lang="it-IT" sz="900" kern="0" dirty="0">
              <a:solidFill>
                <a:srgbClr val="F56600"/>
              </a:solidFill>
              <a:latin typeface="Myriad Pro" pitchFamily="34" charset="0"/>
              <a:cs typeface="Calibri" pitchFamily="34" charset="0"/>
            </a:endParaRPr>
          </a:p>
          <a:p>
            <a:pPr marL="92075" lvl="0" indent="-92075" algn="l">
              <a:spcBef>
                <a:spcPts val="200"/>
              </a:spcBef>
              <a:defRPr/>
            </a:pPr>
            <a:endParaRPr lang="it-IT" sz="900" kern="0" dirty="0">
              <a:solidFill>
                <a:srgbClr val="F56600"/>
              </a:solidFill>
              <a:latin typeface="Myriad Pro" pitchFamily="34" charset="0"/>
              <a:cs typeface="Calibri" pitchFamily="34" charset="0"/>
            </a:endParaRPr>
          </a:p>
          <a:p>
            <a:pPr marL="92075" lvl="0" indent="-92075" algn="l">
              <a:spcBef>
                <a:spcPts val="200"/>
              </a:spcBef>
              <a:defRPr/>
            </a:pPr>
            <a:endParaRPr lang="it-IT" sz="900" kern="0" dirty="0">
              <a:solidFill>
                <a:srgbClr val="F56600"/>
              </a:solidFill>
              <a:latin typeface="Myriad Pro" pitchFamily="34" charset="0"/>
              <a:cs typeface="Calibri" pitchFamily="34" charset="0"/>
            </a:endParaRPr>
          </a:p>
          <a:p>
            <a:pPr marL="92075" lvl="0" indent="-92075" algn="l">
              <a:spcBef>
                <a:spcPts val="200"/>
              </a:spcBef>
              <a:defRPr/>
            </a:pPr>
            <a:endParaRPr lang="it-IT" sz="900" kern="0" dirty="0">
              <a:solidFill>
                <a:srgbClr val="F56600"/>
              </a:solidFill>
              <a:latin typeface="Myriad Pro" pitchFamily="34" charset="0"/>
              <a:cs typeface="Calibri" pitchFamily="34" charset="0"/>
            </a:endParaRPr>
          </a:p>
          <a:p>
            <a:pPr marL="92075" lvl="0" indent="-92075" algn="l">
              <a:spcBef>
                <a:spcPts val="200"/>
              </a:spcBef>
              <a:defRPr/>
            </a:pPr>
            <a:endParaRPr lang="it-IT" sz="900" kern="0" dirty="0">
              <a:solidFill>
                <a:srgbClr val="F56600"/>
              </a:solidFill>
              <a:latin typeface="Myriad Pro" pitchFamily="34" charset="0"/>
              <a:cs typeface="Calibri" pitchFamily="34" charset="0"/>
            </a:endParaRPr>
          </a:p>
          <a:p>
            <a:pPr marL="92075" lvl="0" indent="-92075" algn="l">
              <a:spcBef>
                <a:spcPts val="200"/>
              </a:spcBef>
              <a:defRPr/>
            </a:pPr>
            <a:endParaRPr lang="it-IT" sz="900" kern="0" dirty="0">
              <a:solidFill>
                <a:srgbClr val="F56600"/>
              </a:solidFill>
              <a:latin typeface="Myriad Pro" pitchFamily="34" charset="0"/>
              <a:cs typeface="Calibri" pitchFamily="34" charset="0"/>
            </a:endParaRPr>
          </a:p>
          <a:p>
            <a:pPr marL="92075" lvl="0" indent="-92075" algn="l">
              <a:spcBef>
                <a:spcPts val="200"/>
              </a:spcBef>
              <a:defRPr/>
            </a:pPr>
            <a:endParaRPr lang="it-IT" sz="900" kern="0" dirty="0">
              <a:solidFill>
                <a:srgbClr val="F56600"/>
              </a:solidFill>
              <a:latin typeface="Myriad Pro" pitchFamily="34" charset="0"/>
              <a:cs typeface="Calibri" pitchFamily="34" charset="0"/>
            </a:endParaRPr>
          </a:p>
          <a:p>
            <a:pPr marL="92075" lvl="0" indent="-92075" algn="l">
              <a:spcBef>
                <a:spcPts val="200"/>
              </a:spcBef>
              <a:defRPr/>
            </a:pPr>
            <a:r>
              <a:rPr lang="it-IT" sz="900" kern="0" dirty="0">
                <a:solidFill>
                  <a:schemeClr val="tx1"/>
                </a:solidFill>
                <a:latin typeface="Myriad Pro" pitchFamily="34" charset="0"/>
                <a:cs typeface="Calibri" pitchFamily="34" charset="0"/>
              </a:rPr>
              <a:t>2.</a:t>
            </a:r>
            <a:r>
              <a:rPr lang="it-IT" sz="900" b="0" kern="0" dirty="0">
                <a:solidFill>
                  <a:schemeClr val="tx1"/>
                </a:solidFill>
                <a:latin typeface="Myriad Pro" pitchFamily="34" charset="0"/>
                <a:cs typeface="Calibri" pitchFamily="34" charset="0"/>
              </a:rPr>
              <a:t> Cliccare </a:t>
            </a:r>
            <a:r>
              <a:rPr lang="it-IT" sz="900" b="0" kern="0" dirty="0">
                <a:solidFill>
                  <a:schemeClr val="tx1"/>
                </a:solidFill>
                <a:latin typeface="Myriad Pro"/>
                <a:cs typeface="Calibri" pitchFamily="34" charset="0"/>
              </a:rPr>
              <a:t>“Connessione alla rete locale”</a:t>
            </a: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r>
              <a:rPr lang="it-IT" sz="900" kern="0" dirty="0">
                <a:solidFill>
                  <a:schemeClr val="tx1"/>
                </a:solidFill>
                <a:latin typeface="Myriad Pro" pitchFamily="34" charset="0"/>
                <a:cs typeface="Calibri" pitchFamily="34" charset="0"/>
              </a:rPr>
              <a:t>3.</a:t>
            </a:r>
            <a:r>
              <a:rPr lang="it-IT" sz="900" b="0" kern="0" dirty="0">
                <a:solidFill>
                  <a:schemeClr val="tx1"/>
                </a:solidFill>
                <a:latin typeface="Myriad Pro" pitchFamily="34" charset="0"/>
                <a:cs typeface="Calibri" pitchFamily="34" charset="0"/>
              </a:rPr>
              <a:t> </a:t>
            </a:r>
            <a:r>
              <a:rPr lang="it-IT" sz="900" b="0" kern="0" dirty="0">
                <a:solidFill>
                  <a:schemeClr val="tx1"/>
                </a:solidFill>
                <a:latin typeface="Myriad Pro"/>
                <a:cs typeface="Calibri" pitchFamily="34" charset="0"/>
              </a:rPr>
              <a:t>Cliccare su “Proprietà”</a:t>
            </a:r>
            <a:endParaRPr lang="it-IT" sz="900" b="0" kern="0" dirty="0">
              <a:solidFill>
                <a:schemeClr val="tx1"/>
              </a:solidFill>
              <a:latin typeface="Myriad Pro" pitchFamily="34" charset="0"/>
              <a:cs typeface="Calibri" pitchFamily="34" charset="0"/>
            </a:endParaRPr>
          </a:p>
        </p:txBody>
      </p:sp>
      <p:pic>
        <p:nvPicPr>
          <p:cNvPr id="20" name="Picture 33" descr="Windows - Network settings"/>
          <p:cNvPicPr>
            <a:picLocks noChangeAspect="1" noChangeArrowheads="1"/>
          </p:cNvPicPr>
          <p:nvPr/>
        </p:nvPicPr>
        <p:blipFill>
          <a:blip r:embed="rId2" cstate="print"/>
          <a:srcRect r="47723" b="56700"/>
          <a:stretch>
            <a:fillRect/>
          </a:stretch>
        </p:blipFill>
        <p:spPr bwMode="auto">
          <a:xfrm>
            <a:off x="2988000" y="4104000"/>
            <a:ext cx="2318739" cy="1440000"/>
          </a:xfrm>
          <a:prstGeom prst="rect">
            <a:avLst/>
          </a:prstGeom>
          <a:noFill/>
          <a:ln w="9525">
            <a:noFill/>
            <a:miter lim="800000"/>
            <a:headEnd/>
            <a:tailEnd/>
          </a:ln>
        </p:spPr>
      </p:pic>
      <p:pic>
        <p:nvPicPr>
          <p:cNvPr id="21" name="Picture 34" descr="Windows - LAN Connection"/>
          <p:cNvPicPr>
            <a:picLocks noChangeAspect="1" noChangeArrowheads="1"/>
          </p:cNvPicPr>
          <p:nvPr/>
        </p:nvPicPr>
        <p:blipFill>
          <a:blip r:embed="rId3" cstate="print"/>
          <a:srcRect/>
          <a:stretch>
            <a:fillRect/>
          </a:stretch>
        </p:blipFill>
        <p:spPr bwMode="auto">
          <a:xfrm>
            <a:off x="2988000" y="5868000"/>
            <a:ext cx="2054912" cy="2520000"/>
          </a:xfrm>
          <a:prstGeom prst="rect">
            <a:avLst/>
          </a:prstGeom>
          <a:noFill/>
          <a:ln w="9525">
            <a:noFill/>
            <a:miter lim="800000"/>
            <a:headEnd/>
            <a:tailEnd/>
          </a:ln>
        </p:spPr>
      </p:pic>
      <p:pic>
        <p:nvPicPr>
          <p:cNvPr id="22" name="Picture 32" descr="Windows - Start Menu - Settings - Network"/>
          <p:cNvPicPr>
            <a:picLocks noChangeAspect="1" noChangeArrowheads="1"/>
          </p:cNvPicPr>
          <p:nvPr/>
        </p:nvPicPr>
        <p:blipFill>
          <a:blip r:embed="rId4" cstate="print"/>
          <a:srcRect/>
          <a:stretch>
            <a:fillRect/>
          </a:stretch>
        </p:blipFill>
        <p:spPr bwMode="auto">
          <a:xfrm>
            <a:off x="2988000" y="1619250"/>
            <a:ext cx="2619519" cy="2160000"/>
          </a:xfrm>
          <a:prstGeom prst="rect">
            <a:avLst/>
          </a:prstGeom>
          <a:noFill/>
          <a:ln w="9525">
            <a:noFill/>
            <a:miter lim="800000"/>
            <a:headEnd/>
            <a:tailEnd/>
          </a:ln>
        </p:spPr>
      </p:pic>
      <p:grpSp>
        <p:nvGrpSpPr>
          <p:cNvPr id="18" name="Gruppo 18"/>
          <p:cNvGrpSpPr/>
          <p:nvPr/>
        </p:nvGrpSpPr>
        <p:grpSpPr>
          <a:xfrm>
            <a:off x="4464000" y="2916000"/>
            <a:ext cx="293824" cy="360000"/>
            <a:chOff x="1483200" y="4590000"/>
            <a:chExt cx="293824" cy="360000"/>
          </a:xfrm>
        </p:grpSpPr>
        <p:pic>
          <p:nvPicPr>
            <p:cNvPr id="32"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3" name="CasellaDiTesto 3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37" name="Gruppo 18"/>
          <p:cNvGrpSpPr/>
          <p:nvPr/>
        </p:nvGrpSpPr>
        <p:grpSpPr>
          <a:xfrm>
            <a:off x="4320000" y="5076000"/>
            <a:ext cx="293824" cy="360000"/>
            <a:chOff x="1483200" y="4590000"/>
            <a:chExt cx="293824" cy="360000"/>
          </a:xfrm>
        </p:grpSpPr>
        <p:pic>
          <p:nvPicPr>
            <p:cNvPr id="38"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9" name="CasellaDiTesto 38"/>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40" name="Gruppo 18"/>
          <p:cNvGrpSpPr/>
          <p:nvPr/>
        </p:nvGrpSpPr>
        <p:grpSpPr>
          <a:xfrm>
            <a:off x="3096000" y="7992000"/>
            <a:ext cx="293824" cy="360000"/>
            <a:chOff x="1483200" y="4590000"/>
            <a:chExt cx="293824" cy="360000"/>
          </a:xfrm>
        </p:grpSpPr>
        <p:pic>
          <p:nvPicPr>
            <p:cNvPr id="41"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42" name="CasellaDiTesto 41"/>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7"/>
          <p:cNvSpPr txBox="1">
            <a:spLocks noChangeArrowheads="1"/>
          </p:cNvSpPr>
          <p:nvPr/>
        </p:nvSpPr>
        <p:spPr>
          <a:xfrm>
            <a:off x="2519999" y="1176338"/>
            <a:ext cx="4032000" cy="7992000"/>
          </a:xfrm>
          <a:prstGeom prst="rect">
            <a:avLst/>
          </a:prstGeom>
        </p:spPr>
        <p:txBody>
          <a:bodyPr/>
          <a:lstStyle/>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r>
              <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rPr>
              <a:t>4.</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 </a:t>
            </a:r>
            <a:r>
              <a:rPr lang="it-IT" sz="900" b="0" kern="0" dirty="0">
                <a:solidFill>
                  <a:schemeClr val="tx1"/>
                </a:solidFill>
                <a:latin typeface="Myriad Pro" pitchFamily="34" charset="0"/>
                <a:cs typeface="Calibri" pitchFamily="34" charset="0"/>
              </a:rPr>
              <a:t>Cliccare su “Protocollo Internet (TCP/IP)”</a:t>
            </a: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r>
              <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rPr>
              <a:t>5.</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 </a:t>
            </a:r>
            <a:r>
              <a:rPr lang="it-IT" sz="900" b="0" kern="0" dirty="0">
                <a:solidFill>
                  <a:schemeClr val="tx1"/>
                </a:solidFill>
                <a:latin typeface="Myriad Pro" pitchFamily="34" charset="0"/>
                <a:cs typeface="Calibri" pitchFamily="34" charset="0"/>
              </a:rPr>
              <a:t>Cliccare su “Proprietà</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a:t>
            </a: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rPr>
              <a:t>6.</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 Cliccare su “Utilizza il seguente indirizzo IP” </a:t>
            </a:r>
          </a:p>
          <a:p>
            <a:pPr lvl="0" algn="l">
              <a:spcBef>
                <a:spcPts val="200"/>
              </a:spcBef>
            </a:pPr>
            <a:r>
              <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rPr>
              <a:t>7.</a:t>
            </a:r>
            <a:r>
              <a:rPr lang="it-IT" sz="900" b="0" kern="0" dirty="0">
                <a:solidFill>
                  <a:schemeClr val="tx1"/>
                </a:solidFill>
                <a:latin typeface="Myriad Pro" pitchFamily="34" charset="0"/>
                <a:cs typeface="Calibri" pitchFamily="34" charset="0"/>
              </a:rPr>
              <a:t> inserire i parametri LAN, come indicato</a:t>
            </a:r>
          </a:p>
          <a:p>
            <a:pPr lvl="0" algn="l">
              <a:spcBef>
                <a:spcPts val="200"/>
              </a:spcBef>
              <a:defRPr/>
            </a:pPr>
            <a:r>
              <a:rPr kumimoji="0" lang="it-IT" sz="900" i="0" u="none" strike="noStrike" kern="0" cap="none" spc="0" normalizeH="0" baseline="0" noProof="0" dirty="0">
                <a:ln>
                  <a:noFill/>
                </a:ln>
                <a:solidFill>
                  <a:schemeClr val="tx1"/>
                </a:solidFill>
                <a:effectLst/>
                <a:uLnTx/>
                <a:uFillTx/>
                <a:latin typeface="Myriad Pro" pitchFamily="34" charset="0"/>
                <a:cs typeface="Calibri" pitchFamily="34" charset="0"/>
              </a:rPr>
              <a:t>8.</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 </a:t>
            </a:r>
            <a:r>
              <a:rPr lang="it-IT" sz="900" b="0" kern="0" dirty="0">
                <a:solidFill>
                  <a:schemeClr val="tx1"/>
                </a:solidFill>
                <a:latin typeface="Myriad Pro" pitchFamily="34" charset="0"/>
                <a:cs typeface="Calibri" pitchFamily="34" charset="0"/>
              </a:rPr>
              <a:t>Cliccare su “</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OK” per confermare</a:t>
            </a: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1"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r>
              <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rPr>
              <a:t>9.</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 </a:t>
            </a:r>
            <a:r>
              <a:rPr lang="it-IT" sz="900" b="0" kern="0" dirty="0">
                <a:solidFill>
                  <a:schemeClr val="tx1"/>
                </a:solidFill>
                <a:latin typeface="Myriad Pro" pitchFamily="34" charset="0"/>
                <a:cs typeface="Calibri" pitchFamily="34" charset="0"/>
              </a:rPr>
              <a:t>Cliccare su “OK” per confermare</a:t>
            </a: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p:txBody>
      </p:sp>
      <p:pic>
        <p:nvPicPr>
          <p:cNvPr id="52" name="Picture 38" descr="Windows - TCP Properties"/>
          <p:cNvPicPr>
            <a:picLocks noChangeAspect="1" noChangeArrowheads="1"/>
          </p:cNvPicPr>
          <p:nvPr/>
        </p:nvPicPr>
        <p:blipFill>
          <a:blip r:embed="rId3" cstate="print"/>
          <a:srcRect/>
          <a:stretch>
            <a:fillRect/>
          </a:stretch>
        </p:blipFill>
        <p:spPr bwMode="auto">
          <a:xfrm>
            <a:off x="2988000" y="3708000"/>
            <a:ext cx="1918050" cy="2160000"/>
          </a:xfrm>
          <a:prstGeom prst="rect">
            <a:avLst/>
          </a:prstGeom>
          <a:noFill/>
          <a:ln w="9525">
            <a:noFill/>
            <a:miter lim="800000"/>
            <a:headEnd/>
            <a:tailEnd/>
          </a:ln>
        </p:spPr>
      </p:pic>
      <p:pic>
        <p:nvPicPr>
          <p:cNvPr id="53" name="Picture 35" descr="Connection LAN Network - Protocol"/>
          <p:cNvPicPr>
            <a:picLocks noChangeAspect="1" noChangeArrowheads="1"/>
          </p:cNvPicPr>
          <p:nvPr/>
        </p:nvPicPr>
        <p:blipFill>
          <a:blip r:embed="rId4" cstate="print"/>
          <a:srcRect/>
          <a:stretch>
            <a:fillRect/>
          </a:stretch>
        </p:blipFill>
        <p:spPr bwMode="auto">
          <a:xfrm>
            <a:off x="2988000" y="1078560"/>
            <a:ext cx="1761355" cy="2160000"/>
          </a:xfrm>
          <a:prstGeom prst="rect">
            <a:avLst/>
          </a:prstGeom>
          <a:noFill/>
          <a:ln w="9525">
            <a:noFill/>
            <a:miter lim="800000"/>
            <a:headEnd/>
            <a:tailEnd/>
          </a:ln>
        </p:spPr>
      </p:pic>
      <p:pic>
        <p:nvPicPr>
          <p:cNvPr id="54" name="Picture 35" descr="Connection LAN Network - Protocol"/>
          <p:cNvPicPr>
            <a:picLocks noChangeAspect="1" noChangeArrowheads="1"/>
          </p:cNvPicPr>
          <p:nvPr/>
        </p:nvPicPr>
        <p:blipFill>
          <a:blip r:embed="rId4" cstate="print"/>
          <a:srcRect/>
          <a:stretch>
            <a:fillRect/>
          </a:stretch>
        </p:blipFill>
        <p:spPr bwMode="auto">
          <a:xfrm>
            <a:off x="2988000" y="6624780"/>
            <a:ext cx="1761355" cy="2160000"/>
          </a:xfrm>
          <a:prstGeom prst="rect">
            <a:avLst/>
          </a:prstGeom>
          <a:noFill/>
          <a:ln w="9525">
            <a:noFill/>
            <a:miter lim="800000"/>
            <a:headEnd/>
            <a:tailEnd/>
          </a:ln>
        </p:spPr>
      </p:pic>
      <p:pic>
        <p:nvPicPr>
          <p:cNvPr id="29" name="Picture 2"/>
          <p:cNvPicPr>
            <a:picLocks noChangeAspect="1" noChangeArrowheads="1"/>
          </p:cNvPicPr>
          <p:nvPr/>
        </p:nvPicPr>
        <p:blipFill>
          <a:blip r:embed="rId5" cstate="print"/>
          <a:srcRect/>
          <a:stretch>
            <a:fillRect/>
          </a:stretch>
        </p:blipFill>
        <p:spPr bwMode="auto">
          <a:xfrm>
            <a:off x="3960000" y="4391025"/>
            <a:ext cx="1185366" cy="720000"/>
          </a:xfrm>
          <a:prstGeom prst="rect">
            <a:avLst/>
          </a:prstGeom>
          <a:noFill/>
          <a:ln w="19050">
            <a:solidFill>
              <a:srgbClr val="146BBA"/>
            </a:solidFill>
            <a:miter lim="800000"/>
            <a:headEnd/>
            <a:tailEnd/>
          </a:ln>
        </p:spPr>
      </p:pic>
      <p:grpSp>
        <p:nvGrpSpPr>
          <p:cNvPr id="30" name="Gruppo 29"/>
          <p:cNvGrpSpPr/>
          <p:nvPr/>
        </p:nvGrpSpPr>
        <p:grpSpPr>
          <a:xfrm>
            <a:off x="3780150" y="4498725"/>
            <a:ext cx="284401" cy="284400"/>
            <a:chOff x="1332000" y="2408400"/>
            <a:chExt cx="284401" cy="284400"/>
          </a:xfrm>
        </p:grpSpPr>
        <p:pic>
          <p:nvPicPr>
            <p:cNvPr id="31" name="Picture 2" descr="C:\Users\Enrico Diani\Desktop\Matita IME.png"/>
            <p:cNvPicPr>
              <a:picLocks noChangeAspect="1" noChangeArrowheads="1"/>
            </p:cNvPicPr>
            <p:nvPr/>
          </p:nvPicPr>
          <p:blipFill>
            <a:blip r:embed="rId6" cstate="print"/>
            <a:srcRect/>
            <a:stretch>
              <a:fillRect/>
            </a:stretch>
          </p:blipFill>
          <p:spPr bwMode="auto">
            <a:xfrm>
              <a:off x="1332000" y="2408400"/>
              <a:ext cx="284401" cy="284400"/>
            </a:xfrm>
            <a:prstGeom prst="rect">
              <a:avLst/>
            </a:prstGeom>
            <a:noFill/>
          </p:spPr>
        </p:pic>
        <p:sp>
          <p:nvSpPr>
            <p:cNvPr id="32" name="CasellaDiTesto 31"/>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grpSp>
        <p:nvGrpSpPr>
          <p:cNvPr id="33" name="Gruppo 18"/>
          <p:cNvGrpSpPr/>
          <p:nvPr/>
        </p:nvGrpSpPr>
        <p:grpSpPr>
          <a:xfrm>
            <a:off x="3816000" y="8676000"/>
            <a:ext cx="293824" cy="360000"/>
            <a:chOff x="1483200" y="4590000"/>
            <a:chExt cx="293824" cy="360000"/>
          </a:xfrm>
        </p:grpSpPr>
        <p:pic>
          <p:nvPicPr>
            <p:cNvPr id="34" name="Picture 3" descr="C:\Users\Enrico Diani\Desktop\Mano IME.png"/>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35" name="CasellaDiTesto 3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9</a:t>
              </a:r>
            </a:p>
          </p:txBody>
        </p:sp>
      </p:grpSp>
      <p:grpSp>
        <p:nvGrpSpPr>
          <p:cNvPr id="48" name="Gruppo 18"/>
          <p:cNvGrpSpPr/>
          <p:nvPr/>
        </p:nvGrpSpPr>
        <p:grpSpPr>
          <a:xfrm>
            <a:off x="2916000" y="4464000"/>
            <a:ext cx="293824" cy="360000"/>
            <a:chOff x="1483200" y="4590000"/>
            <a:chExt cx="293824" cy="360000"/>
          </a:xfrm>
        </p:grpSpPr>
        <p:pic>
          <p:nvPicPr>
            <p:cNvPr id="49" name="Picture 3" descr="C:\Users\Enrico Diani\Desktop\Mano IME.png"/>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50" name="CasellaDiTesto 49"/>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57" name="Gruppo 18"/>
          <p:cNvGrpSpPr/>
          <p:nvPr/>
        </p:nvGrpSpPr>
        <p:grpSpPr>
          <a:xfrm>
            <a:off x="4068000" y="2268000"/>
            <a:ext cx="293824" cy="360000"/>
            <a:chOff x="1483200" y="4590000"/>
            <a:chExt cx="293824" cy="360000"/>
          </a:xfrm>
        </p:grpSpPr>
        <p:pic>
          <p:nvPicPr>
            <p:cNvPr id="59" name="Picture 3" descr="C:\Users\Enrico Diani\Desktop\Mano IME.png"/>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60" name="CasellaDiTesto 59"/>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61" name="Gruppo 18"/>
          <p:cNvGrpSpPr/>
          <p:nvPr/>
        </p:nvGrpSpPr>
        <p:grpSpPr>
          <a:xfrm>
            <a:off x="3276000" y="1980000"/>
            <a:ext cx="293824" cy="360000"/>
            <a:chOff x="1483200" y="4590000"/>
            <a:chExt cx="293824" cy="360000"/>
          </a:xfrm>
        </p:grpSpPr>
        <p:pic>
          <p:nvPicPr>
            <p:cNvPr id="65" name="Picture 3" descr="C:\Users\Enrico Diani\Desktop\Mano IME.png"/>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66" name="CasellaDiTesto 6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67" name="Gruppo 18"/>
          <p:cNvGrpSpPr/>
          <p:nvPr/>
        </p:nvGrpSpPr>
        <p:grpSpPr>
          <a:xfrm>
            <a:off x="3996000" y="5760000"/>
            <a:ext cx="293824" cy="360000"/>
            <a:chOff x="1483200" y="4590000"/>
            <a:chExt cx="293824" cy="360000"/>
          </a:xfrm>
        </p:grpSpPr>
        <p:pic>
          <p:nvPicPr>
            <p:cNvPr id="68" name="Picture 3" descr="C:\Users\Enrico Diani\Desktop\Mano IME.png"/>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69" name="CasellaDiTesto 68"/>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8</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body" idx="4294967295"/>
          </p:nvPr>
        </p:nvSpPr>
        <p:spPr>
          <a:xfrm>
            <a:off x="2520000" y="1181100"/>
            <a:ext cx="3960812" cy="8004175"/>
          </a:xfrm>
          <a:prstGeom prst="rect">
            <a:avLst/>
          </a:prstGeom>
        </p:spPr>
        <p:txBody>
          <a:bodyPr/>
          <a:lstStyle/>
          <a:p>
            <a:pPr marL="457200" indent="-457200" eaLnBrk="1" hangingPunct="1">
              <a:spcBef>
                <a:spcPts val="200"/>
              </a:spcBef>
              <a:buNone/>
            </a:pPr>
            <a:r>
              <a:rPr lang="it-IT" sz="1000" b="1" dirty="0">
                <a:solidFill>
                  <a:srgbClr val="146BBA"/>
                </a:solidFill>
                <a:latin typeface="Myriad Pro" pitchFamily="34" charset="0"/>
                <a:cs typeface="Calibri"/>
              </a:rPr>
              <a:t>7.5</a:t>
            </a:r>
            <a:r>
              <a:rPr lang="it-IT" sz="1000" b="1" noProof="0" dirty="0">
                <a:solidFill>
                  <a:srgbClr val="146BBA"/>
                </a:solidFill>
                <a:latin typeface="Myriad Pro" pitchFamily="34" charset="0"/>
              </a:rPr>
              <a:t> </a:t>
            </a:r>
            <a:r>
              <a:rPr lang="it-IT" sz="1000" b="1" noProof="0" dirty="0">
                <a:latin typeface="Myriad Pro" pitchFamily="34" charset="0"/>
              </a:rPr>
              <a:t>Configurazione del Web Server</a:t>
            </a:r>
            <a:r>
              <a:rPr lang="it-IT" sz="1000" noProof="0" dirty="0">
                <a:latin typeface="Myriad Pro" pitchFamily="34" charset="0"/>
              </a:rPr>
              <a:t> </a:t>
            </a:r>
          </a:p>
          <a:p>
            <a:pPr marL="457200" indent="-457200" eaLnBrk="1" hangingPunct="1">
              <a:spcBef>
                <a:spcPts val="200"/>
              </a:spcBef>
              <a:buNone/>
            </a:pPr>
            <a:endParaRPr lang="it-IT" dirty="0">
              <a:latin typeface="Myriad Pro" pitchFamily="34" charset="0"/>
            </a:endParaRPr>
          </a:p>
          <a:p>
            <a:pPr marL="180975" indent="-180975" eaLnBrk="1" hangingPunct="1">
              <a:spcBef>
                <a:spcPts val="200"/>
              </a:spcBef>
              <a:buNone/>
            </a:pPr>
            <a:r>
              <a:rPr lang="it-IT" b="1" dirty="0">
                <a:solidFill>
                  <a:srgbClr val="146BBA"/>
                </a:solidFill>
                <a:latin typeface="Myriad Pro" pitchFamily="34" charset="0"/>
                <a:cs typeface="Calibri"/>
              </a:rPr>
              <a:t>7.5.1</a:t>
            </a:r>
            <a:r>
              <a:rPr lang="it-IT" b="1" dirty="0">
                <a:latin typeface="Myriad Pro" pitchFamily="34" charset="0"/>
              </a:rPr>
              <a:t> </a:t>
            </a:r>
            <a:r>
              <a:rPr lang="it-IT" b="1" dirty="0"/>
              <a:t>Impostazioni di Rete: configurazione personale</a:t>
            </a:r>
            <a:endParaRPr lang="it-IT" b="1" dirty="0">
              <a:latin typeface="Myriad Pro" pitchFamily="34" charset="0"/>
            </a:endParaRPr>
          </a:p>
          <a:p>
            <a:pPr marL="0" indent="0" eaLnBrk="1" hangingPunct="1">
              <a:spcBef>
                <a:spcPts val="200"/>
              </a:spcBef>
              <a:buNone/>
            </a:pPr>
            <a:r>
              <a:rPr lang="it-IT" dirty="0"/>
              <a:t>Connettersi al Web server digitando nel browser l'indirizzo IP </a:t>
            </a:r>
            <a:r>
              <a:rPr lang="it-IT" b="1" dirty="0">
                <a:solidFill>
                  <a:srgbClr val="146BBA"/>
                </a:solidFill>
                <a:latin typeface="Myriad Pro" pitchFamily="34" charset="0"/>
                <a:cs typeface="Calibri"/>
              </a:rPr>
              <a:t>192.168.1.100</a:t>
            </a:r>
            <a:r>
              <a:rPr lang="it-IT" dirty="0">
                <a:solidFill>
                  <a:srgbClr val="F56600"/>
                </a:solidFill>
                <a:latin typeface="Myriad Pro" pitchFamily="34" charset="0"/>
              </a:rPr>
              <a:t> </a:t>
            </a:r>
            <a:r>
              <a:rPr lang="it-IT" dirty="0">
                <a:latin typeface="Myriad Pro" pitchFamily="34" charset="0"/>
              </a:rPr>
              <a:t>(IP </a:t>
            </a:r>
            <a:r>
              <a:rPr lang="it-IT" dirty="0"/>
              <a:t>di </a:t>
            </a:r>
            <a:r>
              <a:rPr lang="it-IT" dirty="0">
                <a:latin typeface="Myriad Pro" pitchFamily="34" charset="0"/>
              </a:rPr>
              <a:t>default).</a:t>
            </a:r>
          </a:p>
          <a:p>
            <a:pPr marL="457200" indent="-457200" eaLnBrk="1" hangingPunct="1">
              <a:spcBef>
                <a:spcPts val="200"/>
              </a:spcBef>
              <a:buNone/>
            </a:pPr>
            <a:endParaRPr lang="it-IT" dirty="0">
              <a:latin typeface="Myriad Pro" pitchFamily="34" charset="0"/>
            </a:endParaRPr>
          </a:p>
          <a:p>
            <a:pPr marL="457200" indent="-457200" eaLnBrk="1" hangingPunct="1">
              <a:spcBef>
                <a:spcPts val="200"/>
              </a:spcBef>
              <a:buNone/>
            </a:pPr>
            <a:endParaRPr lang="it-IT" dirty="0">
              <a:latin typeface="Myriad Pro" pitchFamily="34" charset="0"/>
            </a:endParaRPr>
          </a:p>
          <a:p>
            <a:pPr marL="457200" indent="-457200" eaLnBrk="1" hangingPunct="1">
              <a:spcBef>
                <a:spcPts val="200"/>
              </a:spcBef>
              <a:buNone/>
            </a:pPr>
            <a:endParaRPr lang="it-IT" dirty="0">
              <a:latin typeface="Myriad Pro" pitchFamily="34" charset="0"/>
            </a:endParaRPr>
          </a:p>
          <a:p>
            <a:pPr marL="457200" indent="-457200" eaLnBrk="1" hangingPunct="1">
              <a:spcBef>
                <a:spcPts val="200"/>
              </a:spcBef>
              <a:buNone/>
            </a:pPr>
            <a:r>
              <a:rPr lang="it-IT" dirty="0">
                <a:latin typeface="Myriad Pro"/>
              </a:rPr>
              <a:t>Viene visualizzata la pagina di Identificazione del</a:t>
            </a:r>
            <a:r>
              <a:rPr lang="it-IT" dirty="0">
                <a:latin typeface="Myriad Pro" pitchFamily="34" charset="0"/>
              </a:rPr>
              <a:t> Web Server</a:t>
            </a:r>
          </a:p>
          <a:p>
            <a:pPr marL="457200" indent="-457200" eaLnBrk="1" hangingPunct="1">
              <a:spcBef>
                <a:spcPts val="200"/>
              </a:spcBef>
              <a:buNone/>
            </a:pPr>
            <a:endParaRPr lang="it-IT" dirty="0">
              <a:latin typeface="Myriad Pro" pitchFamily="34" charset="0"/>
            </a:endParaRPr>
          </a:p>
          <a:p>
            <a:pPr marL="457200" indent="-457200" eaLnBrk="1" hangingPunct="1">
              <a:spcBef>
                <a:spcPts val="200"/>
              </a:spcBef>
              <a:buNone/>
            </a:pPr>
            <a:endParaRPr lang="it-IT" dirty="0">
              <a:latin typeface="Myriad Pro" pitchFamily="34" charset="0"/>
            </a:endParaRPr>
          </a:p>
          <a:p>
            <a:pPr marL="457200" indent="-457200" eaLnBrk="1" hangingPunct="1">
              <a:spcBef>
                <a:spcPts val="200"/>
              </a:spcBef>
              <a:buNone/>
            </a:pPr>
            <a:endParaRPr lang="it-IT" dirty="0">
              <a:latin typeface="Myriad Pro" pitchFamily="34" charset="0"/>
            </a:endParaRPr>
          </a:p>
          <a:p>
            <a:pPr marL="457200" indent="-457200" eaLnBrk="1" hangingPunct="1">
              <a:spcBef>
                <a:spcPts val="200"/>
              </a:spcBef>
              <a:buNone/>
            </a:pPr>
            <a:endParaRPr lang="it-IT" dirty="0">
              <a:latin typeface="Myriad Pro" pitchFamily="34" charset="0"/>
            </a:endParaRPr>
          </a:p>
          <a:p>
            <a:pPr marL="457200" indent="-457200" eaLnBrk="1" hangingPunct="1">
              <a:spcBef>
                <a:spcPts val="200"/>
              </a:spcBef>
              <a:buNone/>
            </a:pPr>
            <a:endParaRPr lang="it-IT" dirty="0">
              <a:latin typeface="Myriad Pro" pitchFamily="34" charset="0"/>
            </a:endParaRPr>
          </a:p>
          <a:p>
            <a:pPr marL="457200" indent="-457200" eaLnBrk="1" hangingPunct="1">
              <a:spcBef>
                <a:spcPts val="200"/>
              </a:spcBef>
              <a:buNone/>
            </a:pPr>
            <a:endParaRPr lang="it-IT" dirty="0">
              <a:latin typeface="Myriad Pro" pitchFamily="34" charset="0"/>
            </a:endParaRPr>
          </a:p>
          <a:p>
            <a:pPr marL="457200" indent="-457200" eaLnBrk="1" hangingPunct="1">
              <a:spcBef>
                <a:spcPts val="200"/>
              </a:spcBef>
              <a:buNone/>
            </a:pPr>
            <a:endParaRPr lang="it-IT" dirty="0">
              <a:latin typeface="Myriad Pro" pitchFamily="34" charset="0"/>
            </a:endParaRPr>
          </a:p>
          <a:p>
            <a:pPr marL="457200" indent="-457200" eaLnBrk="1" hangingPunct="1">
              <a:spcBef>
                <a:spcPts val="200"/>
              </a:spcBef>
              <a:buNone/>
            </a:pPr>
            <a:endParaRPr lang="it-IT" dirty="0">
              <a:latin typeface="Myriad Pro" pitchFamily="34" charset="0"/>
            </a:endParaRPr>
          </a:p>
          <a:p>
            <a:pPr marL="457200" indent="-457200" eaLnBrk="1" hangingPunct="1">
              <a:spcBef>
                <a:spcPts val="200"/>
              </a:spcBef>
              <a:buNone/>
            </a:pPr>
            <a:endParaRPr lang="it-IT" dirty="0">
              <a:latin typeface="Myriad Pro" pitchFamily="34" charset="0"/>
            </a:endParaRPr>
          </a:p>
          <a:p>
            <a:pPr marL="457200" indent="-457200" eaLnBrk="1" hangingPunct="1">
              <a:spcBef>
                <a:spcPts val="200"/>
              </a:spcBef>
              <a:buNone/>
            </a:pPr>
            <a:endParaRPr lang="it-IT" dirty="0">
              <a:latin typeface="Myriad Pro" pitchFamily="34" charset="0"/>
            </a:endParaRPr>
          </a:p>
          <a:p>
            <a:pPr marL="457200" indent="-457200" eaLnBrk="1" hangingPunct="1">
              <a:spcBef>
                <a:spcPts val="200"/>
              </a:spcBef>
              <a:buNone/>
            </a:pPr>
            <a:endParaRPr lang="it-IT" dirty="0">
              <a:latin typeface="Myriad Pro" pitchFamily="34" charset="0"/>
            </a:endParaRPr>
          </a:p>
          <a:p>
            <a:pPr marL="457200" indent="-457200" eaLnBrk="1" hangingPunct="1">
              <a:spcBef>
                <a:spcPts val="200"/>
              </a:spcBef>
              <a:buNone/>
            </a:pPr>
            <a:endParaRPr lang="it-IT" dirty="0">
              <a:latin typeface="Myriad Pro" pitchFamily="34" charset="0"/>
            </a:endParaRPr>
          </a:p>
          <a:p>
            <a:pPr marL="457200" indent="-457200" eaLnBrk="1" hangingPunct="1">
              <a:spcBef>
                <a:spcPts val="200"/>
              </a:spcBef>
              <a:buNone/>
            </a:pPr>
            <a:endParaRPr lang="it-IT" dirty="0">
              <a:latin typeface="Myriad Pro" pitchFamily="34" charset="0"/>
            </a:endParaRPr>
          </a:p>
          <a:p>
            <a:pPr lvl="0">
              <a:spcBef>
                <a:spcPts val="200"/>
              </a:spcBef>
              <a:buNone/>
              <a:defRPr/>
            </a:pPr>
            <a:r>
              <a:rPr lang="it-IT" sz="900" b="1" noProof="0" dirty="0">
                <a:latin typeface="Myriad Pro" pitchFamily="34" charset="0"/>
              </a:rPr>
              <a:t>1.</a:t>
            </a:r>
            <a:r>
              <a:rPr lang="it-IT" sz="900" noProof="0" dirty="0">
                <a:latin typeface="Myriad Pro" pitchFamily="34" charset="0"/>
              </a:rPr>
              <a:t> </a:t>
            </a:r>
            <a:r>
              <a:rPr lang="it-IT" dirty="0">
                <a:latin typeface="Myriad Pro"/>
              </a:rPr>
              <a:t>Inserire il codice PIN di accesso </a:t>
            </a:r>
            <a:r>
              <a:rPr lang="it-IT" dirty="0">
                <a:solidFill>
                  <a:srgbClr val="146BBA"/>
                </a:solidFill>
                <a:latin typeface="Myriad Pro"/>
              </a:rPr>
              <a:t>99999 </a:t>
            </a:r>
            <a:r>
              <a:rPr lang="it-IT" dirty="0">
                <a:latin typeface="Myriad Pro"/>
              </a:rPr>
              <a:t>(codice PIN di default)</a:t>
            </a:r>
          </a:p>
          <a:p>
            <a:pPr lvl="0">
              <a:spcBef>
                <a:spcPts val="200"/>
              </a:spcBef>
              <a:buNone/>
              <a:defRPr/>
            </a:pPr>
            <a:r>
              <a:rPr lang="it-IT" b="1" dirty="0">
                <a:latin typeface="Myriad Pro"/>
              </a:rPr>
              <a:t>2.</a:t>
            </a:r>
            <a:r>
              <a:rPr lang="it-IT" dirty="0">
                <a:latin typeface="Myriad Pro"/>
              </a:rPr>
              <a:t> Cliccare su “OK”</a:t>
            </a:r>
          </a:p>
          <a:p>
            <a:pPr marL="457200" indent="-457200" eaLnBrk="1" hangingPunct="1">
              <a:spcBef>
                <a:spcPts val="200"/>
              </a:spcBef>
              <a:buFontTx/>
              <a:buNone/>
            </a:pPr>
            <a:endParaRPr lang="it-IT" sz="900" noProof="0" dirty="0">
              <a:latin typeface="Myriad Pro" pitchFamily="34" charset="0"/>
            </a:endParaRPr>
          </a:p>
          <a:p>
            <a:pPr marL="457200" indent="-457200" eaLnBrk="1" hangingPunct="1">
              <a:spcBef>
                <a:spcPts val="200"/>
              </a:spcBef>
              <a:buFontTx/>
              <a:buNone/>
            </a:pPr>
            <a:endParaRPr lang="it-IT" dirty="0">
              <a:latin typeface="Myriad Pro" pitchFamily="34" charset="0"/>
            </a:endParaRPr>
          </a:p>
          <a:p>
            <a:pPr marL="457200" indent="-457200" eaLnBrk="1" hangingPunct="1">
              <a:spcBef>
                <a:spcPts val="200"/>
              </a:spcBef>
              <a:buFontTx/>
              <a:buNone/>
            </a:pPr>
            <a:endParaRPr lang="it-IT" sz="900" noProof="0" dirty="0">
              <a:latin typeface="Myriad Pro" pitchFamily="34" charset="0"/>
            </a:endParaRPr>
          </a:p>
          <a:p>
            <a:pPr marL="457200" indent="-457200" eaLnBrk="1" hangingPunct="1">
              <a:spcBef>
                <a:spcPts val="200"/>
              </a:spcBef>
              <a:buFontTx/>
              <a:buNone/>
            </a:pPr>
            <a:endParaRPr lang="it-IT" dirty="0">
              <a:latin typeface="Myriad Pro" pitchFamily="34" charset="0"/>
            </a:endParaRPr>
          </a:p>
          <a:p>
            <a:pPr marL="457200" indent="-457200" eaLnBrk="1" hangingPunct="1">
              <a:spcBef>
                <a:spcPts val="200"/>
              </a:spcBef>
              <a:buFontTx/>
              <a:buNone/>
            </a:pPr>
            <a:endParaRPr lang="it-IT" sz="900" noProof="0" dirty="0">
              <a:latin typeface="Myriad Pro" pitchFamily="34" charset="0"/>
            </a:endParaRPr>
          </a:p>
          <a:p>
            <a:pPr marL="457200" indent="-457200" eaLnBrk="1" hangingPunct="1">
              <a:spcBef>
                <a:spcPts val="200"/>
              </a:spcBef>
              <a:buFontTx/>
              <a:buNone/>
            </a:pPr>
            <a:endParaRPr lang="it-IT" dirty="0">
              <a:latin typeface="Myriad Pro" pitchFamily="34" charset="0"/>
            </a:endParaRPr>
          </a:p>
          <a:p>
            <a:pPr marL="457200" indent="-457200" eaLnBrk="1" hangingPunct="1">
              <a:spcBef>
                <a:spcPts val="200"/>
              </a:spcBef>
              <a:buFontTx/>
              <a:buNone/>
            </a:pPr>
            <a:endParaRPr lang="it-IT" sz="900" noProof="0" dirty="0">
              <a:latin typeface="Myriad Pro" pitchFamily="34" charset="0"/>
            </a:endParaRPr>
          </a:p>
          <a:p>
            <a:pPr marL="457200" indent="-457200" eaLnBrk="1" hangingPunct="1">
              <a:spcBef>
                <a:spcPts val="200"/>
              </a:spcBef>
              <a:buFontTx/>
              <a:buNone/>
            </a:pPr>
            <a:endParaRPr lang="it-IT" dirty="0">
              <a:latin typeface="Myriad Pro" pitchFamily="34" charset="0"/>
            </a:endParaRPr>
          </a:p>
          <a:p>
            <a:pPr marL="457200" indent="-457200" eaLnBrk="1" hangingPunct="1">
              <a:spcBef>
                <a:spcPts val="200"/>
              </a:spcBef>
              <a:buFontTx/>
              <a:buNone/>
            </a:pPr>
            <a:endParaRPr lang="it-IT" sz="900" noProof="0" dirty="0">
              <a:latin typeface="Myriad Pro" pitchFamily="34" charset="0"/>
            </a:endParaRPr>
          </a:p>
          <a:p>
            <a:pPr marL="457200" indent="-457200" eaLnBrk="1" hangingPunct="1">
              <a:spcBef>
                <a:spcPts val="200"/>
              </a:spcBef>
              <a:buFontTx/>
              <a:buNone/>
            </a:pPr>
            <a:endParaRPr lang="it-IT" dirty="0">
              <a:latin typeface="Myriad Pro" pitchFamily="34" charset="0"/>
            </a:endParaRPr>
          </a:p>
          <a:p>
            <a:pPr marL="457200" indent="-457200" eaLnBrk="1" hangingPunct="1">
              <a:spcBef>
                <a:spcPts val="200"/>
              </a:spcBef>
              <a:buFontTx/>
              <a:buNone/>
            </a:pPr>
            <a:endParaRPr lang="it-IT" sz="900" noProof="0" dirty="0">
              <a:latin typeface="Myriad Pro" pitchFamily="34" charset="0"/>
            </a:endParaRPr>
          </a:p>
          <a:p>
            <a:pPr marL="457200" indent="-457200" eaLnBrk="1" hangingPunct="1">
              <a:spcBef>
                <a:spcPts val="200"/>
              </a:spcBef>
              <a:buFontTx/>
              <a:buNone/>
            </a:pPr>
            <a:endParaRPr lang="it-IT" dirty="0">
              <a:latin typeface="Myriad Pro" pitchFamily="34" charset="0"/>
            </a:endParaRPr>
          </a:p>
          <a:p>
            <a:pPr marL="457200" indent="-457200" eaLnBrk="1" hangingPunct="1">
              <a:spcBef>
                <a:spcPts val="200"/>
              </a:spcBef>
              <a:buFontTx/>
              <a:buNone/>
            </a:pPr>
            <a:endParaRPr lang="it-IT" sz="900" noProof="0" dirty="0">
              <a:latin typeface="Myriad Pro" pitchFamily="34" charset="0"/>
            </a:endParaRPr>
          </a:p>
          <a:p>
            <a:pPr marL="457200" indent="-457200" eaLnBrk="1" hangingPunct="1">
              <a:spcBef>
                <a:spcPts val="200"/>
              </a:spcBef>
              <a:buFontTx/>
              <a:buNone/>
            </a:pPr>
            <a:r>
              <a:rPr lang="it-IT" b="1" dirty="0">
                <a:latin typeface="Myriad Pro" pitchFamily="34" charset="0"/>
              </a:rPr>
              <a:t>3.</a:t>
            </a:r>
            <a:r>
              <a:rPr lang="it-IT" dirty="0">
                <a:latin typeface="Myriad Pro" pitchFamily="34" charset="0"/>
              </a:rPr>
              <a:t> </a:t>
            </a:r>
            <a:r>
              <a:rPr lang="it-IT" dirty="0">
                <a:latin typeface="Myriad Pro"/>
              </a:rPr>
              <a:t>Inserire il codice PUK di accesso </a:t>
            </a:r>
            <a:r>
              <a:rPr lang="it-IT" dirty="0">
                <a:solidFill>
                  <a:srgbClr val="146BBA"/>
                </a:solidFill>
                <a:latin typeface="Myriad Pro"/>
              </a:rPr>
              <a:t>00000 9999 00000 </a:t>
            </a:r>
            <a:r>
              <a:rPr lang="it-IT" dirty="0">
                <a:latin typeface="Myriad Pro"/>
              </a:rPr>
              <a:t>(codice PUK di default)</a:t>
            </a:r>
            <a:endParaRPr lang="it-IT" dirty="0">
              <a:latin typeface="Myriad Pro" pitchFamily="34" charset="0"/>
            </a:endParaRPr>
          </a:p>
          <a:p>
            <a:pPr marL="457200" indent="-457200" eaLnBrk="1" hangingPunct="1">
              <a:spcBef>
                <a:spcPts val="200"/>
              </a:spcBef>
              <a:buFontTx/>
              <a:buNone/>
            </a:pPr>
            <a:r>
              <a:rPr lang="it-IT" b="1" dirty="0">
                <a:latin typeface="Myriad Pro" pitchFamily="34" charset="0"/>
              </a:rPr>
              <a:t>4.</a:t>
            </a:r>
            <a:r>
              <a:rPr lang="it-IT" dirty="0">
                <a:latin typeface="Myriad Pro" pitchFamily="34" charset="0"/>
              </a:rPr>
              <a:t> </a:t>
            </a:r>
            <a:r>
              <a:rPr lang="it-IT" dirty="0">
                <a:latin typeface="Myriad Pro"/>
              </a:rPr>
              <a:t>Cliccare su “OK”</a:t>
            </a:r>
            <a:endParaRPr lang="it-IT" dirty="0">
              <a:latin typeface="Myriad Pro" pitchFamily="34" charset="0"/>
            </a:endParaRPr>
          </a:p>
          <a:p>
            <a:pPr marL="457200" indent="-457200" eaLnBrk="1" hangingPunct="1">
              <a:spcBef>
                <a:spcPts val="200"/>
              </a:spcBef>
              <a:buFontTx/>
              <a:buNone/>
            </a:pPr>
            <a:r>
              <a:rPr lang="it-IT" dirty="0">
                <a:latin typeface="Myriad Pro"/>
              </a:rPr>
              <a:t>Viene visualizzata la Home page del </a:t>
            </a:r>
            <a:r>
              <a:rPr lang="it-IT" dirty="0">
                <a:latin typeface="Myriad Pro" pitchFamily="34" charset="0"/>
              </a:rPr>
              <a:t>Web Server.</a:t>
            </a:r>
            <a:endParaRPr lang="it-IT" sz="900" noProof="0" dirty="0">
              <a:latin typeface="Myriad Pro" pitchFamily="34" charset="0"/>
            </a:endParaRPr>
          </a:p>
        </p:txBody>
      </p:sp>
      <p:pic>
        <p:nvPicPr>
          <p:cNvPr id="19" name="Picture 1" descr="C:\Users\Enrico Diani\Desktop\Manuali Soluzione Misura EDIA\Measure Web Server\insert IP address.png"/>
          <p:cNvPicPr>
            <a:picLocks noChangeAspect="1" noChangeArrowheads="1"/>
          </p:cNvPicPr>
          <p:nvPr/>
        </p:nvPicPr>
        <p:blipFill>
          <a:blip r:embed="rId3" cstate="print"/>
          <a:srcRect r="31185"/>
          <a:stretch>
            <a:fillRect/>
          </a:stretch>
        </p:blipFill>
        <p:spPr bwMode="auto">
          <a:xfrm>
            <a:off x="2988000" y="2088000"/>
            <a:ext cx="2621868" cy="342900"/>
          </a:xfrm>
          <a:prstGeom prst="rect">
            <a:avLst/>
          </a:prstGeom>
          <a:noFill/>
        </p:spPr>
      </p:pic>
      <p:sp>
        <p:nvSpPr>
          <p:cNvPr id="20" name="Rectangle 5"/>
          <p:cNvSpPr>
            <a:spLocks noChangeArrowheads="1"/>
          </p:cNvSpPr>
          <p:nvPr/>
        </p:nvSpPr>
        <p:spPr bwMode="auto">
          <a:xfrm>
            <a:off x="4114801" y="2106000"/>
            <a:ext cx="1908000" cy="304800"/>
          </a:xfrm>
          <a:prstGeom prst="rect">
            <a:avLst/>
          </a:prstGeom>
          <a:noFill/>
          <a:ln w="25400" algn="ctr">
            <a:solidFill>
              <a:srgbClr val="146BBA"/>
            </a:solidFill>
            <a:miter lim="800000"/>
            <a:headEnd/>
            <a:tailEnd/>
          </a:ln>
        </p:spPr>
        <p:txBody>
          <a:bodyPr wrap="none" anchor="ctr"/>
          <a:lstStyle/>
          <a:p>
            <a:r>
              <a:rPr lang="it-IT" sz="2400" dirty="0">
                <a:solidFill>
                  <a:srgbClr val="146BBA"/>
                </a:solidFill>
              </a:rPr>
              <a:t>IP</a:t>
            </a:r>
          </a:p>
        </p:txBody>
      </p:sp>
      <p:pic>
        <p:nvPicPr>
          <p:cNvPr id="65538" name="Picture 2"/>
          <p:cNvPicPr>
            <a:picLocks noChangeAspect="1" noChangeArrowheads="1"/>
          </p:cNvPicPr>
          <p:nvPr/>
        </p:nvPicPr>
        <p:blipFill>
          <a:blip r:embed="rId4" cstate="print"/>
          <a:srcRect/>
          <a:stretch>
            <a:fillRect/>
          </a:stretch>
        </p:blipFill>
        <p:spPr bwMode="auto">
          <a:xfrm>
            <a:off x="2988000" y="2736000"/>
            <a:ext cx="2753438" cy="1980000"/>
          </a:xfrm>
          <a:prstGeom prst="rect">
            <a:avLst/>
          </a:prstGeom>
          <a:noFill/>
          <a:ln w="9525">
            <a:noFill/>
            <a:miter lim="800000"/>
            <a:headEnd/>
            <a:tailEnd/>
          </a:ln>
        </p:spPr>
      </p:pic>
      <p:pic>
        <p:nvPicPr>
          <p:cNvPr id="65539" name="Picture 3"/>
          <p:cNvPicPr>
            <a:picLocks noChangeAspect="1" noChangeArrowheads="1"/>
          </p:cNvPicPr>
          <p:nvPr/>
        </p:nvPicPr>
        <p:blipFill>
          <a:blip r:embed="rId5" cstate="print"/>
          <a:srcRect/>
          <a:stretch>
            <a:fillRect/>
          </a:stretch>
        </p:blipFill>
        <p:spPr bwMode="auto">
          <a:xfrm>
            <a:off x="2988000" y="5184000"/>
            <a:ext cx="2753438" cy="1980000"/>
          </a:xfrm>
          <a:prstGeom prst="rect">
            <a:avLst/>
          </a:prstGeom>
          <a:noFill/>
          <a:ln w="9525">
            <a:noFill/>
            <a:miter lim="800000"/>
            <a:headEnd/>
            <a:tailEnd/>
          </a:ln>
        </p:spPr>
      </p:pic>
      <p:grpSp>
        <p:nvGrpSpPr>
          <p:cNvPr id="21" name="Gruppo 15"/>
          <p:cNvGrpSpPr/>
          <p:nvPr/>
        </p:nvGrpSpPr>
        <p:grpSpPr>
          <a:xfrm>
            <a:off x="4428000" y="4068000"/>
            <a:ext cx="293824" cy="360000"/>
            <a:chOff x="1483200" y="4590000"/>
            <a:chExt cx="293824" cy="360000"/>
          </a:xfrm>
        </p:grpSpPr>
        <p:pic>
          <p:nvPicPr>
            <p:cNvPr id="22"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23" name="CasellaDiTesto 2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24" name="Gruppo 23"/>
          <p:cNvGrpSpPr/>
          <p:nvPr/>
        </p:nvGrpSpPr>
        <p:grpSpPr>
          <a:xfrm>
            <a:off x="3996000" y="3384000"/>
            <a:ext cx="284401" cy="284400"/>
            <a:chOff x="1332000" y="2408400"/>
            <a:chExt cx="284401" cy="284400"/>
          </a:xfrm>
        </p:grpSpPr>
        <p:pic>
          <p:nvPicPr>
            <p:cNvPr id="25" name="Picture 2" descr="C:\Users\Enrico Diani\Desktop\Matita IME.png"/>
            <p:cNvPicPr>
              <a:picLocks noChangeAspect="1" noChangeArrowheads="1"/>
            </p:cNvPicPr>
            <p:nvPr/>
          </p:nvPicPr>
          <p:blipFill>
            <a:blip r:embed="rId7" cstate="print"/>
            <a:srcRect/>
            <a:stretch>
              <a:fillRect/>
            </a:stretch>
          </p:blipFill>
          <p:spPr bwMode="auto">
            <a:xfrm>
              <a:off x="1332000" y="2408400"/>
              <a:ext cx="284401" cy="284400"/>
            </a:xfrm>
            <a:prstGeom prst="rect">
              <a:avLst/>
            </a:prstGeom>
            <a:noFill/>
          </p:spPr>
        </p:pic>
        <p:sp>
          <p:nvSpPr>
            <p:cNvPr id="26" name="CasellaDiTesto 25"/>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27" name="Gruppo 15"/>
          <p:cNvGrpSpPr/>
          <p:nvPr/>
        </p:nvGrpSpPr>
        <p:grpSpPr>
          <a:xfrm>
            <a:off x="4428000" y="6516000"/>
            <a:ext cx="293824" cy="360000"/>
            <a:chOff x="1483200" y="4590000"/>
            <a:chExt cx="293824" cy="360000"/>
          </a:xfrm>
        </p:grpSpPr>
        <p:pic>
          <p:nvPicPr>
            <p:cNvPr id="28"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29" name="CasellaDiTesto 28"/>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30" name="Gruppo 29"/>
          <p:cNvGrpSpPr/>
          <p:nvPr/>
        </p:nvGrpSpPr>
        <p:grpSpPr>
          <a:xfrm>
            <a:off x="3996000" y="5832000"/>
            <a:ext cx="284401" cy="284400"/>
            <a:chOff x="1332000" y="2408400"/>
            <a:chExt cx="284401" cy="284400"/>
          </a:xfrm>
        </p:grpSpPr>
        <p:pic>
          <p:nvPicPr>
            <p:cNvPr id="31" name="Picture 2" descr="C:\Users\Enrico Diani\Desktop\Matita IME.png"/>
            <p:cNvPicPr>
              <a:picLocks noChangeAspect="1" noChangeArrowheads="1"/>
            </p:cNvPicPr>
            <p:nvPr/>
          </p:nvPicPr>
          <p:blipFill>
            <a:blip r:embed="rId7" cstate="print"/>
            <a:srcRect/>
            <a:stretch>
              <a:fillRect/>
            </a:stretch>
          </p:blipFill>
          <p:spPr bwMode="auto">
            <a:xfrm>
              <a:off x="1332000" y="2408400"/>
              <a:ext cx="284401" cy="284400"/>
            </a:xfrm>
            <a:prstGeom prst="rect">
              <a:avLst/>
            </a:prstGeom>
            <a:noFill/>
          </p:spPr>
        </p:pic>
        <p:sp>
          <p:nvSpPr>
            <p:cNvPr id="32" name="CasellaDiTesto 31"/>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gnaposto contenuto 9"/>
          <p:cNvSpPr>
            <a:spLocks noGrp="1"/>
          </p:cNvSpPr>
          <p:nvPr>
            <p:ph idx="4294967295"/>
          </p:nvPr>
        </p:nvSpPr>
        <p:spPr>
          <a:xfrm>
            <a:off x="2520000" y="1176338"/>
            <a:ext cx="3960812" cy="8002587"/>
          </a:xfrm>
          <a:prstGeom prst="rect">
            <a:avLst/>
          </a:prstGeom>
        </p:spPr>
        <p:txBody>
          <a:bodyPr/>
          <a:lstStyle/>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b="1" dirty="0">
              <a:latin typeface="Myriad Pro" pitchFamily="34" charset="0"/>
            </a:endParaRPr>
          </a:p>
          <a:p>
            <a:pPr marL="88900" indent="-88900">
              <a:spcBef>
                <a:spcPts val="200"/>
              </a:spcBef>
              <a:buNone/>
            </a:pPr>
            <a:r>
              <a:rPr lang="it-IT" b="1" dirty="0">
                <a:latin typeface="Myriad Pro" pitchFamily="34" charset="0"/>
              </a:rPr>
              <a:t>5. </a:t>
            </a:r>
            <a:r>
              <a:rPr lang="it-IT" dirty="0"/>
              <a:t>Cliccare su “Configurazione del </a:t>
            </a:r>
            <a:r>
              <a:rPr lang="it-IT" dirty="0">
                <a:latin typeface="Myriad Pro" pitchFamily="34" charset="0"/>
              </a:rPr>
              <a:t>Web Server”</a:t>
            </a: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endParaRPr lang="it-IT" dirty="0">
              <a:latin typeface="Myriad Pro" pitchFamily="34" charset="0"/>
            </a:endParaRPr>
          </a:p>
          <a:p>
            <a:pPr marL="88900" indent="-88900">
              <a:spcBef>
                <a:spcPts val="200"/>
              </a:spcBef>
              <a:buNone/>
            </a:pPr>
            <a:r>
              <a:rPr lang="it-IT" b="1" dirty="0"/>
              <a:t>6.</a:t>
            </a:r>
            <a:r>
              <a:rPr lang="it-IT" dirty="0"/>
              <a:t> Cliccare su “Impostazioni del web server”</a:t>
            </a:r>
          </a:p>
          <a:p>
            <a:pPr marL="88900" indent="-88900">
              <a:spcBef>
                <a:spcPts val="200"/>
              </a:spcBef>
              <a:buNone/>
            </a:pPr>
            <a:endParaRPr lang="it-IT" dirty="0"/>
          </a:p>
          <a:p>
            <a:pPr marL="88900" indent="-88900">
              <a:spcBef>
                <a:spcPts val="200"/>
              </a:spcBef>
              <a:buNone/>
            </a:pPr>
            <a:endParaRPr lang="it-IT" dirty="0"/>
          </a:p>
          <a:p>
            <a:pPr marL="88900" indent="-88900">
              <a:spcBef>
                <a:spcPts val="200"/>
              </a:spcBef>
              <a:buNone/>
            </a:pPr>
            <a:endParaRPr lang="it-IT" dirty="0"/>
          </a:p>
          <a:p>
            <a:pPr marL="88900" indent="-88900">
              <a:spcBef>
                <a:spcPts val="200"/>
              </a:spcBef>
              <a:buNone/>
            </a:pPr>
            <a:endParaRPr lang="it-IT" dirty="0"/>
          </a:p>
          <a:p>
            <a:pPr marL="88900" indent="-88900">
              <a:spcBef>
                <a:spcPts val="200"/>
              </a:spcBef>
              <a:buNone/>
            </a:pPr>
            <a:endParaRPr lang="it-IT" dirty="0"/>
          </a:p>
          <a:p>
            <a:pPr marL="88900" indent="-88900">
              <a:spcBef>
                <a:spcPts val="200"/>
              </a:spcBef>
              <a:buNone/>
            </a:pPr>
            <a:endParaRPr lang="it-IT" dirty="0"/>
          </a:p>
          <a:p>
            <a:pPr marL="88900" indent="-88900">
              <a:spcBef>
                <a:spcPts val="200"/>
              </a:spcBef>
              <a:buNone/>
            </a:pPr>
            <a:endParaRPr lang="it-IT" dirty="0"/>
          </a:p>
          <a:p>
            <a:pPr marL="88900" indent="-88900">
              <a:spcBef>
                <a:spcPts val="200"/>
              </a:spcBef>
              <a:buNone/>
            </a:pPr>
            <a:endParaRPr lang="it-IT" dirty="0"/>
          </a:p>
          <a:p>
            <a:pPr marL="88900" indent="-88900">
              <a:spcBef>
                <a:spcPts val="200"/>
              </a:spcBef>
              <a:buNone/>
            </a:pPr>
            <a:endParaRPr lang="it-IT" dirty="0"/>
          </a:p>
          <a:p>
            <a:pPr marL="88900" indent="-88900">
              <a:spcBef>
                <a:spcPts val="200"/>
              </a:spcBef>
              <a:buNone/>
            </a:pPr>
            <a:endParaRPr lang="it-IT" dirty="0"/>
          </a:p>
          <a:p>
            <a:pPr marL="88900" indent="-88900">
              <a:spcBef>
                <a:spcPts val="200"/>
              </a:spcBef>
              <a:buNone/>
            </a:pPr>
            <a:endParaRPr lang="it-IT" dirty="0"/>
          </a:p>
          <a:p>
            <a:pPr marL="88900" indent="-88900">
              <a:spcBef>
                <a:spcPts val="200"/>
              </a:spcBef>
              <a:buNone/>
            </a:pPr>
            <a:endParaRPr lang="it-IT" dirty="0"/>
          </a:p>
          <a:p>
            <a:pPr marL="88900" indent="-88900">
              <a:spcBef>
                <a:spcPts val="200"/>
              </a:spcBef>
              <a:buNone/>
            </a:pPr>
            <a:endParaRPr lang="it-IT" dirty="0"/>
          </a:p>
          <a:p>
            <a:pPr marL="88900" indent="-88900">
              <a:spcBef>
                <a:spcPts val="200"/>
              </a:spcBef>
              <a:buNone/>
            </a:pPr>
            <a:r>
              <a:rPr lang="it-IT" b="1" dirty="0">
                <a:latin typeface="Myriad Pro" pitchFamily="34" charset="0"/>
              </a:rPr>
              <a:t>7.</a:t>
            </a:r>
            <a:r>
              <a:rPr lang="it-IT" dirty="0">
                <a:latin typeface="Myriad Pro" pitchFamily="34" charset="0"/>
              </a:rPr>
              <a:t> </a:t>
            </a:r>
            <a:r>
              <a:rPr lang="it-IT" dirty="0"/>
              <a:t>Cliccare su “Impostazioni di rete” per configurare le proprietà di rete del </a:t>
            </a:r>
            <a:r>
              <a:rPr lang="it-IT" dirty="0">
                <a:latin typeface="Myriad Pro" pitchFamily="34" charset="0"/>
              </a:rPr>
              <a:t>Server </a:t>
            </a:r>
          </a:p>
          <a:p>
            <a:pPr marL="88900" indent="-88900">
              <a:spcBef>
                <a:spcPts val="200"/>
              </a:spcBef>
              <a:buNone/>
            </a:pPr>
            <a:endParaRPr lang="it-IT" b="1" dirty="0">
              <a:latin typeface="Myriad Pro" pitchFamily="34" charset="0"/>
            </a:endParaRPr>
          </a:p>
        </p:txBody>
      </p:sp>
      <p:pic>
        <p:nvPicPr>
          <p:cNvPr id="66562" name="Picture 2"/>
          <p:cNvPicPr>
            <a:picLocks noChangeAspect="1" noChangeArrowheads="1"/>
          </p:cNvPicPr>
          <p:nvPr/>
        </p:nvPicPr>
        <p:blipFill>
          <a:blip r:embed="rId3" cstate="print"/>
          <a:srcRect/>
          <a:stretch>
            <a:fillRect/>
          </a:stretch>
        </p:blipFill>
        <p:spPr bwMode="auto">
          <a:xfrm>
            <a:off x="2988000" y="1260000"/>
            <a:ext cx="2753438" cy="1980000"/>
          </a:xfrm>
          <a:prstGeom prst="rect">
            <a:avLst/>
          </a:prstGeom>
          <a:noFill/>
          <a:ln w="9525">
            <a:noFill/>
            <a:miter lim="800000"/>
            <a:headEnd/>
            <a:tailEnd/>
          </a:ln>
        </p:spPr>
      </p:pic>
      <p:grpSp>
        <p:nvGrpSpPr>
          <p:cNvPr id="20" name="Gruppo 19"/>
          <p:cNvGrpSpPr/>
          <p:nvPr/>
        </p:nvGrpSpPr>
        <p:grpSpPr>
          <a:xfrm>
            <a:off x="4068000" y="1800000"/>
            <a:ext cx="293824" cy="360000"/>
            <a:chOff x="1483200" y="4590000"/>
            <a:chExt cx="293824" cy="360000"/>
          </a:xfrm>
        </p:grpSpPr>
        <p:pic>
          <p:nvPicPr>
            <p:cNvPr id="21"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2" name="CasellaDiTesto 21"/>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pic>
        <p:nvPicPr>
          <p:cNvPr id="16" name="Picture 3">
            <a:extLst>
              <a:ext uri="{FF2B5EF4-FFF2-40B4-BE49-F238E27FC236}">
                <a16:creationId xmlns:a16="http://schemas.microsoft.com/office/drawing/2014/main" id="{04EA3561-53D5-46CB-81E7-9024DD4BCA15}"/>
              </a:ext>
            </a:extLst>
          </p:cNvPr>
          <p:cNvPicPr>
            <a:picLocks noChangeAspect="1" noChangeArrowheads="1"/>
          </p:cNvPicPr>
          <p:nvPr/>
        </p:nvPicPr>
        <p:blipFill>
          <a:blip r:embed="rId5" cstate="print"/>
          <a:srcRect/>
          <a:stretch>
            <a:fillRect/>
          </a:stretch>
        </p:blipFill>
        <p:spPr bwMode="auto">
          <a:xfrm>
            <a:off x="2988000" y="5832000"/>
            <a:ext cx="2753438" cy="1980000"/>
          </a:xfrm>
          <a:prstGeom prst="rect">
            <a:avLst/>
          </a:prstGeom>
          <a:noFill/>
          <a:ln w="9525">
            <a:noFill/>
            <a:miter lim="800000"/>
            <a:headEnd/>
            <a:tailEnd/>
          </a:ln>
        </p:spPr>
      </p:pic>
      <p:grpSp>
        <p:nvGrpSpPr>
          <p:cNvPr id="23" name="Gruppo 22"/>
          <p:cNvGrpSpPr/>
          <p:nvPr/>
        </p:nvGrpSpPr>
        <p:grpSpPr>
          <a:xfrm>
            <a:off x="4068000" y="6660000"/>
            <a:ext cx="293824" cy="360000"/>
            <a:chOff x="1483200" y="4590000"/>
            <a:chExt cx="293824" cy="360000"/>
          </a:xfrm>
        </p:grpSpPr>
        <p:pic>
          <p:nvPicPr>
            <p:cNvPr id="24"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5" name="CasellaDiTesto 2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pic>
        <p:nvPicPr>
          <p:cNvPr id="17" name="Immagine 16">
            <a:extLst>
              <a:ext uri="{FF2B5EF4-FFF2-40B4-BE49-F238E27FC236}">
                <a16:creationId xmlns:a16="http://schemas.microsoft.com/office/drawing/2014/main" id="{E323429E-076C-4098-936D-5B259A56EC66}"/>
              </a:ext>
            </a:extLst>
          </p:cNvPr>
          <p:cNvPicPr>
            <a:picLocks noChangeAspect="1"/>
          </p:cNvPicPr>
          <p:nvPr/>
        </p:nvPicPr>
        <p:blipFill>
          <a:blip r:embed="rId6"/>
          <a:stretch>
            <a:fillRect/>
          </a:stretch>
        </p:blipFill>
        <p:spPr>
          <a:xfrm>
            <a:off x="2988000" y="3565358"/>
            <a:ext cx="2753437" cy="1980000"/>
          </a:xfrm>
          <a:prstGeom prst="rect">
            <a:avLst/>
          </a:prstGeom>
        </p:spPr>
      </p:pic>
      <p:grpSp>
        <p:nvGrpSpPr>
          <p:cNvPr id="18" name="Gruppo 17">
            <a:extLst>
              <a:ext uri="{FF2B5EF4-FFF2-40B4-BE49-F238E27FC236}">
                <a16:creationId xmlns:a16="http://schemas.microsoft.com/office/drawing/2014/main" id="{3ADA933E-D0EF-4A5E-90CB-694A5713613B}"/>
              </a:ext>
            </a:extLst>
          </p:cNvPr>
          <p:cNvGrpSpPr/>
          <p:nvPr/>
        </p:nvGrpSpPr>
        <p:grpSpPr>
          <a:xfrm>
            <a:off x="4068000" y="4140000"/>
            <a:ext cx="293824" cy="360000"/>
            <a:chOff x="1483200" y="4590000"/>
            <a:chExt cx="293824" cy="360000"/>
          </a:xfrm>
        </p:grpSpPr>
        <p:pic>
          <p:nvPicPr>
            <p:cNvPr id="19" name="Picture 3" descr="C:\Users\Enrico Diani\Desktop\Mano IME.png">
              <a:extLst>
                <a:ext uri="{FF2B5EF4-FFF2-40B4-BE49-F238E27FC236}">
                  <a16:creationId xmlns:a16="http://schemas.microsoft.com/office/drawing/2014/main" id="{EFAED552-6A5B-457A-B9C0-E984F9FFCA1E}"/>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7" name="CasellaDiTesto 26">
              <a:extLst>
                <a:ext uri="{FF2B5EF4-FFF2-40B4-BE49-F238E27FC236}">
                  <a16:creationId xmlns:a16="http://schemas.microsoft.com/office/drawing/2014/main" id="{F3EE77E3-3D44-4645-99AE-32CCE527353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gnaposto contenuto 9"/>
          <p:cNvSpPr>
            <a:spLocks noGrp="1"/>
          </p:cNvSpPr>
          <p:nvPr>
            <p:ph idx="4294967295"/>
          </p:nvPr>
        </p:nvSpPr>
        <p:spPr>
          <a:xfrm>
            <a:off x="2520000" y="1176338"/>
            <a:ext cx="3960812" cy="8002587"/>
          </a:xfrm>
          <a:prstGeom prst="rect">
            <a:avLst/>
          </a:prstGeom>
        </p:spPr>
        <p:txBody>
          <a:bodyPr/>
          <a:lstStyle/>
          <a:p>
            <a:pPr marL="88900" indent="-88900">
              <a:spcBef>
                <a:spcPts val="200"/>
              </a:spcBef>
              <a:buNone/>
            </a:pPr>
            <a:endParaRPr lang="it-IT" b="1" dirty="0"/>
          </a:p>
          <a:p>
            <a:pPr marL="88900" indent="-88900">
              <a:spcBef>
                <a:spcPts val="200"/>
              </a:spcBef>
              <a:buNone/>
            </a:pPr>
            <a:endParaRPr lang="it-IT" b="1" dirty="0"/>
          </a:p>
          <a:p>
            <a:pPr marL="88900" indent="-88900">
              <a:spcBef>
                <a:spcPts val="200"/>
              </a:spcBef>
              <a:buNone/>
            </a:pPr>
            <a:endParaRPr lang="it-IT" b="1" dirty="0"/>
          </a:p>
          <a:p>
            <a:pPr marL="88900" indent="-88900">
              <a:spcBef>
                <a:spcPts val="200"/>
              </a:spcBef>
              <a:buNone/>
            </a:pPr>
            <a:endParaRPr lang="it-IT" b="1" dirty="0"/>
          </a:p>
          <a:p>
            <a:pPr marL="88900" indent="-88900">
              <a:spcBef>
                <a:spcPts val="200"/>
              </a:spcBef>
              <a:buNone/>
            </a:pPr>
            <a:endParaRPr lang="it-IT" b="1" dirty="0"/>
          </a:p>
          <a:p>
            <a:pPr marL="88900" indent="-88900">
              <a:spcBef>
                <a:spcPts val="200"/>
              </a:spcBef>
              <a:buNone/>
            </a:pPr>
            <a:endParaRPr lang="it-IT" b="1" dirty="0"/>
          </a:p>
          <a:p>
            <a:pPr marL="88900" indent="-88900">
              <a:spcBef>
                <a:spcPts val="200"/>
              </a:spcBef>
              <a:buNone/>
            </a:pPr>
            <a:endParaRPr lang="it-IT" b="1" dirty="0"/>
          </a:p>
          <a:p>
            <a:pPr marL="88900" indent="-88900">
              <a:spcBef>
                <a:spcPts val="200"/>
              </a:spcBef>
              <a:buNone/>
            </a:pPr>
            <a:endParaRPr lang="it-IT" b="1" dirty="0"/>
          </a:p>
          <a:p>
            <a:pPr marL="88900" indent="-88900">
              <a:spcBef>
                <a:spcPts val="200"/>
              </a:spcBef>
              <a:buNone/>
            </a:pPr>
            <a:endParaRPr lang="it-IT" b="1" dirty="0"/>
          </a:p>
          <a:p>
            <a:pPr marL="88900" indent="-88900">
              <a:spcBef>
                <a:spcPts val="200"/>
              </a:spcBef>
              <a:buNone/>
            </a:pPr>
            <a:endParaRPr lang="it-IT" b="1" dirty="0"/>
          </a:p>
          <a:p>
            <a:pPr marL="88900" indent="-88900">
              <a:spcBef>
                <a:spcPts val="200"/>
              </a:spcBef>
              <a:buNone/>
            </a:pPr>
            <a:endParaRPr lang="it-IT" b="1" dirty="0"/>
          </a:p>
          <a:p>
            <a:pPr marL="88900" indent="-88900">
              <a:spcBef>
                <a:spcPts val="200"/>
              </a:spcBef>
              <a:buNone/>
            </a:pPr>
            <a:endParaRPr lang="it-IT" b="1" dirty="0"/>
          </a:p>
          <a:p>
            <a:pPr marL="88900" indent="-88900">
              <a:spcBef>
                <a:spcPts val="200"/>
              </a:spcBef>
              <a:buNone/>
            </a:pPr>
            <a:endParaRPr lang="it-IT" b="1" dirty="0"/>
          </a:p>
          <a:p>
            <a:pPr marL="88900" indent="-88900">
              <a:spcBef>
                <a:spcPts val="200"/>
              </a:spcBef>
              <a:buNone/>
            </a:pPr>
            <a:r>
              <a:rPr lang="it-IT" b="1" dirty="0"/>
              <a:t>8.</a:t>
            </a:r>
            <a:r>
              <a:rPr lang="it-IT" dirty="0"/>
              <a:t> Immettere i nuovi parametri di rete</a:t>
            </a:r>
          </a:p>
          <a:p>
            <a:pPr marL="182563" indent="-90488" eaLnBrk="1" hangingPunct="1">
              <a:lnSpc>
                <a:spcPct val="90000"/>
              </a:lnSpc>
              <a:spcBef>
                <a:spcPts val="200"/>
              </a:spcBef>
              <a:buNone/>
            </a:pPr>
            <a:r>
              <a:rPr lang="it-IT" dirty="0">
                <a:sym typeface="Wingdings" pitchFamily="2" charset="2"/>
              </a:rPr>
              <a:t>Esempio di impostazioni IP di rete da configurare nel Web Server</a:t>
            </a:r>
            <a:endParaRPr lang="it-IT" dirty="0"/>
          </a:p>
          <a:p>
            <a:pPr marL="358775" lvl="1" indent="-176213" eaLnBrk="1" hangingPunct="1">
              <a:lnSpc>
                <a:spcPct val="90000"/>
              </a:lnSpc>
              <a:spcBef>
                <a:spcPts val="200"/>
              </a:spcBef>
              <a:tabLst>
                <a:tab pos="1257300" algn="l"/>
              </a:tabLst>
            </a:pPr>
            <a:r>
              <a:rPr lang="it-IT" dirty="0"/>
              <a:t>Indirizzo IP:	</a:t>
            </a:r>
            <a:r>
              <a:rPr lang="fr-FR" b="1" dirty="0"/>
              <a:t> 172.168.1.101</a:t>
            </a:r>
            <a:r>
              <a:rPr lang="it-IT" b="1" dirty="0"/>
              <a:t> </a:t>
            </a:r>
          </a:p>
          <a:p>
            <a:pPr marL="358775" lvl="1" indent="-176213" eaLnBrk="1" hangingPunct="1">
              <a:lnSpc>
                <a:spcPct val="90000"/>
              </a:lnSpc>
              <a:spcBef>
                <a:spcPts val="200"/>
              </a:spcBef>
              <a:tabLst>
                <a:tab pos="1257300" algn="l"/>
              </a:tabLst>
            </a:pPr>
            <a:r>
              <a:rPr lang="it-IT" dirty="0"/>
              <a:t>Maschera rete: 	</a:t>
            </a:r>
            <a:r>
              <a:rPr lang="it-IT" b="1" dirty="0"/>
              <a:t>255.255.255.0</a:t>
            </a:r>
          </a:p>
          <a:p>
            <a:pPr marL="358775" lvl="1" indent="-176213" eaLnBrk="1" hangingPunct="1">
              <a:lnSpc>
                <a:spcPct val="90000"/>
              </a:lnSpc>
              <a:spcBef>
                <a:spcPts val="200"/>
              </a:spcBef>
              <a:tabLst>
                <a:tab pos="1257300" algn="l"/>
              </a:tabLst>
            </a:pPr>
            <a:r>
              <a:rPr lang="it-IT" dirty="0"/>
              <a:t>Router:	</a:t>
            </a:r>
            <a:r>
              <a:rPr lang="fr-FR" b="1" dirty="0"/>
              <a:t>172.168.1</a:t>
            </a:r>
            <a:r>
              <a:rPr lang="it-IT" b="1" dirty="0"/>
              <a:t>.1</a:t>
            </a:r>
          </a:p>
          <a:p>
            <a:pPr marL="88900" indent="-88900">
              <a:spcBef>
                <a:spcPts val="200"/>
              </a:spcBef>
              <a:buNone/>
            </a:pPr>
            <a:r>
              <a:rPr lang="it-IT" b="1" dirty="0"/>
              <a:t>9.</a:t>
            </a:r>
            <a:r>
              <a:rPr lang="it-IT" dirty="0"/>
              <a:t> Cliccare </a:t>
            </a:r>
            <a:r>
              <a:rPr lang="it-IT" b="1" dirty="0"/>
              <a:t>2 volte</a:t>
            </a:r>
            <a:r>
              <a:rPr lang="it-IT" dirty="0"/>
              <a:t> su “Salva” per confermare le impostazioni </a:t>
            </a:r>
          </a:p>
          <a:p>
            <a:pPr marL="88900" indent="-88900">
              <a:spcBef>
                <a:spcPts val="200"/>
              </a:spcBef>
              <a:buNone/>
            </a:pPr>
            <a:r>
              <a:rPr lang="it-IT" b="1" dirty="0">
                <a:solidFill>
                  <a:srgbClr val="146BBA"/>
                </a:solidFill>
              </a:rPr>
              <a:t>Nota:</a:t>
            </a:r>
            <a:r>
              <a:rPr lang="it-IT" b="1" dirty="0"/>
              <a:t> il Web server ha da ora i nuovi parametri di rete</a:t>
            </a:r>
          </a:p>
        </p:txBody>
      </p:sp>
      <p:pic>
        <p:nvPicPr>
          <p:cNvPr id="69634" name="Picture 2"/>
          <p:cNvPicPr>
            <a:picLocks noChangeAspect="1" noChangeArrowheads="1"/>
          </p:cNvPicPr>
          <p:nvPr/>
        </p:nvPicPr>
        <p:blipFill>
          <a:blip r:embed="rId3" cstate="print"/>
          <a:srcRect/>
          <a:stretch>
            <a:fillRect/>
          </a:stretch>
        </p:blipFill>
        <p:spPr bwMode="auto">
          <a:xfrm>
            <a:off x="2988000" y="1260000"/>
            <a:ext cx="2753438" cy="1980000"/>
          </a:xfrm>
          <a:prstGeom prst="rect">
            <a:avLst/>
          </a:prstGeom>
          <a:noFill/>
          <a:ln w="9525">
            <a:noFill/>
            <a:miter lim="800000"/>
            <a:headEnd/>
            <a:tailEnd/>
          </a:ln>
        </p:spPr>
      </p:pic>
      <p:grpSp>
        <p:nvGrpSpPr>
          <p:cNvPr id="16" name="Gruppo 15"/>
          <p:cNvGrpSpPr/>
          <p:nvPr/>
        </p:nvGrpSpPr>
        <p:grpSpPr>
          <a:xfrm>
            <a:off x="4068000" y="1980000"/>
            <a:ext cx="284401" cy="284400"/>
            <a:chOff x="1332000" y="2408400"/>
            <a:chExt cx="284401" cy="284400"/>
          </a:xfrm>
        </p:grpSpPr>
        <p:pic>
          <p:nvPicPr>
            <p:cNvPr id="17" name="Picture 2" descr="C:\Users\Enrico Diani\Desktop\Matita IME.png"/>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18" name="CasellaDiTesto 17"/>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8</a:t>
              </a:r>
            </a:p>
          </p:txBody>
        </p:sp>
      </p:grpSp>
      <p:grpSp>
        <p:nvGrpSpPr>
          <p:cNvPr id="19" name="Gruppo 18"/>
          <p:cNvGrpSpPr/>
          <p:nvPr/>
        </p:nvGrpSpPr>
        <p:grpSpPr>
          <a:xfrm>
            <a:off x="5292000" y="3060000"/>
            <a:ext cx="293824" cy="360000"/>
            <a:chOff x="1483200" y="4590000"/>
            <a:chExt cx="293824" cy="360000"/>
          </a:xfrm>
        </p:grpSpPr>
        <p:pic>
          <p:nvPicPr>
            <p:cNvPr id="20"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1" name="CasellaDiTesto 2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9</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egnaposto contenuto 2">
            <a:extLst>
              <a:ext uri="{FF2B5EF4-FFF2-40B4-BE49-F238E27FC236}">
                <a16:creationId xmlns:a16="http://schemas.microsoft.com/office/drawing/2014/main" id="{C1459EC7-85FA-45E7-9CAB-239941184EFB}"/>
              </a:ext>
            </a:extLst>
          </p:cNvPr>
          <p:cNvSpPr txBox="1">
            <a:spLocks/>
          </p:cNvSpPr>
          <p:nvPr/>
        </p:nvSpPr>
        <p:spPr>
          <a:xfrm>
            <a:off x="2520000" y="1077627"/>
            <a:ext cx="3971925" cy="8005762"/>
          </a:xfrm>
          <a:prstGeom prst="rect">
            <a:avLst/>
          </a:prstGeom>
        </p:spPr>
        <p:txBody>
          <a:bodyPr/>
          <a:lstStyle/>
          <a:p>
            <a:pPr marL="0" marR="0" lvl="0" indent="0" algn="l" defTabSz="914400" rtl="0" eaLnBrk="0" fontAlgn="base" latinLnBrk="0" hangingPunct="0">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rgbClr val="146BBA"/>
                </a:solidFill>
                <a:effectLst/>
                <a:uLnTx/>
                <a:uFillTx/>
                <a:latin typeface="Myriad Pro" pitchFamily="34" charset="0"/>
                <a:ea typeface="+mn-ea"/>
                <a:cs typeface="Calibri"/>
              </a:rPr>
              <a:t>7.5.2</a:t>
            </a: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Accesso con le nuove impostazioni di Rete</a:t>
            </a:r>
          </a:p>
          <a:p>
            <a:pPr marL="0" marR="0" lvl="0" indent="88900" algn="l" defTabSz="914400" rtl="0" eaLnBrk="0" fontAlgn="base" latinLnBrk="0" hangingPunct="0">
              <a:lnSpc>
                <a:spcPct val="100000"/>
              </a:lnSpc>
              <a:spcBef>
                <a:spcPts val="200"/>
              </a:spcBef>
              <a:spcAft>
                <a:spcPct val="0"/>
              </a:spcAft>
              <a:buClrTx/>
              <a:buSzTx/>
              <a:buFontTx/>
              <a:buChar char="•"/>
              <a:tabLst/>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Dopo aver cambiato i Parametri di Rete del Server, </a:t>
            </a:r>
            <a:r>
              <a:rPr kumimoji="0" lang="it-IT" sz="900" b="0" i="0" u="none" strike="noStrike" kern="0" cap="none" spc="0" normalizeH="0" baseline="0" noProof="0" dirty="0">
                <a:ln>
                  <a:noFill/>
                </a:ln>
                <a:solidFill>
                  <a:srgbClr val="146BBA"/>
                </a:solidFill>
                <a:effectLst/>
                <a:uLnTx/>
                <a:uFillTx/>
                <a:latin typeface="Myriad Pro" pitchFamily="34" charset="0"/>
                <a:ea typeface="+mn-ea"/>
                <a:cs typeface="Calibri" pitchFamily="34" charset="0"/>
              </a:rPr>
              <a:t>é necessario configurare manualmente un indirizzo IP compatibile con il nuovo indirizzo IP del web server </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come mostrato di seguito: </a:t>
            </a:r>
            <a:br>
              <a:rPr kumimoji="0" lang="it-IT" sz="900" b="0" i="0" u="none" strike="noStrike" kern="0" cap="none" spc="0" normalizeH="0" baseline="0" noProof="0" dirty="0">
                <a:ln>
                  <a:noFill/>
                </a:ln>
                <a:solidFill>
                  <a:srgbClr val="ED1C24"/>
                </a:solidFill>
                <a:effectLst/>
                <a:uLnTx/>
                <a:uFillTx/>
                <a:latin typeface="Myriad Pro" pitchFamily="34" charset="0"/>
                <a:ea typeface="+mn-ea"/>
                <a:cs typeface="Calibri" pitchFamily="34" charset="0"/>
              </a:rPr>
            </a:b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(nell’esempio l’indirizzo IP del server è: 172.168.1.101 </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sym typeface="Symbol"/>
              </a:rPr>
              <a:t></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utilizzare 172.168.1.99)</a:t>
            </a: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a:t>
            </a:r>
            <a:r>
              <a:rPr kumimoji="0" lang="it-IT" sz="900" b="0" i="0" u="none" strike="noStrike" kern="0" cap="none" spc="0" normalizeH="0" baseline="0" noProof="0" dirty="0">
                <a:ln>
                  <a:noFill/>
                </a:ln>
                <a:solidFill>
                  <a:schemeClr val="tx1"/>
                </a:solidFill>
                <a:effectLst/>
                <a:uLnTx/>
                <a:uFillTx/>
                <a:latin typeface="Myriad Pro"/>
                <a:ea typeface="+mn-ea"/>
                <a:cs typeface="Calibri" pitchFamily="34" charset="0"/>
              </a:rPr>
              <a:t>Nel menu Start selezionare “Impostazioni” poi “Connessioni di rete” </a:t>
            </a: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rgbClr val="F56600"/>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rgbClr val="F56600"/>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rgbClr val="F56600"/>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rgbClr val="F56600"/>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rgbClr val="F56600"/>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rgbClr val="F56600"/>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rgbClr val="F56600"/>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rgbClr val="F56600"/>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rgbClr val="F56600"/>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rgbClr val="F56600"/>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2.</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Cliccare </a:t>
            </a:r>
            <a:r>
              <a:rPr kumimoji="0" lang="it-IT" sz="900" b="0" i="0" u="none" strike="noStrike" kern="0" cap="none" spc="0" normalizeH="0" baseline="0" noProof="0" dirty="0">
                <a:ln>
                  <a:noFill/>
                </a:ln>
                <a:solidFill>
                  <a:schemeClr val="tx1"/>
                </a:solidFill>
                <a:effectLst/>
                <a:uLnTx/>
                <a:uFillTx/>
                <a:latin typeface="Myriad Pro"/>
                <a:ea typeface="+mn-ea"/>
                <a:cs typeface="Calibri" pitchFamily="34" charset="0"/>
              </a:rPr>
              <a:t>“Connessione alla rete locale”</a:t>
            </a: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3.</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a:t>
            </a:r>
            <a:r>
              <a:rPr kumimoji="0" lang="it-IT" sz="900" b="0" i="0" u="none" strike="noStrike" kern="0" cap="none" spc="0" normalizeH="0" baseline="0" noProof="0" dirty="0">
                <a:ln>
                  <a:noFill/>
                </a:ln>
                <a:solidFill>
                  <a:schemeClr val="tx1"/>
                </a:solidFill>
                <a:effectLst/>
                <a:uLnTx/>
                <a:uFillTx/>
                <a:latin typeface="Myriad Pro"/>
                <a:ea typeface="+mn-ea"/>
                <a:cs typeface="Calibri" pitchFamily="34" charset="0"/>
              </a:rPr>
              <a:t>Cliccare su “Proprietà”</a:t>
            </a: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p:txBody>
      </p:sp>
      <p:pic>
        <p:nvPicPr>
          <p:cNvPr id="28" name="Picture 33" descr="Windows - Network settings">
            <a:extLst>
              <a:ext uri="{FF2B5EF4-FFF2-40B4-BE49-F238E27FC236}">
                <a16:creationId xmlns:a16="http://schemas.microsoft.com/office/drawing/2014/main" id="{A02F3D2D-8F62-4F67-99DC-8F8B43B9936A}"/>
              </a:ext>
            </a:extLst>
          </p:cNvPr>
          <p:cNvPicPr>
            <a:picLocks noChangeAspect="1" noChangeArrowheads="1"/>
          </p:cNvPicPr>
          <p:nvPr/>
        </p:nvPicPr>
        <p:blipFill>
          <a:blip r:embed="rId2" cstate="print"/>
          <a:srcRect r="47723" b="56700"/>
          <a:stretch>
            <a:fillRect/>
          </a:stretch>
        </p:blipFill>
        <p:spPr bwMode="auto">
          <a:xfrm>
            <a:off x="2988000" y="4540510"/>
            <a:ext cx="2318739" cy="1440000"/>
          </a:xfrm>
          <a:prstGeom prst="rect">
            <a:avLst/>
          </a:prstGeom>
          <a:noFill/>
          <a:ln w="9525">
            <a:noFill/>
            <a:miter lim="800000"/>
            <a:headEnd/>
            <a:tailEnd/>
          </a:ln>
        </p:spPr>
      </p:pic>
      <p:pic>
        <p:nvPicPr>
          <p:cNvPr id="29" name="Picture 34" descr="Windows - LAN Connection">
            <a:extLst>
              <a:ext uri="{FF2B5EF4-FFF2-40B4-BE49-F238E27FC236}">
                <a16:creationId xmlns:a16="http://schemas.microsoft.com/office/drawing/2014/main" id="{3B670261-CE39-42C3-9974-CEDA1B570508}"/>
              </a:ext>
            </a:extLst>
          </p:cNvPr>
          <p:cNvPicPr>
            <a:picLocks noChangeAspect="1" noChangeArrowheads="1"/>
          </p:cNvPicPr>
          <p:nvPr/>
        </p:nvPicPr>
        <p:blipFill>
          <a:blip r:embed="rId3" cstate="print"/>
          <a:srcRect/>
          <a:stretch>
            <a:fillRect/>
          </a:stretch>
        </p:blipFill>
        <p:spPr bwMode="auto">
          <a:xfrm>
            <a:off x="2988000" y="6372750"/>
            <a:ext cx="2054912" cy="2520000"/>
          </a:xfrm>
          <a:prstGeom prst="rect">
            <a:avLst/>
          </a:prstGeom>
          <a:noFill/>
          <a:ln w="9525">
            <a:noFill/>
            <a:miter lim="800000"/>
            <a:headEnd/>
            <a:tailEnd/>
          </a:ln>
        </p:spPr>
      </p:pic>
      <p:pic>
        <p:nvPicPr>
          <p:cNvPr id="30" name="Picture 32" descr="Windows - Start Menu - Settings - Network">
            <a:extLst>
              <a:ext uri="{FF2B5EF4-FFF2-40B4-BE49-F238E27FC236}">
                <a16:creationId xmlns:a16="http://schemas.microsoft.com/office/drawing/2014/main" id="{0DC477A7-F0C6-4B20-8B7E-A5B292B6F175}"/>
              </a:ext>
            </a:extLst>
          </p:cNvPr>
          <p:cNvPicPr>
            <a:picLocks noChangeAspect="1" noChangeArrowheads="1"/>
          </p:cNvPicPr>
          <p:nvPr/>
        </p:nvPicPr>
        <p:blipFill>
          <a:blip r:embed="rId4" cstate="print"/>
          <a:srcRect/>
          <a:stretch>
            <a:fillRect/>
          </a:stretch>
        </p:blipFill>
        <p:spPr bwMode="auto">
          <a:xfrm>
            <a:off x="2988000" y="2014816"/>
            <a:ext cx="2619519" cy="2160000"/>
          </a:xfrm>
          <a:prstGeom prst="rect">
            <a:avLst/>
          </a:prstGeom>
          <a:noFill/>
          <a:ln w="9525">
            <a:noFill/>
            <a:miter lim="800000"/>
            <a:headEnd/>
            <a:tailEnd/>
          </a:ln>
        </p:spPr>
      </p:pic>
      <p:grpSp>
        <p:nvGrpSpPr>
          <p:cNvPr id="31" name="Gruppo 30">
            <a:extLst>
              <a:ext uri="{FF2B5EF4-FFF2-40B4-BE49-F238E27FC236}">
                <a16:creationId xmlns:a16="http://schemas.microsoft.com/office/drawing/2014/main" id="{A368481A-63B3-4426-A1FD-FEA442054204}"/>
              </a:ext>
            </a:extLst>
          </p:cNvPr>
          <p:cNvGrpSpPr/>
          <p:nvPr/>
        </p:nvGrpSpPr>
        <p:grpSpPr>
          <a:xfrm>
            <a:off x="3096000" y="8494762"/>
            <a:ext cx="293824" cy="360000"/>
            <a:chOff x="1483200" y="4590000"/>
            <a:chExt cx="293824" cy="360000"/>
          </a:xfrm>
        </p:grpSpPr>
        <p:pic>
          <p:nvPicPr>
            <p:cNvPr id="32" name="Picture 3" descr="C:\Users\Enrico Diani\Desktop\Mano IME.png">
              <a:extLst>
                <a:ext uri="{FF2B5EF4-FFF2-40B4-BE49-F238E27FC236}">
                  <a16:creationId xmlns:a16="http://schemas.microsoft.com/office/drawing/2014/main" id="{00219546-6B2B-4FD7-AC0C-515838B2ECC1}"/>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3" name="CasellaDiTesto 32">
              <a:extLst>
                <a:ext uri="{FF2B5EF4-FFF2-40B4-BE49-F238E27FC236}">
                  <a16:creationId xmlns:a16="http://schemas.microsoft.com/office/drawing/2014/main" id="{12EA2D46-E2CD-4350-B80B-00C270F73CE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34" name="Gruppo 18">
            <a:extLst>
              <a:ext uri="{FF2B5EF4-FFF2-40B4-BE49-F238E27FC236}">
                <a16:creationId xmlns:a16="http://schemas.microsoft.com/office/drawing/2014/main" id="{3C80BBA7-5819-4C80-8079-4ADEE65CB270}"/>
              </a:ext>
            </a:extLst>
          </p:cNvPr>
          <p:cNvGrpSpPr/>
          <p:nvPr/>
        </p:nvGrpSpPr>
        <p:grpSpPr>
          <a:xfrm>
            <a:off x="4464000" y="3309578"/>
            <a:ext cx="293824" cy="360000"/>
            <a:chOff x="1483200" y="4590000"/>
            <a:chExt cx="293824" cy="360000"/>
          </a:xfrm>
        </p:grpSpPr>
        <p:pic>
          <p:nvPicPr>
            <p:cNvPr id="35" name="Picture 3" descr="C:\Users\Enrico Diani\Desktop\Mano IME.png">
              <a:extLst>
                <a:ext uri="{FF2B5EF4-FFF2-40B4-BE49-F238E27FC236}">
                  <a16:creationId xmlns:a16="http://schemas.microsoft.com/office/drawing/2014/main" id="{864157FE-E62B-4ECB-8B6F-A8D0168AA1D4}"/>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6" name="CasellaDiTesto 35">
              <a:extLst>
                <a:ext uri="{FF2B5EF4-FFF2-40B4-BE49-F238E27FC236}">
                  <a16:creationId xmlns:a16="http://schemas.microsoft.com/office/drawing/2014/main" id="{78BDAD39-0DAF-4752-AE24-F431071650F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37" name="Gruppo 18">
            <a:extLst>
              <a:ext uri="{FF2B5EF4-FFF2-40B4-BE49-F238E27FC236}">
                <a16:creationId xmlns:a16="http://schemas.microsoft.com/office/drawing/2014/main" id="{F1CFD897-8526-4C0C-80B8-EA4B3D60824A}"/>
              </a:ext>
            </a:extLst>
          </p:cNvPr>
          <p:cNvGrpSpPr/>
          <p:nvPr/>
        </p:nvGrpSpPr>
        <p:grpSpPr>
          <a:xfrm>
            <a:off x="4320000" y="5510522"/>
            <a:ext cx="293824" cy="360000"/>
            <a:chOff x="1483200" y="4590000"/>
            <a:chExt cx="293824" cy="360000"/>
          </a:xfrm>
        </p:grpSpPr>
        <p:pic>
          <p:nvPicPr>
            <p:cNvPr id="38" name="Picture 3" descr="C:\Users\Enrico Diani\Desktop\Mano IME.png">
              <a:extLst>
                <a:ext uri="{FF2B5EF4-FFF2-40B4-BE49-F238E27FC236}">
                  <a16:creationId xmlns:a16="http://schemas.microsoft.com/office/drawing/2014/main" id="{0DBEB97A-C04F-47D9-B6AC-F9B38B1D88D2}"/>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40" name="CasellaDiTesto 39">
              <a:extLst>
                <a:ext uri="{FF2B5EF4-FFF2-40B4-BE49-F238E27FC236}">
                  <a16:creationId xmlns:a16="http://schemas.microsoft.com/office/drawing/2014/main" id="{E46DA1A7-AB70-4CA9-B918-074994F1F73E}"/>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5" descr="Connection LAN Network - Protocol"/>
          <p:cNvPicPr>
            <a:picLocks noChangeAspect="1" noChangeArrowheads="1"/>
          </p:cNvPicPr>
          <p:nvPr/>
        </p:nvPicPr>
        <p:blipFill>
          <a:blip r:embed="rId3" cstate="print"/>
          <a:srcRect/>
          <a:stretch>
            <a:fillRect/>
          </a:stretch>
        </p:blipFill>
        <p:spPr bwMode="auto">
          <a:xfrm>
            <a:off x="2988000" y="1078560"/>
            <a:ext cx="1761355" cy="2160000"/>
          </a:xfrm>
          <a:prstGeom prst="rect">
            <a:avLst/>
          </a:prstGeom>
          <a:noFill/>
          <a:ln w="9525">
            <a:noFill/>
            <a:miter lim="800000"/>
            <a:headEnd/>
            <a:tailEnd/>
          </a:ln>
        </p:spPr>
      </p:pic>
      <p:sp>
        <p:nvSpPr>
          <p:cNvPr id="41" name="Rectangle 7"/>
          <p:cNvSpPr txBox="1">
            <a:spLocks noChangeArrowheads="1"/>
          </p:cNvSpPr>
          <p:nvPr/>
        </p:nvSpPr>
        <p:spPr>
          <a:xfrm>
            <a:off x="2519999" y="1176338"/>
            <a:ext cx="4032000" cy="7992000"/>
          </a:xfrm>
          <a:prstGeom prst="rect">
            <a:avLst/>
          </a:prstGeom>
        </p:spPr>
        <p:txBody>
          <a:bodyPr/>
          <a:lstStyle/>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r>
              <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rPr>
              <a:t>4.</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 </a:t>
            </a:r>
            <a:r>
              <a:rPr lang="it-IT" sz="900" b="0" kern="0" dirty="0">
                <a:solidFill>
                  <a:schemeClr val="tx1"/>
                </a:solidFill>
                <a:latin typeface="Myriad Pro" pitchFamily="34" charset="0"/>
                <a:cs typeface="Calibri" pitchFamily="34" charset="0"/>
              </a:rPr>
              <a:t>Cliccare su “Protocollo Internet (TCP/IP)”</a:t>
            </a: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r>
              <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rPr>
              <a:t>5.</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 </a:t>
            </a:r>
            <a:r>
              <a:rPr lang="it-IT" sz="900" b="0" kern="0" dirty="0">
                <a:solidFill>
                  <a:schemeClr val="tx1"/>
                </a:solidFill>
                <a:latin typeface="Myriad Pro" pitchFamily="34" charset="0"/>
                <a:cs typeface="Calibri" pitchFamily="34" charset="0"/>
              </a:rPr>
              <a:t>Cliccare su “Proprietà</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a:t>
            </a: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rPr>
              <a:t>6.</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 Cliccare su “Utilizza il seguente indirizzo IP” </a:t>
            </a:r>
          </a:p>
          <a:p>
            <a:pPr lvl="0" algn="l">
              <a:spcBef>
                <a:spcPts val="200"/>
              </a:spcBef>
            </a:pPr>
            <a:r>
              <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rPr>
              <a:t>7.</a:t>
            </a:r>
            <a:r>
              <a:rPr lang="it-IT" sz="900" b="0" kern="0" dirty="0">
                <a:solidFill>
                  <a:schemeClr val="tx1"/>
                </a:solidFill>
                <a:latin typeface="Myriad Pro" pitchFamily="34" charset="0"/>
                <a:cs typeface="Calibri" pitchFamily="34" charset="0"/>
              </a:rPr>
              <a:t> inserire i parametri LAN, come indicato</a:t>
            </a:r>
          </a:p>
          <a:p>
            <a:pPr lvl="0" algn="l">
              <a:spcBef>
                <a:spcPts val="200"/>
              </a:spcBef>
              <a:defRPr/>
            </a:pPr>
            <a:r>
              <a:rPr kumimoji="0" lang="it-IT" sz="900" i="0" u="none" strike="noStrike" kern="0" cap="none" spc="0" normalizeH="0" baseline="0" noProof="0" dirty="0">
                <a:ln>
                  <a:noFill/>
                </a:ln>
                <a:solidFill>
                  <a:schemeClr val="tx1"/>
                </a:solidFill>
                <a:effectLst/>
                <a:uLnTx/>
                <a:uFillTx/>
                <a:latin typeface="Myriad Pro" pitchFamily="34" charset="0"/>
                <a:cs typeface="Calibri" pitchFamily="34" charset="0"/>
              </a:rPr>
              <a:t>8.</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 </a:t>
            </a:r>
            <a:r>
              <a:rPr lang="it-IT" sz="900" b="0" kern="0" dirty="0">
                <a:solidFill>
                  <a:schemeClr val="tx1"/>
                </a:solidFill>
                <a:latin typeface="Myriad Pro" pitchFamily="34" charset="0"/>
                <a:cs typeface="Calibri" pitchFamily="34" charset="0"/>
              </a:rPr>
              <a:t>Cliccare su “</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OK” per confermare</a:t>
            </a: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1"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R="0" lvl="0"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r>
              <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rPr>
              <a:t>9.</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 </a:t>
            </a:r>
            <a:r>
              <a:rPr lang="it-IT" sz="900" b="0" kern="0" dirty="0">
                <a:solidFill>
                  <a:schemeClr val="tx1"/>
                </a:solidFill>
                <a:latin typeface="Myriad Pro" pitchFamily="34" charset="0"/>
                <a:cs typeface="Calibri" pitchFamily="34" charset="0"/>
              </a:rPr>
              <a:t>Cliccare su “OK” per confermare</a:t>
            </a: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p:txBody>
      </p:sp>
      <p:pic>
        <p:nvPicPr>
          <p:cNvPr id="42" name="Picture 38" descr="Windows - TCP Properties"/>
          <p:cNvPicPr>
            <a:picLocks noChangeAspect="1" noChangeArrowheads="1"/>
          </p:cNvPicPr>
          <p:nvPr/>
        </p:nvPicPr>
        <p:blipFill>
          <a:blip r:embed="rId4" cstate="print"/>
          <a:srcRect/>
          <a:stretch>
            <a:fillRect/>
          </a:stretch>
        </p:blipFill>
        <p:spPr bwMode="auto">
          <a:xfrm>
            <a:off x="2988000" y="3708000"/>
            <a:ext cx="1918050" cy="2160000"/>
          </a:xfrm>
          <a:prstGeom prst="rect">
            <a:avLst/>
          </a:prstGeom>
          <a:noFill/>
          <a:ln w="9525">
            <a:noFill/>
            <a:miter lim="800000"/>
            <a:headEnd/>
            <a:tailEnd/>
          </a:ln>
        </p:spPr>
      </p:pic>
      <p:pic>
        <p:nvPicPr>
          <p:cNvPr id="43" name="Picture 35" descr="Connection LAN Network - Protocol"/>
          <p:cNvPicPr>
            <a:picLocks noChangeAspect="1" noChangeArrowheads="1"/>
          </p:cNvPicPr>
          <p:nvPr/>
        </p:nvPicPr>
        <p:blipFill>
          <a:blip r:embed="rId3" cstate="print"/>
          <a:srcRect/>
          <a:stretch>
            <a:fillRect/>
          </a:stretch>
        </p:blipFill>
        <p:spPr bwMode="auto">
          <a:xfrm>
            <a:off x="2988000" y="6624780"/>
            <a:ext cx="1761355" cy="2160000"/>
          </a:xfrm>
          <a:prstGeom prst="rect">
            <a:avLst/>
          </a:prstGeom>
          <a:noFill/>
          <a:ln w="9525">
            <a:noFill/>
            <a:miter lim="800000"/>
            <a:headEnd/>
            <a:tailEnd/>
          </a:ln>
        </p:spPr>
      </p:pic>
      <p:grpSp>
        <p:nvGrpSpPr>
          <p:cNvPr id="44" name="Gruppo 18"/>
          <p:cNvGrpSpPr/>
          <p:nvPr/>
        </p:nvGrpSpPr>
        <p:grpSpPr>
          <a:xfrm>
            <a:off x="3816000" y="8676000"/>
            <a:ext cx="293824" cy="360000"/>
            <a:chOff x="1483200" y="4590000"/>
            <a:chExt cx="293824" cy="360000"/>
          </a:xfrm>
        </p:grpSpPr>
        <p:pic>
          <p:nvPicPr>
            <p:cNvPr id="45"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46" name="CasellaDiTesto 4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9</a:t>
              </a:r>
            </a:p>
          </p:txBody>
        </p:sp>
      </p:grpSp>
      <p:grpSp>
        <p:nvGrpSpPr>
          <p:cNvPr id="48" name="Gruppo 18"/>
          <p:cNvGrpSpPr/>
          <p:nvPr/>
        </p:nvGrpSpPr>
        <p:grpSpPr>
          <a:xfrm>
            <a:off x="3276000" y="2016000"/>
            <a:ext cx="293824" cy="360000"/>
            <a:chOff x="1483200" y="4590000"/>
            <a:chExt cx="293824" cy="360000"/>
          </a:xfrm>
        </p:grpSpPr>
        <p:pic>
          <p:nvPicPr>
            <p:cNvPr id="49"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0" name="CasellaDiTesto 49"/>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51" name="Gruppo 18"/>
          <p:cNvGrpSpPr/>
          <p:nvPr/>
        </p:nvGrpSpPr>
        <p:grpSpPr>
          <a:xfrm>
            <a:off x="2916000" y="4464000"/>
            <a:ext cx="293824" cy="360000"/>
            <a:chOff x="1483200" y="4590000"/>
            <a:chExt cx="293824" cy="360000"/>
          </a:xfrm>
        </p:grpSpPr>
        <p:pic>
          <p:nvPicPr>
            <p:cNvPr id="52"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3" name="CasellaDiTesto 5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54" name="Gruppo 18"/>
          <p:cNvGrpSpPr/>
          <p:nvPr/>
        </p:nvGrpSpPr>
        <p:grpSpPr>
          <a:xfrm>
            <a:off x="4068000" y="2304000"/>
            <a:ext cx="293824" cy="360000"/>
            <a:chOff x="1483200" y="4590000"/>
            <a:chExt cx="293824" cy="360000"/>
          </a:xfrm>
        </p:grpSpPr>
        <p:pic>
          <p:nvPicPr>
            <p:cNvPr id="55"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6" name="CasellaDiTesto 5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57" name="Gruppo 18"/>
          <p:cNvGrpSpPr/>
          <p:nvPr/>
        </p:nvGrpSpPr>
        <p:grpSpPr>
          <a:xfrm>
            <a:off x="3996000" y="5760000"/>
            <a:ext cx="293824" cy="360000"/>
            <a:chOff x="1483200" y="4590000"/>
            <a:chExt cx="293824" cy="360000"/>
          </a:xfrm>
        </p:grpSpPr>
        <p:pic>
          <p:nvPicPr>
            <p:cNvPr id="58"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9" name="CasellaDiTesto 58"/>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8</a:t>
              </a:r>
            </a:p>
          </p:txBody>
        </p:sp>
      </p:grpSp>
      <p:pic>
        <p:nvPicPr>
          <p:cNvPr id="60" name="Picture 2"/>
          <p:cNvPicPr>
            <a:picLocks noChangeAspect="1" noChangeArrowheads="1"/>
          </p:cNvPicPr>
          <p:nvPr/>
        </p:nvPicPr>
        <p:blipFill>
          <a:blip r:embed="rId6" cstate="print"/>
          <a:srcRect/>
          <a:stretch>
            <a:fillRect/>
          </a:stretch>
        </p:blipFill>
        <p:spPr bwMode="auto">
          <a:xfrm>
            <a:off x="3960000" y="4392000"/>
            <a:ext cx="1209231" cy="720000"/>
          </a:xfrm>
          <a:prstGeom prst="rect">
            <a:avLst/>
          </a:prstGeom>
          <a:noFill/>
          <a:ln w="19050">
            <a:solidFill>
              <a:srgbClr val="146BBA"/>
            </a:solidFill>
            <a:miter lim="800000"/>
            <a:headEnd/>
            <a:tailEnd/>
          </a:ln>
        </p:spPr>
      </p:pic>
      <p:grpSp>
        <p:nvGrpSpPr>
          <p:cNvPr id="67" name="Gruppo 66"/>
          <p:cNvGrpSpPr/>
          <p:nvPr/>
        </p:nvGrpSpPr>
        <p:grpSpPr>
          <a:xfrm>
            <a:off x="3780150" y="4498725"/>
            <a:ext cx="284401" cy="284400"/>
            <a:chOff x="1332000" y="2408400"/>
            <a:chExt cx="284401" cy="284400"/>
          </a:xfrm>
        </p:grpSpPr>
        <p:pic>
          <p:nvPicPr>
            <p:cNvPr id="68" name="Picture 2" descr="C:\Users\Enrico Diani\Desktop\Matita IME.png"/>
            <p:cNvPicPr>
              <a:picLocks noChangeAspect="1" noChangeArrowheads="1"/>
            </p:cNvPicPr>
            <p:nvPr/>
          </p:nvPicPr>
          <p:blipFill>
            <a:blip r:embed="rId7" cstate="print"/>
            <a:srcRect/>
            <a:stretch>
              <a:fillRect/>
            </a:stretch>
          </p:blipFill>
          <p:spPr bwMode="auto">
            <a:xfrm>
              <a:off x="1332000" y="2408400"/>
              <a:ext cx="284401" cy="284400"/>
            </a:xfrm>
            <a:prstGeom prst="rect">
              <a:avLst/>
            </a:prstGeom>
            <a:noFill/>
          </p:spPr>
        </p:pic>
        <p:sp>
          <p:nvSpPr>
            <p:cNvPr id="69" name="CasellaDiTesto 68"/>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44D16B36-366E-4062-8D07-58137E80787A}"/>
              </a:ext>
            </a:extLst>
          </p:cNvPr>
          <p:cNvSpPr/>
          <p:nvPr/>
        </p:nvSpPr>
        <p:spPr bwMode="auto">
          <a:xfrm>
            <a:off x="360000" y="8582414"/>
            <a:ext cx="1011600" cy="6223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pic>
        <p:nvPicPr>
          <p:cNvPr id="8" name="Picture 1"/>
          <p:cNvPicPr>
            <a:picLocks noChangeAspect="1" noChangeArrowheads="1"/>
          </p:cNvPicPr>
          <p:nvPr/>
        </p:nvPicPr>
        <p:blipFill>
          <a:blip r:embed="rId2" cstate="print"/>
          <a:srcRect l="8893" r="9264"/>
          <a:stretch>
            <a:fillRect/>
          </a:stretch>
        </p:blipFill>
        <p:spPr bwMode="auto">
          <a:xfrm>
            <a:off x="360000" y="2340000"/>
            <a:ext cx="6181200" cy="6204870"/>
          </a:xfrm>
          <a:prstGeom prst="rect">
            <a:avLst/>
          </a:prstGeom>
          <a:noFill/>
          <a:ln w="9525">
            <a:noFill/>
            <a:miter lim="800000"/>
            <a:headEnd/>
            <a:tailEnd/>
          </a:ln>
          <a:effectLst/>
        </p:spPr>
      </p:pic>
      <p:sp>
        <p:nvSpPr>
          <p:cNvPr id="6" name="Rettangolo 5"/>
          <p:cNvSpPr/>
          <p:nvPr/>
        </p:nvSpPr>
        <p:spPr bwMode="auto">
          <a:xfrm>
            <a:off x="360000" y="917575"/>
            <a:ext cx="6181200" cy="8315325"/>
          </a:xfrm>
          <a:prstGeom prst="rect">
            <a:avLst/>
          </a:prstGeom>
          <a:solidFill>
            <a:srgbClr val="D0CFCF">
              <a:alpha val="74902"/>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7"/>
          <p:cNvSpPr txBox="1">
            <a:spLocks noChangeArrowheads="1"/>
          </p:cNvSpPr>
          <p:nvPr/>
        </p:nvSpPr>
        <p:spPr>
          <a:xfrm>
            <a:off x="2519999" y="1149042"/>
            <a:ext cx="4167403" cy="8002587"/>
          </a:xfrm>
          <a:prstGeom prst="rect">
            <a:avLst/>
          </a:prstGeom>
        </p:spPr>
        <p:txBody>
          <a:bodyPr/>
          <a:lstStyle/>
          <a:p>
            <a:pPr marL="0" marR="0" lvl="0" indent="0" algn="l" defTabSz="914400" rtl="0" eaLnBrk="1" fontAlgn="base" latinLnBrk="0" hangingPunct="1">
              <a:lnSpc>
                <a:spcPct val="100000"/>
              </a:lnSpc>
              <a:spcBef>
                <a:spcPts val="200"/>
              </a:spcBef>
              <a:spcAft>
                <a:spcPct val="0"/>
              </a:spcAft>
              <a:buClrTx/>
              <a:buSzTx/>
              <a:buFontTx/>
              <a:buNone/>
              <a:tabLst/>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Connettersi al Web Server digitando nel browser il </a:t>
            </a:r>
            <a:r>
              <a:rPr kumimoji="0" lang="it-IT" sz="900" b="0" i="0" u="none" strike="noStrike" kern="0" cap="none" spc="0" normalizeH="0" baseline="0" noProof="0" dirty="0">
                <a:ln>
                  <a:noFill/>
                </a:ln>
                <a:solidFill>
                  <a:srgbClr val="146BBA"/>
                </a:solidFill>
                <a:effectLst/>
                <a:uLnTx/>
                <a:uFillTx/>
                <a:latin typeface="Myriad Pro" pitchFamily="34" charset="0"/>
                <a:ea typeface="+mn-ea"/>
                <a:cs typeface="Calibri" pitchFamily="34" charset="0"/>
              </a:rPr>
              <a:t>nuovo indirizzo IP </a:t>
            </a:r>
            <a:r>
              <a:rPr kumimoji="0" lang="it-IT" sz="900" b="1" i="0" u="none" strike="noStrike" kern="0" cap="none" spc="0" normalizeH="0" baseline="0" noProof="0" dirty="0">
                <a:ln>
                  <a:noFill/>
                </a:ln>
                <a:solidFill>
                  <a:srgbClr val="146BBA"/>
                </a:solidFill>
                <a:effectLst/>
                <a:uLnTx/>
                <a:uFillTx/>
                <a:latin typeface="Myriad Pro" pitchFamily="34" charset="0"/>
                <a:ea typeface="+mn-ea"/>
                <a:cs typeface="Calibri"/>
              </a:rPr>
              <a:t>172.168.1.101</a:t>
            </a:r>
            <a:r>
              <a:rPr kumimoji="0" lang="it-IT" sz="900" b="1" i="0" u="none" strike="noStrike" kern="0" cap="none" spc="0" normalizeH="0" baseline="0" noProof="0" dirty="0">
                <a:ln>
                  <a:noFill/>
                </a:ln>
                <a:solidFill>
                  <a:srgbClr val="F56600"/>
                </a:solidFill>
                <a:effectLst/>
                <a:uLnTx/>
                <a:uFillTx/>
                <a:latin typeface="Myriad Pro" pitchFamily="34" charset="0"/>
                <a:ea typeface="+mn-ea"/>
                <a:cs typeface="Calibri"/>
              </a:rPr>
              <a:t> </a:t>
            </a:r>
            <a:r>
              <a:rPr kumimoji="0" lang="it-IT" sz="8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(nell’esempio)</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a:t>
            </a:r>
            <a:r>
              <a:rPr kumimoji="0" lang="it-IT" sz="900" b="0" i="0" u="none" strike="noStrike" kern="0" cap="none" spc="0" normalizeH="0" baseline="0" noProof="0" dirty="0">
                <a:ln>
                  <a:noFill/>
                </a:ln>
                <a:solidFill>
                  <a:schemeClr val="tx1"/>
                </a:solidFill>
                <a:effectLst/>
                <a:uLnTx/>
                <a:uFillTx/>
                <a:latin typeface="Myriad Pro"/>
                <a:ea typeface="+mn-ea"/>
                <a:cs typeface="Calibri" pitchFamily="34" charset="0"/>
              </a:rPr>
              <a:t>Viene visualizzata la pagina di Identificazione del</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Web Server</a:t>
            </a: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a:t>
            </a:r>
            <a:r>
              <a:rPr kumimoji="0" lang="it-IT" sz="900" b="0" i="0" u="none" strike="noStrike" kern="0" cap="none" spc="0" normalizeH="0" baseline="0" noProof="0" dirty="0">
                <a:ln>
                  <a:noFill/>
                </a:ln>
                <a:solidFill>
                  <a:schemeClr val="tx1"/>
                </a:solidFill>
                <a:effectLst/>
                <a:uLnTx/>
                <a:uFillTx/>
                <a:latin typeface="Myriad Pro"/>
                <a:ea typeface="+mn-ea"/>
                <a:cs typeface="Calibri" pitchFamily="34" charset="0"/>
              </a:rPr>
              <a:t>Inserire il codice PIN di accesso </a:t>
            </a:r>
            <a:r>
              <a:rPr kumimoji="0" lang="it-IT" sz="900" b="0" i="0" u="none" strike="noStrike" kern="0" cap="none" spc="0" normalizeH="0" baseline="0" noProof="0" dirty="0">
                <a:ln>
                  <a:noFill/>
                </a:ln>
                <a:solidFill>
                  <a:srgbClr val="146BBA"/>
                </a:solidFill>
                <a:effectLst/>
                <a:uLnTx/>
                <a:uFillTx/>
                <a:latin typeface="Myriad Pro"/>
                <a:ea typeface="+mn-ea"/>
                <a:cs typeface="Calibri" pitchFamily="34" charset="0"/>
              </a:rPr>
              <a:t>99999</a:t>
            </a:r>
            <a:r>
              <a:rPr kumimoji="0" lang="it-IT" sz="900" b="0" i="0" u="none" strike="noStrike" kern="0" cap="none" spc="0" normalizeH="0" baseline="0" noProof="0" dirty="0">
                <a:ln>
                  <a:noFill/>
                </a:ln>
                <a:solidFill>
                  <a:schemeClr val="tx1"/>
                </a:solidFill>
                <a:effectLst/>
                <a:uLnTx/>
                <a:uFillTx/>
                <a:latin typeface="Myriad Pro"/>
                <a:ea typeface="+mn-ea"/>
                <a:cs typeface="Calibri" pitchFamily="34" charset="0"/>
              </a:rPr>
              <a:t> (codice PIN di default)</a:t>
            </a:r>
          </a:p>
          <a:p>
            <a:pPr marL="342900" marR="0" lvl="0" indent="-342900" algn="l" defTabSz="914400" rtl="0" eaLnBrk="0" fontAlgn="base" latinLnBrk="0" hangingPunct="0">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a:ea typeface="+mn-ea"/>
                <a:cs typeface="Calibri" pitchFamily="34" charset="0"/>
              </a:rPr>
              <a:t>2.</a:t>
            </a:r>
            <a:r>
              <a:rPr kumimoji="0" lang="it-IT" sz="900" b="0" i="0" u="none" strike="noStrike" kern="0" cap="none" spc="0" normalizeH="0" baseline="0" noProof="0" dirty="0">
                <a:ln>
                  <a:noFill/>
                </a:ln>
                <a:solidFill>
                  <a:schemeClr val="tx1"/>
                </a:solidFill>
                <a:effectLst/>
                <a:uLnTx/>
                <a:uFillTx/>
                <a:latin typeface="Myriad Pro"/>
                <a:ea typeface="+mn-ea"/>
                <a:cs typeface="Calibri" pitchFamily="34" charset="0"/>
              </a:rPr>
              <a:t> Cliccare su “OK”</a:t>
            </a: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3.</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a:t>
            </a:r>
            <a:r>
              <a:rPr kumimoji="0" lang="it-IT" sz="900" b="0" i="0" u="none" strike="noStrike" kern="0" cap="none" spc="0" normalizeH="0" baseline="0" noProof="0" dirty="0">
                <a:ln>
                  <a:noFill/>
                </a:ln>
                <a:solidFill>
                  <a:schemeClr val="tx1"/>
                </a:solidFill>
                <a:effectLst/>
                <a:uLnTx/>
                <a:uFillTx/>
                <a:latin typeface="Myriad Pro"/>
                <a:ea typeface="+mn-ea"/>
                <a:cs typeface="Calibri" pitchFamily="34" charset="0"/>
              </a:rPr>
              <a:t>Inserire il codice PUK di accesso </a:t>
            </a:r>
            <a:r>
              <a:rPr kumimoji="0" lang="it-IT" sz="900" b="0" i="0" u="none" strike="noStrike" kern="0" cap="none" spc="0" normalizeH="0" baseline="0" noProof="0" dirty="0">
                <a:ln>
                  <a:noFill/>
                </a:ln>
                <a:solidFill>
                  <a:srgbClr val="146BBA"/>
                </a:solidFill>
                <a:effectLst/>
                <a:uLnTx/>
                <a:uFillTx/>
                <a:latin typeface="Myriad Pro"/>
                <a:ea typeface="+mn-ea"/>
                <a:cs typeface="Calibri" pitchFamily="34" charset="0"/>
              </a:rPr>
              <a:t>00000 9999 00000 </a:t>
            </a:r>
            <a:r>
              <a:rPr kumimoji="0" lang="it-IT" sz="900" b="0" i="0" u="none" strike="noStrike" kern="0" cap="none" spc="0" normalizeH="0" baseline="0" noProof="0" dirty="0">
                <a:ln>
                  <a:noFill/>
                </a:ln>
                <a:solidFill>
                  <a:schemeClr val="tx1"/>
                </a:solidFill>
                <a:effectLst/>
                <a:uLnTx/>
                <a:uFillTx/>
                <a:latin typeface="Myriad Pro"/>
                <a:ea typeface="+mn-ea"/>
                <a:cs typeface="Calibri" pitchFamily="34" charset="0"/>
              </a:rPr>
              <a:t>(codice PUK di default)</a:t>
            </a: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4.</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a:t>
            </a:r>
            <a:r>
              <a:rPr kumimoji="0" lang="it-IT" sz="900" b="0" i="0" u="none" strike="noStrike" kern="0" cap="none" spc="0" normalizeH="0" baseline="0" noProof="0" dirty="0">
                <a:ln>
                  <a:noFill/>
                </a:ln>
                <a:solidFill>
                  <a:schemeClr val="tx1"/>
                </a:solidFill>
                <a:effectLst/>
                <a:uLnTx/>
                <a:uFillTx/>
                <a:latin typeface="Myriad Pro"/>
                <a:ea typeface="+mn-ea"/>
                <a:cs typeface="Calibri" pitchFamily="34" charset="0"/>
              </a:rPr>
              <a:t>Cliccare su “OK”</a:t>
            </a: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r>
              <a:rPr kumimoji="0" lang="it-IT" sz="900" b="0" i="0" u="none" strike="noStrike" kern="0" cap="none" spc="0" normalizeH="0" baseline="0" noProof="0" dirty="0">
                <a:ln>
                  <a:noFill/>
                </a:ln>
                <a:solidFill>
                  <a:schemeClr val="tx1"/>
                </a:solidFill>
                <a:effectLst/>
                <a:uLnTx/>
                <a:uFillTx/>
                <a:latin typeface="Myriad Pro"/>
                <a:ea typeface="+mn-ea"/>
                <a:cs typeface="Calibri" pitchFamily="34" charset="0"/>
              </a:rPr>
              <a:t>Viene visualizzata la Home page del </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Web Server.</a:t>
            </a:r>
          </a:p>
          <a:p>
            <a:pPr marL="0" marR="0" lvl="0" indent="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p:txBody>
      </p:sp>
      <p:pic>
        <p:nvPicPr>
          <p:cNvPr id="39" name="Picture 2"/>
          <p:cNvPicPr>
            <a:picLocks noChangeAspect="1" noChangeArrowheads="1"/>
          </p:cNvPicPr>
          <p:nvPr/>
        </p:nvPicPr>
        <p:blipFill>
          <a:blip r:embed="rId3" cstate="print"/>
          <a:srcRect r="31181"/>
          <a:stretch>
            <a:fillRect/>
          </a:stretch>
        </p:blipFill>
        <p:spPr bwMode="auto">
          <a:xfrm>
            <a:off x="2988000" y="1584000"/>
            <a:ext cx="2621886" cy="342900"/>
          </a:xfrm>
          <a:prstGeom prst="rect">
            <a:avLst/>
          </a:prstGeom>
          <a:noFill/>
          <a:ln w="9525">
            <a:noFill/>
            <a:miter lim="800000"/>
            <a:headEnd/>
            <a:tailEnd/>
          </a:ln>
        </p:spPr>
      </p:pic>
      <p:sp>
        <p:nvSpPr>
          <p:cNvPr id="40" name="Rectangle 5"/>
          <p:cNvSpPr>
            <a:spLocks noChangeArrowheads="1"/>
          </p:cNvSpPr>
          <p:nvPr/>
        </p:nvSpPr>
        <p:spPr bwMode="auto">
          <a:xfrm>
            <a:off x="4114801" y="1599414"/>
            <a:ext cx="1908000" cy="304800"/>
          </a:xfrm>
          <a:prstGeom prst="rect">
            <a:avLst/>
          </a:prstGeom>
          <a:noFill/>
          <a:ln w="25400" algn="ctr">
            <a:solidFill>
              <a:srgbClr val="146BBA"/>
            </a:solidFill>
            <a:miter lim="800000"/>
            <a:headEnd/>
            <a:tailEnd/>
          </a:ln>
        </p:spPr>
        <p:txBody>
          <a:bodyPr wrap="none" anchor="ctr"/>
          <a:lstStyle/>
          <a:p>
            <a:r>
              <a:rPr lang="it-IT" sz="2400" dirty="0">
                <a:solidFill>
                  <a:srgbClr val="146BBA"/>
                </a:solidFill>
              </a:rPr>
              <a:t>IP</a:t>
            </a:r>
          </a:p>
        </p:txBody>
      </p:sp>
      <p:pic>
        <p:nvPicPr>
          <p:cNvPr id="21" name="Picture 2"/>
          <p:cNvPicPr>
            <a:picLocks noChangeAspect="1" noChangeArrowheads="1"/>
          </p:cNvPicPr>
          <p:nvPr/>
        </p:nvPicPr>
        <p:blipFill>
          <a:blip r:embed="rId4" cstate="print"/>
          <a:srcRect/>
          <a:stretch>
            <a:fillRect/>
          </a:stretch>
        </p:blipFill>
        <p:spPr bwMode="auto">
          <a:xfrm>
            <a:off x="2988000" y="2232000"/>
            <a:ext cx="2753438" cy="1980000"/>
          </a:xfrm>
          <a:prstGeom prst="rect">
            <a:avLst/>
          </a:prstGeom>
          <a:noFill/>
          <a:ln w="9525">
            <a:noFill/>
            <a:miter lim="800000"/>
            <a:headEnd/>
            <a:tailEnd/>
          </a:ln>
        </p:spPr>
      </p:pic>
      <p:pic>
        <p:nvPicPr>
          <p:cNvPr id="22" name="Picture 3"/>
          <p:cNvPicPr>
            <a:picLocks noChangeAspect="1" noChangeArrowheads="1"/>
          </p:cNvPicPr>
          <p:nvPr/>
        </p:nvPicPr>
        <p:blipFill>
          <a:blip r:embed="rId5" cstate="print"/>
          <a:srcRect/>
          <a:stretch>
            <a:fillRect/>
          </a:stretch>
        </p:blipFill>
        <p:spPr bwMode="auto">
          <a:xfrm>
            <a:off x="2988000" y="4644000"/>
            <a:ext cx="2753438" cy="1980000"/>
          </a:xfrm>
          <a:prstGeom prst="rect">
            <a:avLst/>
          </a:prstGeom>
          <a:noFill/>
          <a:ln w="9525">
            <a:noFill/>
            <a:miter lim="800000"/>
            <a:headEnd/>
            <a:tailEnd/>
          </a:ln>
        </p:spPr>
      </p:pic>
      <p:grpSp>
        <p:nvGrpSpPr>
          <p:cNvPr id="23" name="Gruppo 15"/>
          <p:cNvGrpSpPr/>
          <p:nvPr/>
        </p:nvGrpSpPr>
        <p:grpSpPr>
          <a:xfrm>
            <a:off x="4428000" y="3564000"/>
            <a:ext cx="293824" cy="360000"/>
            <a:chOff x="1483200" y="4590000"/>
            <a:chExt cx="293824" cy="360000"/>
          </a:xfrm>
        </p:grpSpPr>
        <p:pic>
          <p:nvPicPr>
            <p:cNvPr id="24"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25" name="CasellaDiTesto 2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26" name="Gruppo 23"/>
          <p:cNvGrpSpPr/>
          <p:nvPr/>
        </p:nvGrpSpPr>
        <p:grpSpPr>
          <a:xfrm>
            <a:off x="3996000" y="2880000"/>
            <a:ext cx="284401" cy="284400"/>
            <a:chOff x="1332000" y="2408400"/>
            <a:chExt cx="284401" cy="284400"/>
          </a:xfrm>
        </p:grpSpPr>
        <p:pic>
          <p:nvPicPr>
            <p:cNvPr id="27" name="Picture 2" descr="C:\Users\Enrico Diani\Desktop\Matita IME.png"/>
            <p:cNvPicPr>
              <a:picLocks noChangeAspect="1" noChangeArrowheads="1"/>
            </p:cNvPicPr>
            <p:nvPr/>
          </p:nvPicPr>
          <p:blipFill>
            <a:blip r:embed="rId7" cstate="print"/>
            <a:srcRect/>
            <a:stretch>
              <a:fillRect/>
            </a:stretch>
          </p:blipFill>
          <p:spPr bwMode="auto">
            <a:xfrm>
              <a:off x="1332000" y="2408400"/>
              <a:ext cx="284401" cy="284400"/>
            </a:xfrm>
            <a:prstGeom prst="rect">
              <a:avLst/>
            </a:prstGeom>
            <a:noFill/>
          </p:spPr>
        </p:pic>
        <p:sp>
          <p:nvSpPr>
            <p:cNvPr id="28" name="CasellaDiTesto 27"/>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29" name="Gruppo 15"/>
          <p:cNvGrpSpPr/>
          <p:nvPr/>
        </p:nvGrpSpPr>
        <p:grpSpPr>
          <a:xfrm>
            <a:off x="4428000" y="6012000"/>
            <a:ext cx="293824" cy="360000"/>
            <a:chOff x="1483200" y="4590000"/>
            <a:chExt cx="293824" cy="360000"/>
          </a:xfrm>
        </p:grpSpPr>
        <p:pic>
          <p:nvPicPr>
            <p:cNvPr id="30"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31" name="CasellaDiTesto 3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32" name="Gruppo 29"/>
          <p:cNvGrpSpPr/>
          <p:nvPr/>
        </p:nvGrpSpPr>
        <p:grpSpPr>
          <a:xfrm>
            <a:off x="3996000" y="5328000"/>
            <a:ext cx="284401" cy="284400"/>
            <a:chOff x="1332000" y="2408400"/>
            <a:chExt cx="284401" cy="284400"/>
          </a:xfrm>
        </p:grpSpPr>
        <p:pic>
          <p:nvPicPr>
            <p:cNvPr id="34" name="Picture 2" descr="C:\Users\Enrico Diani\Desktop\Matita IME.png"/>
            <p:cNvPicPr>
              <a:picLocks noChangeAspect="1" noChangeArrowheads="1"/>
            </p:cNvPicPr>
            <p:nvPr/>
          </p:nvPicPr>
          <p:blipFill>
            <a:blip r:embed="rId7" cstate="print"/>
            <a:srcRect/>
            <a:stretch>
              <a:fillRect/>
            </a:stretch>
          </p:blipFill>
          <p:spPr bwMode="auto">
            <a:xfrm>
              <a:off x="1332000" y="2408400"/>
              <a:ext cx="284401" cy="284400"/>
            </a:xfrm>
            <a:prstGeom prst="rect">
              <a:avLst/>
            </a:prstGeom>
            <a:noFill/>
          </p:spPr>
        </p:pic>
        <p:sp>
          <p:nvSpPr>
            <p:cNvPr id="35" name="CasellaDiTesto 34"/>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pic>
        <p:nvPicPr>
          <p:cNvPr id="37" name="Picture 2"/>
          <p:cNvPicPr>
            <a:picLocks noChangeAspect="1" noChangeArrowheads="1"/>
          </p:cNvPicPr>
          <p:nvPr/>
        </p:nvPicPr>
        <p:blipFill>
          <a:blip r:embed="rId8" cstate="print"/>
          <a:srcRect/>
          <a:stretch>
            <a:fillRect/>
          </a:stretch>
        </p:blipFill>
        <p:spPr bwMode="auto">
          <a:xfrm>
            <a:off x="2988000" y="7200000"/>
            <a:ext cx="2753438" cy="19800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Segnaposto contenuto 2"/>
          <p:cNvSpPr txBox="1">
            <a:spLocks/>
          </p:cNvSpPr>
          <p:nvPr/>
        </p:nvSpPr>
        <p:spPr>
          <a:xfrm>
            <a:off x="2520000" y="1170000"/>
            <a:ext cx="3971925" cy="8056562"/>
          </a:xfrm>
          <a:prstGeom prst="rect">
            <a:avLst/>
          </a:prstGeom>
        </p:spPr>
        <p:txBody>
          <a:bodyPr rIns="72000"/>
          <a:lstStyle/>
          <a:p>
            <a:pPr marL="180975" lvl="0" indent="-180975" algn="l">
              <a:spcBef>
                <a:spcPts val="200"/>
              </a:spcBef>
              <a:defRPr/>
            </a:pPr>
            <a:r>
              <a:rPr kumimoji="0" lang="it-IT" sz="1000" b="1" i="0" u="none" strike="noStrike" kern="0" cap="none" spc="0" normalizeH="0" baseline="0" noProof="0" dirty="0">
                <a:ln>
                  <a:noFill/>
                </a:ln>
                <a:solidFill>
                  <a:srgbClr val="146BBA"/>
                </a:solidFill>
                <a:effectLst/>
                <a:uLnTx/>
                <a:uFillTx/>
                <a:latin typeface="Myriad Pro" pitchFamily="34" charset="0"/>
                <a:ea typeface="+mn-ea"/>
                <a:cs typeface="Calibri" pitchFamily="34" charset="0"/>
              </a:rPr>
              <a:t>7.6</a:t>
            </a:r>
            <a:r>
              <a:rPr kumimoji="0" lang="it-IT" sz="1000" b="1" i="0" u="none" strike="noStrike" kern="0" cap="none" spc="0" normalizeH="0" baseline="0" noProof="0" dirty="0">
                <a:ln>
                  <a:noFill/>
                </a:ln>
                <a:solidFill>
                  <a:srgbClr val="ED1C24"/>
                </a:solidFill>
                <a:effectLst/>
                <a:uLnTx/>
                <a:uFillTx/>
                <a:latin typeface="Myriad Pro" pitchFamily="34" charset="0"/>
                <a:ea typeface="+mn-ea"/>
                <a:cs typeface="Calibri" pitchFamily="34" charset="0"/>
              </a:rPr>
              <a:t> </a:t>
            </a:r>
            <a:r>
              <a:rPr lang="it-IT" sz="1000" kern="0" dirty="0">
                <a:solidFill>
                  <a:schemeClr val="tx1"/>
                </a:solidFill>
                <a:latin typeface="Myriad Pro" pitchFamily="34" charset="0"/>
                <a:cs typeface="Calibri" pitchFamily="34" charset="0"/>
              </a:rPr>
              <a:t>Impostazione della Data e dell’Ora</a:t>
            </a:r>
            <a:endParaRPr kumimoji="0" lang="it-IT" sz="10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Nella Home page del Web Server</a:t>
            </a: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lvl="0" indent="-457200" algn="l">
              <a:spcBef>
                <a:spcPts val="200"/>
              </a:spcBef>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a:t>
            </a:r>
            <a:r>
              <a:rPr lang="it-IT" sz="900" b="0" kern="0" dirty="0">
                <a:solidFill>
                  <a:schemeClr val="tx1"/>
                </a:solidFill>
                <a:latin typeface="Myriad Pro" pitchFamily="34" charset="0"/>
                <a:cs typeface="Calibri" pitchFamily="34" charset="0"/>
              </a:rPr>
              <a:t>Cliccare su “Configurazione del Web Server”</a:t>
            </a:r>
          </a:p>
          <a:p>
            <a:pPr marL="457200" lvl="0" indent="-45720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lvl="0" indent="-457200" algn="l">
              <a:spcBef>
                <a:spcPts val="200"/>
              </a:spcBef>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2.</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a:t>
            </a:r>
            <a:r>
              <a:rPr lang="it-IT" sz="900" b="0" kern="0" dirty="0">
                <a:solidFill>
                  <a:schemeClr val="tx1"/>
                </a:solidFill>
                <a:latin typeface="Myriad Pro" pitchFamily="34" charset="0"/>
                <a:cs typeface="Calibri" pitchFamily="34" charset="0"/>
              </a:rPr>
              <a:t>Cliccare su “Impostazioni del web server”</a:t>
            </a: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indent="-457200" algn="l">
              <a:spcBef>
                <a:spcPts val="0"/>
              </a:spcBef>
              <a:defRPr/>
            </a:pPr>
            <a:r>
              <a:rPr lang="it-IT" sz="900" kern="0" dirty="0">
                <a:solidFill>
                  <a:schemeClr val="tx1"/>
                </a:solidFill>
                <a:latin typeface="Myriad Pro" pitchFamily="34" charset="0"/>
                <a:cs typeface="Calibri" pitchFamily="34" charset="0"/>
              </a:rPr>
              <a:t>3.</a:t>
            </a:r>
            <a:r>
              <a:rPr lang="it-IT" sz="900" b="0" kern="0" dirty="0">
                <a:solidFill>
                  <a:schemeClr val="tx1"/>
                </a:solidFill>
                <a:latin typeface="Myriad Pro" pitchFamily="34" charset="0"/>
                <a:cs typeface="Calibri" pitchFamily="34" charset="0"/>
              </a:rPr>
              <a:t> Cliccare su “Data e ora” per impostare questi parametri del dispositivo</a:t>
            </a:r>
          </a:p>
        </p:txBody>
      </p:sp>
      <p:pic>
        <p:nvPicPr>
          <p:cNvPr id="19" name="Picture 2"/>
          <p:cNvPicPr>
            <a:picLocks noChangeAspect="1" noChangeArrowheads="1"/>
          </p:cNvPicPr>
          <p:nvPr/>
        </p:nvPicPr>
        <p:blipFill>
          <a:blip r:embed="rId2" cstate="print"/>
          <a:srcRect/>
          <a:stretch>
            <a:fillRect/>
          </a:stretch>
        </p:blipFill>
        <p:spPr bwMode="auto">
          <a:xfrm>
            <a:off x="2988000" y="1584000"/>
            <a:ext cx="2753438" cy="1980000"/>
          </a:xfrm>
          <a:prstGeom prst="rect">
            <a:avLst/>
          </a:prstGeom>
          <a:noFill/>
          <a:ln w="9525">
            <a:noFill/>
            <a:miter lim="800000"/>
            <a:headEnd/>
            <a:tailEnd/>
          </a:ln>
        </p:spPr>
      </p:pic>
      <p:grpSp>
        <p:nvGrpSpPr>
          <p:cNvPr id="25" name="Gruppo 24"/>
          <p:cNvGrpSpPr/>
          <p:nvPr/>
        </p:nvGrpSpPr>
        <p:grpSpPr>
          <a:xfrm>
            <a:off x="4068000" y="2124000"/>
            <a:ext cx="293824" cy="360000"/>
            <a:chOff x="1483200" y="4590000"/>
            <a:chExt cx="293824" cy="360000"/>
          </a:xfrm>
        </p:grpSpPr>
        <p:pic>
          <p:nvPicPr>
            <p:cNvPr id="26" name="Picture 3" descr="C:\Users\Enrico Diani\Desktop\Mano IME.png"/>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7" name="CasellaDiTesto 26"/>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6" name="Picture 3">
            <a:extLst>
              <a:ext uri="{FF2B5EF4-FFF2-40B4-BE49-F238E27FC236}">
                <a16:creationId xmlns:a16="http://schemas.microsoft.com/office/drawing/2014/main" id="{A05D7493-F0CB-4951-8925-14449149D72B}"/>
              </a:ext>
            </a:extLst>
          </p:cNvPr>
          <p:cNvPicPr>
            <a:picLocks noChangeAspect="1" noChangeArrowheads="1"/>
          </p:cNvPicPr>
          <p:nvPr/>
        </p:nvPicPr>
        <p:blipFill>
          <a:blip r:embed="rId4" cstate="print"/>
          <a:srcRect/>
          <a:stretch>
            <a:fillRect/>
          </a:stretch>
        </p:blipFill>
        <p:spPr bwMode="auto">
          <a:xfrm>
            <a:off x="2988000" y="6192000"/>
            <a:ext cx="2753438" cy="1980000"/>
          </a:xfrm>
          <a:prstGeom prst="rect">
            <a:avLst/>
          </a:prstGeom>
          <a:noFill/>
          <a:ln w="9525">
            <a:noFill/>
            <a:miter lim="800000"/>
            <a:headEnd/>
            <a:tailEnd/>
          </a:ln>
        </p:spPr>
      </p:pic>
      <p:grpSp>
        <p:nvGrpSpPr>
          <p:cNvPr id="17" name="Gruppo 16">
            <a:extLst>
              <a:ext uri="{FF2B5EF4-FFF2-40B4-BE49-F238E27FC236}">
                <a16:creationId xmlns:a16="http://schemas.microsoft.com/office/drawing/2014/main" id="{0B4D200A-CB89-4050-930C-0B93A7B7DD4D}"/>
              </a:ext>
            </a:extLst>
          </p:cNvPr>
          <p:cNvGrpSpPr/>
          <p:nvPr/>
        </p:nvGrpSpPr>
        <p:grpSpPr>
          <a:xfrm>
            <a:off x="4068000" y="6768000"/>
            <a:ext cx="293824" cy="360000"/>
            <a:chOff x="1483200" y="4590000"/>
            <a:chExt cx="293824" cy="360000"/>
          </a:xfrm>
        </p:grpSpPr>
        <p:pic>
          <p:nvPicPr>
            <p:cNvPr id="21" name="Picture 3" descr="C:\Users\Enrico Diani\Desktop\Mano IME.png">
              <a:extLst>
                <a:ext uri="{FF2B5EF4-FFF2-40B4-BE49-F238E27FC236}">
                  <a16:creationId xmlns:a16="http://schemas.microsoft.com/office/drawing/2014/main" id="{4D09DDC1-36E8-4699-9157-2EB4F112CCC5}"/>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0" name="CasellaDiTesto 29">
              <a:extLst>
                <a:ext uri="{FF2B5EF4-FFF2-40B4-BE49-F238E27FC236}">
                  <a16:creationId xmlns:a16="http://schemas.microsoft.com/office/drawing/2014/main" id="{FF129F0F-2486-4144-8925-B64680ABF68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pic>
        <p:nvPicPr>
          <p:cNvPr id="20" name="Immagine 19">
            <a:extLst>
              <a:ext uri="{FF2B5EF4-FFF2-40B4-BE49-F238E27FC236}">
                <a16:creationId xmlns:a16="http://schemas.microsoft.com/office/drawing/2014/main" id="{C824D036-10AA-4571-A41C-4231C2578D03}"/>
              </a:ext>
            </a:extLst>
          </p:cNvPr>
          <p:cNvPicPr>
            <a:picLocks noChangeAspect="1"/>
          </p:cNvPicPr>
          <p:nvPr/>
        </p:nvPicPr>
        <p:blipFill>
          <a:blip r:embed="rId5"/>
          <a:stretch>
            <a:fillRect/>
          </a:stretch>
        </p:blipFill>
        <p:spPr>
          <a:xfrm>
            <a:off x="2988000" y="3924000"/>
            <a:ext cx="2753437" cy="1980000"/>
          </a:xfrm>
          <a:prstGeom prst="rect">
            <a:avLst/>
          </a:prstGeom>
        </p:spPr>
      </p:pic>
      <p:grpSp>
        <p:nvGrpSpPr>
          <p:cNvPr id="22" name="Gruppo 21">
            <a:extLst>
              <a:ext uri="{FF2B5EF4-FFF2-40B4-BE49-F238E27FC236}">
                <a16:creationId xmlns:a16="http://schemas.microsoft.com/office/drawing/2014/main" id="{59D9B90E-E4A1-4549-98E1-57FF9107859D}"/>
              </a:ext>
            </a:extLst>
          </p:cNvPr>
          <p:cNvGrpSpPr/>
          <p:nvPr/>
        </p:nvGrpSpPr>
        <p:grpSpPr>
          <a:xfrm>
            <a:off x="4068000" y="4464000"/>
            <a:ext cx="293824" cy="360000"/>
            <a:chOff x="1483200" y="4590000"/>
            <a:chExt cx="293824" cy="360000"/>
          </a:xfrm>
        </p:grpSpPr>
        <p:pic>
          <p:nvPicPr>
            <p:cNvPr id="23" name="Picture 3" descr="C:\Users\Enrico Diani\Desktop\Mano IME.png">
              <a:extLst>
                <a:ext uri="{FF2B5EF4-FFF2-40B4-BE49-F238E27FC236}">
                  <a16:creationId xmlns:a16="http://schemas.microsoft.com/office/drawing/2014/main" id="{B52395CC-79C7-4146-93E5-C584E8F8C12B}"/>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4" name="CasellaDiTesto 23">
              <a:extLst>
                <a:ext uri="{FF2B5EF4-FFF2-40B4-BE49-F238E27FC236}">
                  <a16:creationId xmlns:a16="http://schemas.microsoft.com/office/drawing/2014/main" id="{E60BBB3B-1591-4AF1-BAC6-50B400BBA62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contenuto 2">
            <a:extLst>
              <a:ext uri="{FF2B5EF4-FFF2-40B4-BE49-F238E27FC236}">
                <a16:creationId xmlns:a16="http://schemas.microsoft.com/office/drawing/2014/main" id="{B180A507-E5DF-4C31-845E-53647147944D}"/>
              </a:ext>
            </a:extLst>
          </p:cNvPr>
          <p:cNvSpPr txBox="1">
            <a:spLocks/>
          </p:cNvSpPr>
          <p:nvPr/>
        </p:nvSpPr>
        <p:spPr>
          <a:xfrm>
            <a:off x="2519999" y="1169988"/>
            <a:ext cx="4032000" cy="8056562"/>
          </a:xfrm>
          <a:prstGeom prst="rect">
            <a:avLst/>
          </a:prstGeom>
        </p:spPr>
        <p:txBody>
          <a:bodyPr rIns="72000"/>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lvl="0" indent="-457200" eaLnBrk="1" hangingPunct="1">
              <a:spcBef>
                <a:spcPts val="0"/>
              </a:spcBef>
              <a:buNone/>
              <a:defRPr/>
            </a:pPr>
            <a:r>
              <a:rPr lang="it-IT" b="1" kern="0" dirty="0"/>
              <a:t>4.</a:t>
            </a:r>
            <a:r>
              <a:rPr lang="it-IT" b="0" kern="0" dirty="0"/>
              <a:t> Inserire I nuovi parametri</a:t>
            </a:r>
          </a:p>
          <a:p>
            <a:pPr marL="180000" lvl="0" indent="-90000" eaLnBrk="1" hangingPunct="1">
              <a:spcBef>
                <a:spcPts val="0"/>
              </a:spcBef>
              <a:buFont typeface="Calibri" pitchFamily="34" charset="0"/>
              <a:buChar char="‒"/>
              <a:defRPr/>
            </a:pPr>
            <a:r>
              <a:rPr lang="it-IT" b="0" kern="0" dirty="0"/>
              <a:t>Ora locale</a:t>
            </a:r>
          </a:p>
          <a:p>
            <a:pPr marL="180000" lvl="0" indent="-90000" eaLnBrk="1" hangingPunct="1">
              <a:spcBef>
                <a:spcPts val="0"/>
              </a:spcBef>
              <a:buFont typeface="Calibri" pitchFamily="34" charset="0"/>
              <a:buChar char="‒"/>
              <a:defRPr/>
            </a:pPr>
            <a:r>
              <a:rPr lang="it-IT" b="0" kern="0" dirty="0"/>
              <a:t>Data e ora</a:t>
            </a:r>
          </a:p>
          <a:p>
            <a:pPr marL="0" indent="0" eaLnBrk="1" hangingPunct="1">
              <a:spcBef>
                <a:spcPts val="200"/>
              </a:spcBef>
              <a:buFontTx/>
              <a:buNone/>
            </a:pPr>
            <a:r>
              <a:rPr lang="it-IT" b="1" kern="0" dirty="0"/>
              <a:t>5.</a:t>
            </a:r>
            <a:r>
              <a:rPr lang="it-IT" b="0" kern="0" dirty="0"/>
              <a:t> Cliccare su “Salva” per confermare</a:t>
            </a:r>
            <a:endParaRPr lang="en-GB" b="0" kern="0" dirty="0"/>
          </a:p>
          <a:p>
            <a:pPr marL="0" indent="0" eaLnBrk="1" hangingPunct="1">
              <a:spcBef>
                <a:spcPts val="200"/>
              </a:spcBef>
              <a:buFontTx/>
              <a:buNone/>
            </a:pPr>
            <a:endParaRPr lang="it-IT" b="0" kern="0" dirty="0"/>
          </a:p>
          <a:p>
            <a:pPr marL="0" indent="0" eaLnBrk="1" hangingPunct="1">
              <a:spcBef>
                <a:spcPts val="200"/>
              </a:spcBef>
              <a:buFontTx/>
              <a:buNone/>
            </a:pPr>
            <a:r>
              <a:rPr lang="it-IT" b="0" kern="0" dirty="0"/>
              <a:t>In alternativa, è possibile utilizzare la funzione “Impostazione ora automatica“ che consente al Web server ricevere data e ora da un Network Time </a:t>
            </a:r>
            <a:r>
              <a:rPr lang="it-IT" b="0" kern="0" dirty="0" err="1"/>
              <a:t>Protocol</a:t>
            </a:r>
            <a:r>
              <a:rPr lang="it-IT" b="0" kern="0" dirty="0"/>
              <a:t> (NTP) Server.</a:t>
            </a:r>
          </a:p>
          <a:p>
            <a:pPr marL="0" indent="0" eaLnBrk="1" hangingPunct="1">
              <a:spcBef>
                <a:spcPts val="200"/>
              </a:spcBef>
              <a:buFontTx/>
              <a:buNone/>
            </a:pPr>
            <a:endParaRPr lang="it-IT" b="0" kern="0" dirty="0"/>
          </a:p>
          <a:p>
            <a:pPr marL="0" indent="0" eaLnBrk="1" hangingPunct="1">
              <a:spcBef>
                <a:spcPts val="200"/>
              </a:spcBef>
              <a:buFontTx/>
              <a:buNone/>
            </a:pPr>
            <a:endParaRPr lang="it-IT" b="0" kern="0" dirty="0"/>
          </a:p>
          <a:p>
            <a:pPr marL="0" indent="0" eaLnBrk="1" hangingPunct="1">
              <a:spcBef>
                <a:spcPts val="200"/>
              </a:spcBef>
              <a:buFontTx/>
              <a:buNone/>
            </a:pPr>
            <a:endParaRPr lang="it-IT" b="0" kern="0" dirty="0"/>
          </a:p>
          <a:p>
            <a:pPr marL="0" indent="0" eaLnBrk="1" hangingPunct="1">
              <a:spcBef>
                <a:spcPts val="200"/>
              </a:spcBef>
              <a:buFontTx/>
              <a:buNone/>
            </a:pPr>
            <a:endParaRPr lang="it-IT" b="0" kern="0" dirty="0"/>
          </a:p>
          <a:p>
            <a:pPr marL="0" indent="0" eaLnBrk="1" hangingPunct="1">
              <a:spcBef>
                <a:spcPts val="200"/>
              </a:spcBef>
              <a:buFontTx/>
              <a:buNone/>
            </a:pPr>
            <a:endParaRPr lang="it-IT" b="0" kern="0" dirty="0"/>
          </a:p>
          <a:p>
            <a:pPr marL="0" indent="0" eaLnBrk="1" hangingPunct="1">
              <a:spcBef>
                <a:spcPts val="200"/>
              </a:spcBef>
              <a:buFontTx/>
              <a:buNone/>
            </a:pPr>
            <a:endParaRPr lang="it-IT" b="0" kern="0" dirty="0"/>
          </a:p>
          <a:p>
            <a:pPr marL="0" indent="0" eaLnBrk="1" hangingPunct="1">
              <a:spcBef>
                <a:spcPts val="200"/>
              </a:spcBef>
              <a:buFontTx/>
              <a:buNone/>
            </a:pPr>
            <a:endParaRPr lang="it-IT" b="0" kern="0" dirty="0"/>
          </a:p>
          <a:p>
            <a:pPr marL="0" indent="0" eaLnBrk="1" hangingPunct="1">
              <a:spcBef>
                <a:spcPts val="200"/>
              </a:spcBef>
              <a:buFontTx/>
              <a:buNone/>
            </a:pPr>
            <a:endParaRPr lang="it-IT" b="0" kern="0" dirty="0"/>
          </a:p>
          <a:p>
            <a:pPr marL="0" indent="0" eaLnBrk="1" hangingPunct="1">
              <a:spcBef>
                <a:spcPts val="200"/>
              </a:spcBef>
              <a:buFontTx/>
              <a:buNone/>
            </a:pPr>
            <a:endParaRPr lang="it-IT" b="0" kern="0" dirty="0"/>
          </a:p>
          <a:p>
            <a:pPr marL="0" indent="0" eaLnBrk="1" hangingPunct="1">
              <a:spcBef>
                <a:spcPts val="200"/>
              </a:spcBef>
              <a:buFontTx/>
              <a:buNone/>
            </a:pPr>
            <a:endParaRPr lang="it-IT" b="0" kern="0" dirty="0"/>
          </a:p>
          <a:p>
            <a:pPr marL="0" indent="0" eaLnBrk="1" hangingPunct="1">
              <a:spcBef>
                <a:spcPts val="200"/>
              </a:spcBef>
              <a:buFontTx/>
              <a:buNone/>
            </a:pPr>
            <a:endParaRPr lang="it-IT" b="0" kern="0" dirty="0"/>
          </a:p>
          <a:p>
            <a:pPr marL="0" indent="0" eaLnBrk="1" hangingPunct="1">
              <a:spcBef>
                <a:spcPts val="200"/>
              </a:spcBef>
              <a:buFontTx/>
              <a:buNone/>
            </a:pPr>
            <a:endParaRPr lang="it-IT" b="0" kern="0" dirty="0"/>
          </a:p>
          <a:p>
            <a:pPr marL="0" indent="0" eaLnBrk="1" hangingPunct="1">
              <a:spcBef>
                <a:spcPts val="200"/>
              </a:spcBef>
              <a:buFontTx/>
              <a:buNone/>
            </a:pPr>
            <a:endParaRPr lang="it-IT" b="0" kern="0" dirty="0"/>
          </a:p>
          <a:p>
            <a:pPr marL="0" indent="0" eaLnBrk="1" hangingPunct="1">
              <a:spcBef>
                <a:spcPts val="200"/>
              </a:spcBef>
              <a:buFontTx/>
              <a:buNone/>
            </a:pPr>
            <a:r>
              <a:rPr lang="it-IT" b="1" kern="0" dirty="0"/>
              <a:t>6.</a:t>
            </a:r>
            <a:r>
              <a:rPr lang="it-IT" b="0" kern="0" dirty="0"/>
              <a:t> Cliccare per abilitare (ON) “l’impostazione dell’ora automatica”.</a:t>
            </a:r>
          </a:p>
          <a:p>
            <a:pPr marL="0" indent="0" eaLnBrk="1" hangingPunct="1">
              <a:spcBef>
                <a:spcPts val="200"/>
              </a:spcBef>
              <a:buFontTx/>
              <a:buNone/>
            </a:pPr>
            <a:r>
              <a:rPr lang="it-IT" b="1" kern="0" dirty="0"/>
              <a:t>7.</a:t>
            </a:r>
            <a:r>
              <a:rPr lang="it-IT" b="0" kern="0" dirty="0"/>
              <a:t> É possibili impostare:</a:t>
            </a:r>
            <a:br>
              <a:rPr lang="it-IT" b="0" kern="0" dirty="0"/>
            </a:br>
            <a:r>
              <a:rPr lang="it-IT" b="0" kern="0" dirty="0"/>
              <a:t>- l'indirizzo IP di un server NTP interno, se il Web server è connesso a una rete Intranet che non consente l’accesso ad Internet</a:t>
            </a:r>
            <a:br>
              <a:rPr lang="it-IT" b="0" kern="0" dirty="0"/>
            </a:br>
            <a:r>
              <a:rPr lang="it-IT" b="0" kern="0" dirty="0"/>
              <a:t>- l'indirizzo di un server NTP pubblico, se il server Web è connesso a Internet</a:t>
            </a:r>
            <a:br>
              <a:rPr lang="it-IT" b="0" kern="0" dirty="0"/>
            </a:br>
            <a:r>
              <a:rPr lang="it-IT" b="0" kern="0" dirty="0"/>
              <a:t>(ex. di un server NTP pubblico: </a:t>
            </a:r>
            <a:r>
              <a:rPr lang="it-IT" b="1" kern="0" dirty="0"/>
              <a:t>0.europe.pool.ntp.org</a:t>
            </a:r>
            <a:r>
              <a:rPr lang="it-IT" b="0" kern="0" dirty="0"/>
              <a:t>)</a:t>
            </a:r>
          </a:p>
          <a:p>
            <a:pPr marL="0" indent="0" eaLnBrk="1" hangingPunct="1">
              <a:spcBef>
                <a:spcPts val="200"/>
              </a:spcBef>
              <a:buFontTx/>
              <a:buNone/>
            </a:pPr>
            <a:r>
              <a:rPr lang="it-IT" b="1" kern="0" dirty="0"/>
              <a:t>8.</a:t>
            </a:r>
            <a:r>
              <a:rPr lang="it-IT" b="0" kern="0" dirty="0"/>
              <a:t> Cliccare su “Salva” per confermare</a:t>
            </a:r>
          </a:p>
          <a:p>
            <a:pPr marL="0" indent="0" eaLnBrk="1" hangingPunct="1">
              <a:spcBef>
                <a:spcPts val="200"/>
              </a:spcBef>
              <a:buFontTx/>
              <a:buNone/>
            </a:pPr>
            <a:endParaRPr lang="it-IT" b="0" kern="0" dirty="0"/>
          </a:p>
          <a:p>
            <a:pPr marL="0" indent="0" eaLnBrk="1" hangingPunct="1">
              <a:spcBef>
                <a:spcPts val="200"/>
              </a:spcBef>
              <a:buFontTx/>
              <a:buNone/>
            </a:pPr>
            <a:r>
              <a:rPr lang="it-IT" b="1" kern="0" dirty="0">
                <a:solidFill>
                  <a:srgbClr val="146BBA"/>
                </a:solidFill>
              </a:rPr>
              <a:t>Nota:</a:t>
            </a:r>
            <a:r>
              <a:rPr lang="it-IT" b="0" kern="0" dirty="0"/>
              <a:t> Per ottenere la data e l'ora corrette, utilizzando l’impostazione dell’ora automatica, è fondamentale impostare il parametro “Ora locale“ in modo appropriato.</a:t>
            </a:r>
          </a:p>
        </p:txBody>
      </p:sp>
      <p:pic>
        <p:nvPicPr>
          <p:cNvPr id="13" name="Immagine 12">
            <a:extLst>
              <a:ext uri="{FF2B5EF4-FFF2-40B4-BE49-F238E27FC236}">
                <a16:creationId xmlns:a16="http://schemas.microsoft.com/office/drawing/2014/main" id="{C10FBCBF-8EDA-40CD-A519-93BBD744C83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8000" y="1260000"/>
            <a:ext cx="2753437" cy="1980000"/>
          </a:xfrm>
          <a:prstGeom prst="rect">
            <a:avLst/>
          </a:prstGeom>
        </p:spPr>
      </p:pic>
      <p:pic>
        <p:nvPicPr>
          <p:cNvPr id="14" name="Immagine 13">
            <a:extLst>
              <a:ext uri="{FF2B5EF4-FFF2-40B4-BE49-F238E27FC236}">
                <a16:creationId xmlns:a16="http://schemas.microsoft.com/office/drawing/2014/main" id="{C77F5303-6788-43F3-A217-ED1110D4A4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8000" y="4500000"/>
            <a:ext cx="2753437" cy="1980000"/>
          </a:xfrm>
          <a:prstGeom prst="rect">
            <a:avLst/>
          </a:prstGeom>
        </p:spPr>
      </p:pic>
      <p:grpSp>
        <p:nvGrpSpPr>
          <p:cNvPr id="15" name="Gruppo 14">
            <a:extLst>
              <a:ext uri="{FF2B5EF4-FFF2-40B4-BE49-F238E27FC236}">
                <a16:creationId xmlns:a16="http://schemas.microsoft.com/office/drawing/2014/main" id="{F9CB1057-3649-4018-B6EC-F0B4F7A3A934}"/>
              </a:ext>
            </a:extLst>
          </p:cNvPr>
          <p:cNvGrpSpPr/>
          <p:nvPr/>
        </p:nvGrpSpPr>
        <p:grpSpPr>
          <a:xfrm>
            <a:off x="3960000" y="2124000"/>
            <a:ext cx="284401" cy="284400"/>
            <a:chOff x="1332000" y="2408400"/>
            <a:chExt cx="284401" cy="284400"/>
          </a:xfrm>
        </p:grpSpPr>
        <p:pic>
          <p:nvPicPr>
            <p:cNvPr id="16" name="Picture 2" descr="C:\Users\Enrico Diani\Desktop\Matita IME.png">
              <a:extLst>
                <a:ext uri="{FF2B5EF4-FFF2-40B4-BE49-F238E27FC236}">
                  <a16:creationId xmlns:a16="http://schemas.microsoft.com/office/drawing/2014/main" id="{17F989EF-79D1-4B1B-8CC7-0D162CAE16CD}"/>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17" name="CasellaDiTesto 16">
              <a:extLst>
                <a:ext uri="{FF2B5EF4-FFF2-40B4-BE49-F238E27FC236}">
                  <a16:creationId xmlns:a16="http://schemas.microsoft.com/office/drawing/2014/main" id="{9C38F34D-A5A8-4D29-94C3-54B449263802}"/>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18" name="Gruppo 17">
            <a:extLst>
              <a:ext uri="{FF2B5EF4-FFF2-40B4-BE49-F238E27FC236}">
                <a16:creationId xmlns:a16="http://schemas.microsoft.com/office/drawing/2014/main" id="{EC168AB3-41DC-4408-84B3-8585A847A660}"/>
              </a:ext>
            </a:extLst>
          </p:cNvPr>
          <p:cNvGrpSpPr/>
          <p:nvPr/>
        </p:nvGrpSpPr>
        <p:grpSpPr>
          <a:xfrm>
            <a:off x="5292000" y="2988000"/>
            <a:ext cx="293824" cy="360000"/>
            <a:chOff x="1483200" y="4590000"/>
            <a:chExt cx="293824" cy="360000"/>
          </a:xfrm>
        </p:grpSpPr>
        <p:pic>
          <p:nvPicPr>
            <p:cNvPr id="26" name="Picture 3" descr="C:\Users\Enrico Diani\Desktop\Mano IME.png">
              <a:extLst>
                <a:ext uri="{FF2B5EF4-FFF2-40B4-BE49-F238E27FC236}">
                  <a16:creationId xmlns:a16="http://schemas.microsoft.com/office/drawing/2014/main" id="{C04DDB05-70AE-4988-B5B9-C8386289D52B}"/>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7" name="CasellaDiTesto 26">
              <a:extLst>
                <a:ext uri="{FF2B5EF4-FFF2-40B4-BE49-F238E27FC236}">
                  <a16:creationId xmlns:a16="http://schemas.microsoft.com/office/drawing/2014/main" id="{22FB2F78-DABD-4A96-80C2-98072435D248}"/>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sp>
        <p:nvSpPr>
          <p:cNvPr id="28" name="Parentesi quadra aperta 27">
            <a:extLst>
              <a:ext uri="{FF2B5EF4-FFF2-40B4-BE49-F238E27FC236}">
                <a16:creationId xmlns:a16="http://schemas.microsoft.com/office/drawing/2014/main" id="{D3E5BACC-9B09-4D7D-8F66-BC5F9F09FF9F}"/>
              </a:ext>
            </a:extLst>
          </p:cNvPr>
          <p:cNvSpPr/>
          <p:nvPr/>
        </p:nvSpPr>
        <p:spPr bwMode="auto">
          <a:xfrm>
            <a:off x="4284000" y="1836000"/>
            <a:ext cx="72000" cy="576000"/>
          </a:xfrm>
          <a:prstGeom prst="leftBracket">
            <a:avLst>
              <a:gd name="adj" fmla="val 0"/>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grpSp>
        <p:nvGrpSpPr>
          <p:cNvPr id="29" name="Gruppo 28">
            <a:extLst>
              <a:ext uri="{FF2B5EF4-FFF2-40B4-BE49-F238E27FC236}">
                <a16:creationId xmlns:a16="http://schemas.microsoft.com/office/drawing/2014/main" id="{528F993D-0EAC-4626-9514-FFC47344FF9D}"/>
              </a:ext>
            </a:extLst>
          </p:cNvPr>
          <p:cNvGrpSpPr/>
          <p:nvPr/>
        </p:nvGrpSpPr>
        <p:grpSpPr>
          <a:xfrm>
            <a:off x="4068000" y="5724000"/>
            <a:ext cx="293824" cy="360000"/>
            <a:chOff x="1483200" y="4590000"/>
            <a:chExt cx="293824" cy="360000"/>
          </a:xfrm>
        </p:grpSpPr>
        <p:pic>
          <p:nvPicPr>
            <p:cNvPr id="30" name="Picture 3" descr="C:\Users\Enrico Diani\Desktop\Mano IME.png">
              <a:extLst>
                <a:ext uri="{FF2B5EF4-FFF2-40B4-BE49-F238E27FC236}">
                  <a16:creationId xmlns:a16="http://schemas.microsoft.com/office/drawing/2014/main" id="{203E9072-B633-4787-B3F4-12B18DEFB432}"/>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1" name="CasellaDiTesto 30">
              <a:extLst>
                <a:ext uri="{FF2B5EF4-FFF2-40B4-BE49-F238E27FC236}">
                  <a16:creationId xmlns:a16="http://schemas.microsoft.com/office/drawing/2014/main" id="{33F8486B-1071-4AAC-80B6-B8B3D81C0813}"/>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32" name="Gruppo 31">
            <a:extLst>
              <a:ext uri="{FF2B5EF4-FFF2-40B4-BE49-F238E27FC236}">
                <a16:creationId xmlns:a16="http://schemas.microsoft.com/office/drawing/2014/main" id="{C932741B-C219-4D5B-A63E-D4FB366018A7}"/>
              </a:ext>
            </a:extLst>
          </p:cNvPr>
          <p:cNvGrpSpPr/>
          <p:nvPr/>
        </p:nvGrpSpPr>
        <p:grpSpPr>
          <a:xfrm>
            <a:off x="4320000" y="5940000"/>
            <a:ext cx="284401" cy="284400"/>
            <a:chOff x="1332000" y="2408400"/>
            <a:chExt cx="284401" cy="284400"/>
          </a:xfrm>
        </p:grpSpPr>
        <p:pic>
          <p:nvPicPr>
            <p:cNvPr id="33" name="Picture 2" descr="C:\Users\Enrico Diani\Desktop\Matita IME.png">
              <a:extLst>
                <a:ext uri="{FF2B5EF4-FFF2-40B4-BE49-F238E27FC236}">
                  <a16:creationId xmlns:a16="http://schemas.microsoft.com/office/drawing/2014/main" id="{0D98901D-87D5-4A63-9B77-4040B7C463D5}"/>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34" name="CasellaDiTesto 33">
              <a:extLst>
                <a:ext uri="{FF2B5EF4-FFF2-40B4-BE49-F238E27FC236}">
                  <a16:creationId xmlns:a16="http://schemas.microsoft.com/office/drawing/2014/main" id="{1E6FB587-E814-422A-8C69-4C5AA5CE0930}"/>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grpSp>
        <p:nvGrpSpPr>
          <p:cNvPr id="35" name="Gruppo 34">
            <a:extLst>
              <a:ext uri="{FF2B5EF4-FFF2-40B4-BE49-F238E27FC236}">
                <a16:creationId xmlns:a16="http://schemas.microsoft.com/office/drawing/2014/main" id="{96F3658C-BBD6-4809-BE7E-15628C81B099}"/>
              </a:ext>
            </a:extLst>
          </p:cNvPr>
          <p:cNvGrpSpPr/>
          <p:nvPr/>
        </p:nvGrpSpPr>
        <p:grpSpPr>
          <a:xfrm>
            <a:off x="5292000" y="6191599"/>
            <a:ext cx="293824" cy="360000"/>
            <a:chOff x="1483200" y="4590000"/>
            <a:chExt cx="293824" cy="360000"/>
          </a:xfrm>
        </p:grpSpPr>
        <p:pic>
          <p:nvPicPr>
            <p:cNvPr id="36" name="Picture 3" descr="C:\Users\Enrico Diani\Desktop\Mano IME.png">
              <a:extLst>
                <a:ext uri="{FF2B5EF4-FFF2-40B4-BE49-F238E27FC236}">
                  <a16:creationId xmlns:a16="http://schemas.microsoft.com/office/drawing/2014/main" id="{1C67D608-078A-4720-B72A-0A76913D8B52}"/>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7" name="CasellaDiTesto 36">
              <a:extLst>
                <a:ext uri="{FF2B5EF4-FFF2-40B4-BE49-F238E27FC236}">
                  <a16:creationId xmlns:a16="http://schemas.microsoft.com/office/drawing/2014/main" id="{26EDEB01-23CE-416B-AF7B-2612B6CF52FA}"/>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8</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txBox="1">
            <a:spLocks noChangeArrowheads="1"/>
          </p:cNvSpPr>
          <p:nvPr/>
        </p:nvSpPr>
        <p:spPr bwMode="auto">
          <a:xfrm>
            <a:off x="2520000" y="1113808"/>
            <a:ext cx="3960000" cy="7924800"/>
          </a:xfrm>
          <a:prstGeom prst="rect">
            <a:avLst/>
          </a:prstGeom>
          <a:noFill/>
          <a:ln w="9525">
            <a:noFill/>
            <a:miter lim="800000"/>
            <a:headEnd/>
            <a:tailEnd/>
          </a:ln>
        </p:spPr>
        <p:txBody>
          <a:bodyPr vert="horz" wrap="square" lIns="91440" tIns="45720" rIns="36000" bIns="45720" numCol="1" anchor="t" anchorCtr="0" compatLnSpc="1">
            <a:prstTxWarp prst="textNoShape">
              <a:avLst/>
            </a:prstTxWarp>
          </a:bodyPr>
          <a:lstStyle/>
          <a:p>
            <a:pPr marL="342900" lvl="0" indent="-342900" algn="l">
              <a:spcBef>
                <a:spcPts val="200"/>
              </a:spcBef>
              <a:defRPr/>
            </a:pPr>
            <a:r>
              <a:rPr lang="fr-FR" sz="1000" kern="0" dirty="0">
                <a:solidFill>
                  <a:srgbClr val="146BBA"/>
                </a:solidFill>
                <a:latin typeface="Myriad Pro"/>
                <a:cs typeface="Calibri" pitchFamily="34" charset="0"/>
              </a:rPr>
              <a:t>7.7</a:t>
            </a:r>
            <a:r>
              <a:rPr lang="it-IT" sz="1000" kern="0" dirty="0">
                <a:solidFill>
                  <a:srgbClr val="D20000"/>
                </a:solidFill>
                <a:latin typeface="Myriad Pro"/>
                <a:cs typeface="Calibri" pitchFamily="34" charset="0"/>
              </a:rPr>
              <a:t> </a:t>
            </a:r>
            <a:r>
              <a:rPr lang="it-IT" sz="1000" kern="0" dirty="0">
                <a:solidFill>
                  <a:schemeClr val="tx1"/>
                </a:solidFill>
                <a:latin typeface="Myriad Pro"/>
                <a:cs typeface="Calibri" pitchFamily="34" charset="0"/>
              </a:rPr>
              <a:t>Aggiornamento del Web Server</a:t>
            </a:r>
          </a:p>
          <a:p>
            <a:pPr lvl="0" algn="l">
              <a:spcBef>
                <a:spcPts val="200"/>
              </a:spcBef>
              <a:defRPr/>
            </a:pPr>
            <a:r>
              <a:rPr lang="it-IT" sz="900" b="0" kern="0" dirty="0">
                <a:solidFill>
                  <a:schemeClr val="tx1"/>
                </a:solidFill>
                <a:latin typeface="Myriad Pro"/>
                <a:cs typeface="Calibri" pitchFamily="34" charset="0"/>
              </a:rPr>
              <a:t>Materiale necessario: </a:t>
            </a:r>
          </a:p>
          <a:p>
            <a:pPr marL="182563" lvl="0" indent="-182563" algn="l">
              <a:spcBef>
                <a:spcPts val="200"/>
              </a:spcBef>
              <a:buFont typeface="Calibri" pitchFamily="34" charset="0"/>
              <a:buChar char="‒"/>
              <a:defRPr/>
            </a:pPr>
            <a:r>
              <a:rPr lang="it-IT" sz="900" b="0" kern="0" dirty="0">
                <a:solidFill>
                  <a:schemeClr val="tx1"/>
                </a:solidFill>
                <a:latin typeface="Myriad Pro"/>
                <a:cs typeface="Calibri" pitchFamily="34" charset="0"/>
              </a:rPr>
              <a:t>File scaricato dal sito di IME:</a:t>
            </a:r>
          </a:p>
          <a:p>
            <a:pPr marL="358775" lvl="1" indent="-176213" algn="l">
              <a:spcBef>
                <a:spcPts val="200"/>
              </a:spcBef>
              <a:buFont typeface="Arial" pitchFamily="34" charset="0"/>
              <a:buChar char="•"/>
              <a:defRPr/>
            </a:pPr>
            <a:r>
              <a:rPr lang="en-GB" sz="900" b="0" kern="0" dirty="0">
                <a:solidFill>
                  <a:schemeClr val="tx1"/>
                </a:solidFill>
                <a:latin typeface="Myriad Pro"/>
                <a:cs typeface="Calibri" pitchFamily="34" charset="0"/>
              </a:rPr>
              <a:t>Energy_Manager_Web_Server_SXWS10_32_255_v_r_b.zip</a:t>
            </a:r>
          </a:p>
          <a:p>
            <a:pPr marL="1882775" lvl="0" algn="l">
              <a:spcBef>
                <a:spcPts val="200"/>
              </a:spcBef>
              <a:defRPr/>
            </a:pPr>
            <a:r>
              <a:rPr lang="it-IT" sz="700" b="0" kern="0" dirty="0">
                <a:solidFill>
                  <a:schemeClr val="tx1"/>
                </a:solidFill>
                <a:latin typeface="Myriad Pro"/>
                <a:cs typeface="Calibri" pitchFamily="34" charset="0"/>
              </a:rPr>
              <a:t>Energy_Manager_Web_Server = Nome del Prodotto</a:t>
            </a:r>
          </a:p>
          <a:p>
            <a:pPr marL="1882775" lvl="0" algn="l">
              <a:spcBef>
                <a:spcPts val="200"/>
              </a:spcBef>
              <a:defRPr/>
            </a:pPr>
            <a:r>
              <a:rPr lang="it-IT" sz="700" b="0" kern="0" dirty="0">
                <a:solidFill>
                  <a:schemeClr val="tx1"/>
                </a:solidFill>
                <a:latin typeface="Myriad Pro"/>
                <a:cs typeface="Calibri" pitchFamily="34" charset="0"/>
              </a:rPr>
              <a:t>SXWS10_32_255 = codici articolo</a:t>
            </a:r>
          </a:p>
          <a:p>
            <a:pPr marL="1882775" lvl="0" algn="l">
              <a:spcBef>
                <a:spcPts val="200"/>
              </a:spcBef>
              <a:defRPr/>
            </a:pPr>
            <a:r>
              <a:rPr lang="it-IT" sz="700" b="0" kern="0" dirty="0">
                <a:solidFill>
                  <a:schemeClr val="tx1"/>
                </a:solidFill>
                <a:latin typeface="Myriad Pro"/>
                <a:cs typeface="Calibri" pitchFamily="34" charset="0"/>
              </a:rPr>
              <a:t>v_r_b =  Versione dell’applicativo</a:t>
            </a:r>
          </a:p>
          <a:p>
            <a:pPr marL="182563" lvl="0" algn="l">
              <a:spcBef>
                <a:spcPts val="200"/>
              </a:spcBef>
              <a:defRPr/>
            </a:pPr>
            <a:r>
              <a:rPr lang="it-IT" sz="900" b="0" kern="0" dirty="0">
                <a:solidFill>
                  <a:schemeClr val="tx1"/>
                </a:solidFill>
                <a:latin typeface="Myriad Pro"/>
                <a:cs typeface="Calibri" pitchFamily="34" charset="0"/>
              </a:rPr>
              <a:t>L’archivio .zip contiene i seguenti files:</a:t>
            </a:r>
          </a:p>
          <a:p>
            <a:pPr marL="358775" lvl="0" indent="-176213" algn="l">
              <a:spcBef>
                <a:spcPts val="0"/>
              </a:spcBef>
              <a:buFont typeface="Arial" pitchFamily="34" charset="0"/>
              <a:buChar char="•"/>
              <a:defRPr/>
            </a:pPr>
            <a:r>
              <a:rPr lang="it-IT" sz="900" b="0" kern="0" dirty="0">
                <a:solidFill>
                  <a:schemeClr val="tx1"/>
                </a:solidFill>
                <a:latin typeface="Myriad Pro"/>
                <a:cs typeface="Calibri" pitchFamily="34" charset="0"/>
              </a:rPr>
              <a:t>File “.</a:t>
            </a:r>
            <a:r>
              <a:rPr lang="it-IT" sz="900" b="0" kern="0" dirty="0" err="1">
                <a:solidFill>
                  <a:schemeClr val="tx1"/>
                </a:solidFill>
                <a:latin typeface="Myriad Pro"/>
                <a:cs typeface="Calibri" pitchFamily="34" charset="0"/>
              </a:rPr>
              <a:t>jar</a:t>
            </a:r>
            <a:r>
              <a:rPr lang="it-IT" sz="900" b="0" kern="0" dirty="0">
                <a:solidFill>
                  <a:schemeClr val="tx1"/>
                </a:solidFill>
                <a:latin typeface="Myriad Pro"/>
                <a:cs typeface="Calibri" pitchFamily="34" charset="0"/>
              </a:rPr>
              <a:t>”: pacchetto di aggiornamento del web server</a:t>
            </a:r>
          </a:p>
          <a:p>
            <a:pPr lvl="0" indent="182563" algn="l">
              <a:spcBef>
                <a:spcPts val="200"/>
              </a:spcBef>
              <a:defRPr/>
            </a:pPr>
            <a:endParaRPr lang="it-IT" sz="900" b="0" kern="0" dirty="0">
              <a:solidFill>
                <a:schemeClr val="tx1"/>
              </a:solidFill>
              <a:latin typeface="Myriad Pro"/>
              <a:cs typeface="Calibri" pitchFamily="34" charset="0"/>
            </a:endParaRPr>
          </a:p>
          <a:p>
            <a:pPr lvl="0" indent="182563" algn="l">
              <a:spcBef>
                <a:spcPts val="200"/>
              </a:spcBef>
              <a:buFont typeface="Calibri" pitchFamily="34" charset="0"/>
              <a:buChar char="‒"/>
              <a:defRPr/>
            </a:pPr>
            <a:r>
              <a:rPr lang="it-IT" sz="900" b="0" kern="0" dirty="0">
                <a:solidFill>
                  <a:schemeClr val="tx1"/>
                </a:solidFill>
                <a:latin typeface="Myriad Pro"/>
                <a:cs typeface="Calibri" pitchFamily="34" charset="0"/>
              </a:rPr>
              <a:t>Aggiornamento del web server: seguire la procedura</a:t>
            </a:r>
          </a:p>
          <a:p>
            <a:pPr lvl="0" algn="l">
              <a:spcBef>
                <a:spcPts val="200"/>
              </a:spcBef>
              <a:defRPr/>
            </a:pPr>
            <a:r>
              <a:rPr lang="it-IT" sz="900" b="0" kern="0" dirty="0">
                <a:solidFill>
                  <a:schemeClr val="tx1"/>
                </a:solidFill>
                <a:latin typeface="Myriad Pro"/>
                <a:cs typeface="Calibri" pitchFamily="34" charset="0"/>
              </a:rPr>
              <a:t>Accedere al Web server digitando i codici PIN e PUK</a:t>
            </a:r>
          </a:p>
          <a:p>
            <a:pPr lvl="0" algn="l">
              <a:spcBef>
                <a:spcPts val="200"/>
              </a:spcBef>
              <a:defRPr/>
            </a:pPr>
            <a:r>
              <a:rPr lang="it-IT" sz="900" b="0" kern="0" dirty="0">
                <a:solidFill>
                  <a:schemeClr val="tx1"/>
                </a:solidFill>
                <a:latin typeface="Myriad Pro"/>
                <a:cs typeface="Calibri" pitchFamily="34" charset="0"/>
              </a:rPr>
              <a:t>Viene visualizzata la Home page del Web Server</a:t>
            </a:r>
          </a:p>
          <a:p>
            <a:pPr lvl="0" algn="l">
              <a:spcBef>
                <a:spcPts val="200"/>
              </a:spcBef>
              <a:defRPr/>
            </a:pPr>
            <a:endParaRPr lang="it-IT" sz="900" dirty="0">
              <a:latin typeface="Myriad Pro"/>
            </a:endParaRPr>
          </a:p>
          <a:p>
            <a:pPr algn="l">
              <a:spcBef>
                <a:spcPts val="200"/>
              </a:spcBef>
              <a:defRPr/>
            </a:pPr>
            <a:endParaRPr lang="it-IT" sz="900" dirty="0">
              <a:latin typeface="Myriad Pro"/>
            </a:endParaRPr>
          </a:p>
          <a:p>
            <a:pPr algn="l">
              <a:spcBef>
                <a:spcPts val="200"/>
              </a:spcBef>
              <a:defRPr/>
            </a:pPr>
            <a:endParaRPr lang="it-IT" sz="900" dirty="0">
              <a:latin typeface="Myriad Pro"/>
            </a:endParaRPr>
          </a:p>
          <a:p>
            <a:pPr algn="l">
              <a:spcBef>
                <a:spcPts val="200"/>
              </a:spcBef>
              <a:defRPr/>
            </a:pPr>
            <a:endParaRPr lang="it-IT" sz="900" dirty="0">
              <a:latin typeface="Myriad Pro"/>
            </a:endParaRPr>
          </a:p>
          <a:p>
            <a:pPr algn="l">
              <a:spcBef>
                <a:spcPts val="200"/>
              </a:spcBef>
              <a:defRPr/>
            </a:pPr>
            <a:endParaRPr lang="it-IT" sz="900" dirty="0">
              <a:latin typeface="Myriad Pro"/>
            </a:endParaRPr>
          </a:p>
          <a:p>
            <a:pPr algn="l">
              <a:spcBef>
                <a:spcPts val="200"/>
              </a:spcBef>
              <a:defRPr/>
            </a:pPr>
            <a:endParaRPr lang="it-IT" sz="900" dirty="0">
              <a:latin typeface="Myriad Pro"/>
            </a:endParaRPr>
          </a:p>
          <a:p>
            <a:pPr algn="l">
              <a:spcBef>
                <a:spcPts val="200"/>
              </a:spcBef>
              <a:defRPr/>
            </a:pPr>
            <a:endParaRPr lang="it-IT" sz="900" dirty="0">
              <a:latin typeface="Myriad Pro"/>
            </a:endParaRPr>
          </a:p>
          <a:p>
            <a:pPr algn="l">
              <a:spcBef>
                <a:spcPts val="200"/>
              </a:spcBef>
              <a:defRPr/>
            </a:pPr>
            <a:endParaRPr lang="it-IT" sz="900" dirty="0">
              <a:latin typeface="Myriad Pro"/>
            </a:endParaRPr>
          </a:p>
          <a:p>
            <a:pPr algn="l">
              <a:spcBef>
                <a:spcPts val="200"/>
              </a:spcBef>
              <a:defRPr/>
            </a:pPr>
            <a:endParaRPr lang="it-IT" sz="900" dirty="0">
              <a:latin typeface="Myriad Pro"/>
            </a:endParaRPr>
          </a:p>
          <a:p>
            <a:pPr algn="l">
              <a:spcBef>
                <a:spcPts val="200"/>
              </a:spcBef>
              <a:defRPr/>
            </a:pPr>
            <a:endParaRPr lang="it-IT" sz="900" dirty="0">
              <a:latin typeface="Myriad Pro"/>
            </a:endParaRPr>
          </a:p>
          <a:p>
            <a:pPr algn="l">
              <a:spcBef>
                <a:spcPts val="200"/>
              </a:spcBef>
              <a:defRPr/>
            </a:pPr>
            <a:endParaRPr lang="it-IT" sz="900" dirty="0">
              <a:latin typeface="Myriad Pro"/>
            </a:endParaRPr>
          </a:p>
          <a:p>
            <a:pPr algn="l">
              <a:spcBef>
                <a:spcPts val="200"/>
              </a:spcBef>
              <a:defRPr/>
            </a:pPr>
            <a:endParaRPr lang="it-IT" sz="900" dirty="0">
              <a:latin typeface="Myriad Pro"/>
            </a:endParaRPr>
          </a:p>
          <a:p>
            <a:pPr algn="l">
              <a:spcBef>
                <a:spcPts val="200"/>
              </a:spcBef>
              <a:defRPr/>
            </a:pPr>
            <a:endParaRPr lang="it-IT" sz="900" dirty="0">
              <a:latin typeface="Myriad Pro"/>
            </a:endParaRPr>
          </a:p>
          <a:p>
            <a:pPr lvl="0" algn="l">
              <a:spcBef>
                <a:spcPts val="200"/>
              </a:spcBef>
              <a:defRPr/>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a:t>
            </a:r>
            <a:r>
              <a:rPr lang="it-IT" sz="900" b="0" kern="0" dirty="0">
                <a:solidFill>
                  <a:schemeClr val="tx1"/>
                </a:solidFill>
                <a:latin typeface="Myriad Pro" pitchFamily="34" charset="0"/>
                <a:cs typeface="Calibri" pitchFamily="34" charset="0"/>
              </a:rPr>
              <a:t>Cliccare su “Configurazione del Web Server”</a:t>
            </a: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algn="l">
              <a:spcBef>
                <a:spcPts val="200"/>
              </a:spcBef>
              <a:defRPr/>
            </a:pPr>
            <a:r>
              <a:rPr lang="it-IT" sz="900" kern="0" dirty="0">
                <a:solidFill>
                  <a:schemeClr val="tx1"/>
                </a:solidFill>
                <a:latin typeface="Myriad Pro"/>
                <a:cs typeface="Calibri" pitchFamily="34" charset="0"/>
              </a:rPr>
              <a:t>2.</a:t>
            </a:r>
            <a:r>
              <a:rPr lang="it-IT" sz="900" b="0" kern="0" dirty="0">
                <a:solidFill>
                  <a:schemeClr val="tx1"/>
                </a:solidFill>
                <a:latin typeface="Myriad Pro"/>
                <a:cs typeface="Calibri" pitchFamily="34" charset="0"/>
              </a:rPr>
              <a:t> Cliccare su “Aggiornamento software” </a:t>
            </a:r>
            <a:r>
              <a:rPr lang="it-IT" sz="900" b="0" kern="0" dirty="0">
                <a:solidFill>
                  <a:schemeClr val="tx1"/>
                </a:solidFill>
                <a:latin typeface="Myriad Pro" pitchFamily="34" charset="0"/>
                <a:cs typeface="Calibri" pitchFamily="34" charset="0"/>
              </a:rPr>
              <a:t>per verificare qual è la versione del software installata</a:t>
            </a:r>
            <a:r>
              <a:rPr lang="it-IT" sz="900" b="0" kern="0" dirty="0">
                <a:solidFill>
                  <a:schemeClr val="tx1"/>
                </a:solidFill>
                <a:latin typeface="Myriad Pro"/>
                <a:cs typeface="Calibri" pitchFamily="34" charset="0"/>
              </a:rPr>
              <a:t>.</a:t>
            </a:r>
          </a:p>
          <a:p>
            <a:pPr lvl="0" algn="l">
              <a:spcBef>
                <a:spcPts val="200"/>
              </a:spcBef>
              <a:defRPr/>
            </a:pPr>
            <a:endParaRPr lang="it-IT" sz="900" b="0" kern="0" dirty="0">
              <a:solidFill>
                <a:schemeClr val="tx1"/>
              </a:solidFill>
              <a:latin typeface="Myriad Pro"/>
              <a:cs typeface="Calibri" pitchFamily="34" charset="0"/>
            </a:endParaRPr>
          </a:p>
        </p:txBody>
      </p:sp>
      <p:pic>
        <p:nvPicPr>
          <p:cNvPr id="24" name="Picture 2"/>
          <p:cNvPicPr>
            <a:picLocks noChangeAspect="1" noChangeArrowheads="1"/>
          </p:cNvPicPr>
          <p:nvPr/>
        </p:nvPicPr>
        <p:blipFill>
          <a:blip r:embed="rId3" cstate="print"/>
          <a:srcRect/>
          <a:stretch>
            <a:fillRect/>
          </a:stretch>
        </p:blipFill>
        <p:spPr bwMode="auto">
          <a:xfrm>
            <a:off x="2592000" y="1890000"/>
            <a:ext cx="1842712" cy="360000"/>
          </a:xfrm>
          <a:prstGeom prst="rect">
            <a:avLst/>
          </a:prstGeom>
          <a:noFill/>
          <a:ln w="9525">
            <a:noFill/>
            <a:miter lim="800000"/>
            <a:headEnd/>
            <a:tailEnd/>
          </a:ln>
          <a:effectLst/>
        </p:spPr>
      </p:pic>
      <p:pic>
        <p:nvPicPr>
          <p:cNvPr id="15" name="Picture 2"/>
          <p:cNvPicPr>
            <a:picLocks noChangeAspect="1" noChangeArrowheads="1"/>
          </p:cNvPicPr>
          <p:nvPr/>
        </p:nvPicPr>
        <p:blipFill>
          <a:blip r:embed="rId4" cstate="print"/>
          <a:srcRect/>
          <a:stretch>
            <a:fillRect/>
          </a:stretch>
        </p:blipFill>
        <p:spPr bwMode="auto">
          <a:xfrm>
            <a:off x="2988000" y="3312000"/>
            <a:ext cx="2753438" cy="1980000"/>
          </a:xfrm>
          <a:prstGeom prst="rect">
            <a:avLst/>
          </a:prstGeom>
          <a:noFill/>
          <a:ln w="9525">
            <a:noFill/>
            <a:miter lim="800000"/>
            <a:headEnd/>
            <a:tailEnd/>
          </a:ln>
        </p:spPr>
      </p:pic>
      <p:grpSp>
        <p:nvGrpSpPr>
          <p:cNvPr id="17" name="Gruppo 16"/>
          <p:cNvGrpSpPr/>
          <p:nvPr/>
        </p:nvGrpSpPr>
        <p:grpSpPr>
          <a:xfrm>
            <a:off x="4068000" y="3852000"/>
            <a:ext cx="293824" cy="360000"/>
            <a:chOff x="1483200" y="4590000"/>
            <a:chExt cx="293824" cy="360000"/>
          </a:xfrm>
        </p:grpSpPr>
        <p:pic>
          <p:nvPicPr>
            <p:cNvPr id="18"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19" name="CasellaDiTesto 18"/>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3" name="Immagine 12">
            <a:extLst>
              <a:ext uri="{FF2B5EF4-FFF2-40B4-BE49-F238E27FC236}">
                <a16:creationId xmlns:a16="http://schemas.microsoft.com/office/drawing/2014/main" id="{66115F89-C46B-4E94-B637-7337A268C60B}"/>
              </a:ext>
            </a:extLst>
          </p:cNvPr>
          <p:cNvPicPr>
            <a:picLocks noChangeAspect="1"/>
          </p:cNvPicPr>
          <p:nvPr/>
        </p:nvPicPr>
        <p:blipFill>
          <a:blip r:embed="rId6"/>
          <a:stretch>
            <a:fillRect/>
          </a:stretch>
        </p:blipFill>
        <p:spPr>
          <a:xfrm>
            <a:off x="2988001" y="5580000"/>
            <a:ext cx="2753437" cy="1980000"/>
          </a:xfrm>
          <a:prstGeom prst="rect">
            <a:avLst/>
          </a:prstGeom>
        </p:spPr>
      </p:pic>
      <p:grpSp>
        <p:nvGrpSpPr>
          <p:cNvPr id="16" name="Gruppo 15">
            <a:extLst>
              <a:ext uri="{FF2B5EF4-FFF2-40B4-BE49-F238E27FC236}">
                <a16:creationId xmlns:a16="http://schemas.microsoft.com/office/drawing/2014/main" id="{BAEA7790-DAF4-4DA8-8B67-8C77E7F9CA5D}"/>
              </a:ext>
            </a:extLst>
          </p:cNvPr>
          <p:cNvGrpSpPr/>
          <p:nvPr/>
        </p:nvGrpSpPr>
        <p:grpSpPr>
          <a:xfrm>
            <a:off x="4068000" y="6552000"/>
            <a:ext cx="293824" cy="360000"/>
            <a:chOff x="1483200" y="4590000"/>
            <a:chExt cx="293824" cy="360000"/>
          </a:xfrm>
        </p:grpSpPr>
        <p:pic>
          <p:nvPicPr>
            <p:cNvPr id="20" name="Picture 3" descr="C:\Users\Enrico Diani\Desktop\Mano IME.png">
              <a:extLst>
                <a:ext uri="{FF2B5EF4-FFF2-40B4-BE49-F238E27FC236}">
                  <a16:creationId xmlns:a16="http://schemas.microsoft.com/office/drawing/2014/main" id="{CC33A82C-16D7-4F00-9EC9-B73DE96EE5D6}"/>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1" name="CasellaDiTesto 20">
              <a:extLst>
                <a:ext uri="{FF2B5EF4-FFF2-40B4-BE49-F238E27FC236}">
                  <a16:creationId xmlns:a16="http://schemas.microsoft.com/office/drawing/2014/main" id="{FE7107CE-4AFB-47FA-846C-188D5456450E}"/>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txBox="1">
            <a:spLocks noChangeArrowheads="1"/>
          </p:cNvSpPr>
          <p:nvPr/>
        </p:nvSpPr>
        <p:spPr bwMode="auto">
          <a:xfrm>
            <a:off x="2520000" y="1168400"/>
            <a:ext cx="3960000" cy="792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marL="92075" lvl="0" indent="-92075" algn="l">
              <a:spcBef>
                <a:spcPts val="200"/>
              </a:spcBef>
              <a:defRPr/>
            </a:pPr>
            <a:endParaRPr lang="it-IT" sz="900" b="0" kern="0" dirty="0">
              <a:solidFill>
                <a:schemeClr val="tx1"/>
              </a:solidFill>
              <a:latin typeface="Myriad Pro" pitchFamily="34" charset="0"/>
              <a:cs typeface="Calibri" pitchFamily="34" charset="0"/>
            </a:endParaRPr>
          </a:p>
          <a:p>
            <a:pPr algn="l">
              <a:spcBef>
                <a:spcPts val="200"/>
              </a:spcBef>
              <a:defRPr/>
            </a:pPr>
            <a:r>
              <a:rPr lang="it-IT" sz="900" b="0" kern="0" dirty="0">
                <a:solidFill>
                  <a:schemeClr val="tx1"/>
                </a:solidFill>
                <a:latin typeface="Myriad Pro" pitchFamily="34" charset="0"/>
                <a:cs typeface="Calibri" pitchFamily="34" charset="0"/>
              </a:rPr>
              <a:t>Confrontare la versione del software installata con quella dell’archivio scaricato dal sito.</a:t>
            </a:r>
            <a:r>
              <a:rPr lang="it-IT" sz="900" kern="0" dirty="0">
                <a:solidFill>
                  <a:schemeClr val="tx1"/>
                </a:solidFill>
                <a:latin typeface="Myriad Pro" pitchFamily="34" charset="0"/>
                <a:cs typeface="Calibri" pitchFamily="34" charset="0"/>
              </a:rPr>
              <a:t> Aggiornare il software se la versione scaricata dal sito è più recente di quella installata sul web server.</a:t>
            </a:r>
          </a:p>
          <a:p>
            <a:pPr lvl="0" algn="l">
              <a:spcBef>
                <a:spcPts val="200"/>
              </a:spcBef>
              <a:defRPr/>
            </a:pPr>
            <a:endParaRPr lang="it-IT" sz="800" dirty="0">
              <a:solidFill>
                <a:srgbClr val="ED1C24"/>
              </a:solidFill>
              <a:latin typeface="Myriad Pro" pitchFamily="34" charset="0"/>
            </a:endParaRPr>
          </a:p>
          <a:p>
            <a:pPr lvl="0" algn="l">
              <a:spcBef>
                <a:spcPts val="200"/>
              </a:spcBef>
              <a:defRPr/>
            </a:pPr>
            <a:r>
              <a:rPr lang="it-IT" sz="900" dirty="0">
                <a:solidFill>
                  <a:srgbClr val="146BBA"/>
                </a:solidFill>
                <a:latin typeface="Myriad Pro" pitchFamily="34" charset="0"/>
              </a:rPr>
              <a:t>7.7.1</a:t>
            </a:r>
            <a:r>
              <a:rPr lang="it-IT" sz="900" dirty="0">
                <a:solidFill>
                  <a:srgbClr val="ED1C24"/>
                </a:solidFill>
                <a:latin typeface="Myriad Pro" pitchFamily="34" charset="0"/>
              </a:rPr>
              <a:t> </a:t>
            </a:r>
            <a:r>
              <a:rPr lang="it-IT" sz="900" dirty="0">
                <a:solidFill>
                  <a:schemeClr val="tx1"/>
                </a:solidFill>
                <a:latin typeface="Myriad Pro" pitchFamily="34" charset="0"/>
              </a:rPr>
              <a:t>Procedura di aggiornamento</a:t>
            </a:r>
          </a:p>
          <a:p>
            <a:pPr lvl="0" indent="177800" algn="l">
              <a:spcBef>
                <a:spcPts val="200"/>
              </a:spcBef>
              <a:buFont typeface="Calibri" pitchFamily="34" charset="0"/>
              <a:buChar char="‒"/>
              <a:tabLst>
                <a:tab pos="177800" algn="l"/>
              </a:tabLst>
              <a:defRPr/>
            </a:pPr>
            <a:r>
              <a:rPr lang="it-IT" sz="900" b="0" kern="0" dirty="0">
                <a:solidFill>
                  <a:schemeClr val="tx1"/>
                </a:solidFill>
                <a:latin typeface="Myriad Pro" pitchFamily="34" charset="0"/>
                <a:cs typeface="Calibri" pitchFamily="34" charset="0"/>
              </a:rPr>
              <a:t>Dall’archivio .zip estrarre sul proprio computer il file:</a:t>
            </a:r>
          </a:p>
          <a:p>
            <a:pPr lvl="0" indent="177800" algn="l">
              <a:spcBef>
                <a:spcPts val="200"/>
              </a:spcBef>
              <a:tabLst>
                <a:tab pos="177800" algn="l"/>
              </a:tabLst>
              <a:defRPr/>
            </a:pPr>
            <a:r>
              <a:rPr lang="it-IT" sz="900" b="0" kern="0" dirty="0">
                <a:solidFill>
                  <a:srgbClr val="146BBA"/>
                </a:solidFill>
                <a:latin typeface="Myriad Pro" pitchFamily="34" charset="0"/>
                <a:cs typeface="Calibri" pitchFamily="34" charset="0"/>
              </a:rPr>
              <a:t>“</a:t>
            </a:r>
            <a:r>
              <a:rPr lang="it-IT" sz="900" b="0" kern="0" dirty="0" err="1">
                <a:solidFill>
                  <a:srgbClr val="146BBA"/>
                </a:solidFill>
                <a:latin typeface="Myriad Pro" pitchFamily="34" charset="0"/>
                <a:cs typeface="Calibri" pitchFamily="34" charset="0"/>
              </a:rPr>
              <a:t>wsmeasure.jar</a:t>
            </a:r>
            <a:r>
              <a:rPr lang="it-IT" sz="900" b="0" kern="0" dirty="0">
                <a:solidFill>
                  <a:srgbClr val="146BBA"/>
                </a:solidFill>
                <a:latin typeface="Myriad Pro" pitchFamily="34" charset="0"/>
                <a:cs typeface="Calibri" pitchFamily="34" charset="0"/>
              </a:rPr>
              <a:t>”</a:t>
            </a:r>
            <a:br>
              <a:rPr lang="it-IT" sz="900" b="0" kern="0" dirty="0">
                <a:solidFill>
                  <a:schemeClr val="tx1"/>
                </a:solidFill>
                <a:latin typeface="Myriad Pro" pitchFamily="34" charset="0"/>
                <a:cs typeface="Calibri" pitchFamily="34" charset="0"/>
              </a:rPr>
            </a:br>
            <a:r>
              <a:rPr lang="it-IT" sz="900" b="0" kern="0" dirty="0">
                <a:solidFill>
                  <a:schemeClr val="tx1"/>
                </a:solidFill>
                <a:latin typeface="Myriad Pro" pitchFamily="34" charset="0"/>
                <a:cs typeface="Calibri" pitchFamily="34" charset="0"/>
              </a:rPr>
              <a:t>	</a:t>
            </a:r>
            <a:r>
              <a:rPr lang="it-IT" sz="900" b="0" kern="0" dirty="0">
                <a:solidFill>
                  <a:srgbClr val="146BBA"/>
                </a:solidFill>
                <a:latin typeface="Myriad Pro" pitchFamily="34" charset="0"/>
                <a:cs typeface="Calibri" pitchFamily="34" charset="0"/>
              </a:rPr>
              <a:t> </a:t>
            </a:r>
            <a:r>
              <a:rPr lang="it-IT" sz="900" kern="0" dirty="0">
                <a:solidFill>
                  <a:srgbClr val="146BBA"/>
                </a:solidFill>
                <a:latin typeface="Myriad Pro" pitchFamily="34" charset="0"/>
                <a:cs typeface="Calibri" pitchFamily="34" charset="0"/>
              </a:rPr>
              <a:t>Nota:</a:t>
            </a:r>
            <a:r>
              <a:rPr lang="it-IT" sz="900" b="0" kern="0" dirty="0">
                <a:solidFill>
                  <a:srgbClr val="146BBA"/>
                </a:solidFill>
                <a:latin typeface="Myriad Pro" pitchFamily="34" charset="0"/>
                <a:cs typeface="Calibri" pitchFamily="34" charset="0"/>
              </a:rPr>
              <a:t> </a:t>
            </a:r>
            <a:r>
              <a:rPr lang="it-IT" sz="900" b="0" kern="0" dirty="0">
                <a:solidFill>
                  <a:schemeClr val="tx1"/>
                </a:solidFill>
                <a:latin typeface="Myriad Pro" pitchFamily="34" charset="0"/>
                <a:cs typeface="Calibri" pitchFamily="34" charset="0"/>
              </a:rPr>
              <a:t>il Web server riconosce automaticamente il tipo di licenza.</a:t>
            </a:r>
            <a:r>
              <a:rPr lang="it-IT" sz="900" b="0" kern="0" dirty="0">
                <a:solidFill>
                  <a:srgbClr val="F56600"/>
                </a:solidFill>
                <a:latin typeface="Myriad Pro" pitchFamily="34" charset="0"/>
                <a:cs typeface="Calibri" pitchFamily="34" charset="0"/>
              </a:rPr>
              <a:t> </a:t>
            </a:r>
            <a:endParaRPr lang="it-IT" sz="900" b="0" kern="0" dirty="0">
              <a:solidFill>
                <a:srgbClr val="ED1C24"/>
              </a:solidFill>
              <a:latin typeface="Myriad Pro" pitchFamily="34" charset="0"/>
              <a:cs typeface="Calibri" pitchFamily="34" charset="0"/>
            </a:endParaRPr>
          </a:p>
          <a:p>
            <a:pPr lvl="0" algn="l">
              <a:spcBef>
                <a:spcPts val="200"/>
              </a:spcBef>
              <a:defRPr/>
            </a:pPr>
            <a:r>
              <a:rPr lang="it-IT" sz="900" b="0" kern="0" dirty="0">
                <a:solidFill>
                  <a:schemeClr val="tx1"/>
                </a:solidFill>
                <a:latin typeface="Myriad Pro" pitchFamily="34" charset="0"/>
                <a:cs typeface="Calibri" pitchFamily="34" charset="0"/>
              </a:rPr>
              <a:t>Nella pagina “Aggiornamento software” </a:t>
            </a: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r>
              <a:rPr lang="it-IT" sz="900" kern="0" dirty="0">
                <a:solidFill>
                  <a:schemeClr val="tx1"/>
                </a:solidFill>
                <a:latin typeface="Myriad Pro" pitchFamily="34" charset="0"/>
                <a:cs typeface="Calibri" pitchFamily="34" charset="0"/>
              </a:rPr>
              <a:t>1.</a:t>
            </a:r>
            <a:r>
              <a:rPr lang="it-IT" sz="900" b="0" kern="0" dirty="0">
                <a:solidFill>
                  <a:schemeClr val="tx1"/>
                </a:solidFill>
                <a:latin typeface="Myriad Pro" pitchFamily="34" charset="0"/>
                <a:cs typeface="Calibri" pitchFamily="34" charset="0"/>
              </a:rPr>
              <a:t> Cliccare su “Sfoglia” per selezionare dal proprio computer il file “.</a:t>
            </a:r>
            <a:r>
              <a:rPr lang="it-IT" sz="900" b="0" kern="0" dirty="0" err="1">
                <a:solidFill>
                  <a:schemeClr val="tx1"/>
                </a:solidFill>
                <a:latin typeface="Myriad Pro" pitchFamily="34" charset="0"/>
                <a:cs typeface="Calibri" pitchFamily="34" charset="0"/>
              </a:rPr>
              <a:t>jar</a:t>
            </a:r>
            <a:r>
              <a:rPr lang="it-IT" sz="900" b="0" kern="0" dirty="0">
                <a:solidFill>
                  <a:schemeClr val="tx1"/>
                </a:solidFill>
                <a:latin typeface="Myriad Pro" pitchFamily="34" charset="0"/>
                <a:cs typeface="Calibri" pitchFamily="34" charset="0"/>
              </a:rPr>
              <a:t>” </a:t>
            </a:r>
          </a:p>
          <a:p>
            <a:pPr lvl="0" algn="l">
              <a:spcBef>
                <a:spcPts val="200"/>
              </a:spcBef>
              <a:defRPr/>
            </a:pPr>
            <a:r>
              <a:rPr lang="it-IT" sz="900" kern="0" dirty="0">
                <a:solidFill>
                  <a:schemeClr val="tx1"/>
                </a:solidFill>
                <a:latin typeface="Myriad Pro" pitchFamily="34" charset="0"/>
                <a:cs typeface="Calibri" pitchFamily="34" charset="0"/>
              </a:rPr>
              <a:t>2.</a:t>
            </a:r>
            <a:r>
              <a:rPr lang="it-IT" sz="900" b="0" kern="0" dirty="0">
                <a:solidFill>
                  <a:schemeClr val="tx1"/>
                </a:solidFill>
                <a:latin typeface="Myriad Pro" pitchFamily="34" charset="0"/>
                <a:cs typeface="Calibri" pitchFamily="34" charset="0"/>
              </a:rPr>
              <a:t> Cliccare su “Aggiorna”</a:t>
            </a:r>
          </a:p>
          <a:p>
            <a:pPr algn="l">
              <a:spcBef>
                <a:spcPts val="200"/>
              </a:spcBef>
              <a:defRPr/>
            </a:pPr>
            <a:r>
              <a:rPr lang="it-IT" sz="900" dirty="0">
                <a:solidFill>
                  <a:srgbClr val="146BBA"/>
                </a:solidFill>
                <a:latin typeface="Myriad Pro" pitchFamily="34" charset="0"/>
              </a:rPr>
              <a:t>IMPORTANTE: </a:t>
            </a:r>
            <a:r>
              <a:rPr lang="it-IT" sz="900" dirty="0">
                <a:solidFill>
                  <a:schemeClr val="tx1"/>
                </a:solidFill>
                <a:latin typeface="Myriad Pro" pitchFamily="34" charset="0"/>
              </a:rPr>
              <a:t>attendere circa 30 secondi che l’aggiornamento venga eseguito</a:t>
            </a:r>
          </a:p>
          <a:p>
            <a:pPr lvl="0" algn="l">
              <a:spcBef>
                <a:spcPts val="200"/>
              </a:spcBef>
              <a:defRPr/>
            </a:pPr>
            <a:endParaRPr lang="it-IT" sz="900" b="0" kern="0" dirty="0">
              <a:solidFill>
                <a:schemeClr val="tx1"/>
              </a:solidFill>
              <a:latin typeface="Myriad Pro" pitchFamily="34" charset="0"/>
              <a:cs typeface="Calibri" pitchFamily="34" charset="0"/>
            </a:endParaRPr>
          </a:p>
          <a:p>
            <a:pPr lvl="0" indent="177800" algn="l">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Verificare che l'aggiornamento sia stato eseguito verificando la versione del software nella pagina “Aggiornamento software”</a:t>
            </a:r>
          </a:p>
        </p:txBody>
      </p:sp>
      <p:pic>
        <p:nvPicPr>
          <p:cNvPr id="21" name="Picture 3" descr="C:\Users\Enrico Diani\Desktop\Manuali Soluzione Misura EDIA\Measure Web Server\ime\big\IT\Web server configuration - Software update - SXWS255 - 330.png"/>
          <p:cNvPicPr>
            <a:picLocks noChangeAspect="1" noChangeArrowheads="1"/>
          </p:cNvPicPr>
          <p:nvPr/>
        </p:nvPicPr>
        <p:blipFill>
          <a:blip r:embed="rId3" cstate="print"/>
          <a:srcRect/>
          <a:stretch>
            <a:fillRect/>
          </a:stretch>
        </p:blipFill>
        <p:spPr bwMode="auto">
          <a:xfrm>
            <a:off x="2988000" y="1152000"/>
            <a:ext cx="2753438" cy="1980000"/>
          </a:xfrm>
          <a:prstGeom prst="rect">
            <a:avLst/>
          </a:prstGeom>
          <a:noFill/>
        </p:spPr>
      </p:pic>
      <p:pic>
        <p:nvPicPr>
          <p:cNvPr id="22" name="Picture 3" descr="C:\Users\Enrico Diani\Desktop\Manuali Soluzione Misura EDIA\Measure Web Server\ime\big\IT\Web server configuration - Software update - SXWS255 - 330.png"/>
          <p:cNvPicPr>
            <a:picLocks noChangeAspect="1" noChangeArrowheads="1"/>
          </p:cNvPicPr>
          <p:nvPr/>
        </p:nvPicPr>
        <p:blipFill>
          <a:blip r:embed="rId3" cstate="print"/>
          <a:srcRect/>
          <a:stretch>
            <a:fillRect/>
          </a:stretch>
        </p:blipFill>
        <p:spPr bwMode="auto">
          <a:xfrm>
            <a:off x="2988000" y="4608000"/>
            <a:ext cx="2753438" cy="1980000"/>
          </a:xfrm>
          <a:prstGeom prst="rect">
            <a:avLst/>
          </a:prstGeom>
          <a:noFill/>
        </p:spPr>
      </p:pic>
      <p:sp>
        <p:nvSpPr>
          <p:cNvPr id="23" name="Rettangolo 22"/>
          <p:cNvSpPr/>
          <p:nvPr/>
        </p:nvSpPr>
        <p:spPr bwMode="auto">
          <a:xfrm>
            <a:off x="4653596" y="1477962"/>
            <a:ext cx="252414" cy="161925"/>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26" name="Freccia a destra 25"/>
          <p:cNvSpPr/>
          <p:nvPr/>
        </p:nvSpPr>
        <p:spPr bwMode="auto">
          <a:xfrm rot="10800000">
            <a:off x="4950460" y="1496695"/>
            <a:ext cx="269216" cy="133350"/>
          </a:xfrm>
          <a:prstGeom prst="rightArrow">
            <a:avLst/>
          </a:prstGeom>
          <a:solidFill>
            <a:srgbClr val="146BB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grpSp>
        <p:nvGrpSpPr>
          <p:cNvPr id="37" name="Gruppo 36"/>
          <p:cNvGrpSpPr/>
          <p:nvPr/>
        </p:nvGrpSpPr>
        <p:grpSpPr>
          <a:xfrm>
            <a:off x="3420000" y="6156000"/>
            <a:ext cx="293824" cy="360000"/>
            <a:chOff x="1483200" y="4590000"/>
            <a:chExt cx="293824" cy="360000"/>
          </a:xfrm>
        </p:grpSpPr>
        <p:pic>
          <p:nvPicPr>
            <p:cNvPr id="39"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40" name="CasellaDiTesto 39"/>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41" name="Gruppo 40"/>
          <p:cNvGrpSpPr/>
          <p:nvPr/>
        </p:nvGrpSpPr>
        <p:grpSpPr>
          <a:xfrm>
            <a:off x="4824000" y="6156000"/>
            <a:ext cx="293824" cy="360000"/>
            <a:chOff x="1483200" y="4590000"/>
            <a:chExt cx="293824" cy="360000"/>
          </a:xfrm>
        </p:grpSpPr>
        <p:pic>
          <p:nvPicPr>
            <p:cNvPr id="42"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43" name="CasellaDiTesto 4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pic>
        <p:nvPicPr>
          <p:cNvPr id="4" name="Immagine 3" descr="Immagine che contiene testo&#10;&#10;Descrizione generata automaticamente">
            <a:extLst>
              <a:ext uri="{FF2B5EF4-FFF2-40B4-BE49-F238E27FC236}">
                <a16:creationId xmlns:a16="http://schemas.microsoft.com/office/drawing/2014/main" id="{C0F7730F-1E7F-403C-955A-A996F906804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34545"/>
          <a:stretch/>
        </p:blipFill>
        <p:spPr>
          <a:xfrm>
            <a:off x="2987999" y="7812000"/>
            <a:ext cx="2753437" cy="1296000"/>
          </a:xfrm>
          <a:prstGeom prst="rect">
            <a:avLst/>
          </a:prstGeom>
        </p:spPr>
      </p:pic>
      <p:sp>
        <p:nvSpPr>
          <p:cNvPr id="19" name="Rettangolo 18">
            <a:extLst>
              <a:ext uri="{FF2B5EF4-FFF2-40B4-BE49-F238E27FC236}">
                <a16:creationId xmlns:a16="http://schemas.microsoft.com/office/drawing/2014/main" id="{3863E7C8-9DFD-44F5-B22B-5DF5FB7F7AB7}"/>
              </a:ext>
            </a:extLst>
          </p:cNvPr>
          <p:cNvSpPr/>
          <p:nvPr/>
        </p:nvSpPr>
        <p:spPr bwMode="auto">
          <a:xfrm>
            <a:off x="4671700" y="8134190"/>
            <a:ext cx="252414" cy="161925"/>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20" name="Freccia a destra 19">
            <a:extLst>
              <a:ext uri="{FF2B5EF4-FFF2-40B4-BE49-F238E27FC236}">
                <a16:creationId xmlns:a16="http://schemas.microsoft.com/office/drawing/2014/main" id="{D1B09B76-CCA7-421F-A641-1FCE08561A45}"/>
              </a:ext>
            </a:extLst>
          </p:cNvPr>
          <p:cNvSpPr/>
          <p:nvPr/>
        </p:nvSpPr>
        <p:spPr bwMode="auto">
          <a:xfrm rot="10800000">
            <a:off x="4968564" y="8152923"/>
            <a:ext cx="269216" cy="133350"/>
          </a:xfrm>
          <a:prstGeom prst="rightArrow">
            <a:avLst/>
          </a:prstGeom>
          <a:solidFill>
            <a:srgbClr val="146BB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txBox="1">
            <a:spLocks noChangeArrowheads="1"/>
          </p:cNvSpPr>
          <p:nvPr/>
        </p:nvSpPr>
        <p:spPr bwMode="auto">
          <a:xfrm>
            <a:off x="2520000" y="1168400"/>
            <a:ext cx="3960000" cy="792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lgn="l">
              <a:spcBef>
                <a:spcPts val="200"/>
              </a:spcBef>
              <a:defRPr/>
            </a:pPr>
            <a:r>
              <a:rPr lang="it-IT" sz="1000" kern="0" dirty="0">
                <a:solidFill>
                  <a:srgbClr val="146BBA"/>
                </a:solidFill>
                <a:latin typeface="Myriad Pro"/>
                <a:cs typeface="Calibri" pitchFamily="34" charset="0"/>
              </a:rPr>
              <a:t>7.8</a:t>
            </a:r>
            <a:r>
              <a:rPr lang="it-IT" sz="1000" kern="0" dirty="0">
                <a:solidFill>
                  <a:srgbClr val="F56600"/>
                </a:solidFill>
                <a:latin typeface="Myriad Pro"/>
                <a:cs typeface="Calibri" pitchFamily="34" charset="0"/>
              </a:rPr>
              <a:t> </a:t>
            </a:r>
            <a:r>
              <a:rPr lang="it-IT" sz="1000" kern="0" dirty="0">
                <a:solidFill>
                  <a:schemeClr val="tx1"/>
                </a:solidFill>
                <a:latin typeface="Myriad Pro"/>
                <a:cs typeface="Calibri" pitchFamily="34" charset="0"/>
              </a:rPr>
              <a:t>Modifica della lingua del Web Server</a:t>
            </a:r>
          </a:p>
          <a:p>
            <a:pPr marL="342900" lvl="0" indent="-342900" algn="l">
              <a:spcBef>
                <a:spcPts val="200"/>
              </a:spcBef>
              <a:defRPr/>
            </a:pPr>
            <a:r>
              <a:rPr lang="it-IT" sz="900" kern="0" dirty="0">
                <a:solidFill>
                  <a:srgbClr val="146BBA"/>
                </a:solidFill>
                <a:latin typeface="Myriad Pro"/>
                <a:cs typeface="Calibri" pitchFamily="34" charset="0"/>
              </a:rPr>
              <a:t>7.8.1</a:t>
            </a:r>
            <a:r>
              <a:rPr lang="it-IT" sz="900" b="0" kern="0" dirty="0">
                <a:solidFill>
                  <a:schemeClr val="tx1"/>
                </a:solidFill>
                <a:latin typeface="Myriad Pro"/>
                <a:cs typeface="Calibri" pitchFamily="34" charset="0"/>
              </a:rPr>
              <a:t> </a:t>
            </a:r>
            <a:r>
              <a:rPr lang="it-IT" sz="900" kern="0" dirty="0">
                <a:solidFill>
                  <a:schemeClr val="tx1"/>
                </a:solidFill>
                <a:latin typeface="Myriad Pro"/>
                <a:cs typeface="Calibri" pitchFamily="34" charset="0"/>
              </a:rPr>
              <a:t>Modifica della lingua di default</a:t>
            </a:r>
          </a:p>
          <a:p>
            <a:pPr lvl="0" algn="l">
              <a:spcBef>
                <a:spcPts val="200"/>
              </a:spcBef>
              <a:defRPr/>
            </a:pPr>
            <a:r>
              <a:rPr lang="it-IT" sz="900" b="0" kern="0" dirty="0">
                <a:solidFill>
                  <a:schemeClr val="tx1"/>
                </a:solidFill>
                <a:latin typeface="Myriad Pro"/>
                <a:cs typeface="Calibri" pitchFamily="34" charset="0"/>
              </a:rPr>
              <a:t>Nella home page del Web Server</a:t>
            </a: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Cliccare su “Configurazione del Web Server”</a:t>
            </a: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r>
              <a:rPr lang="it-IT" sz="900" kern="0" dirty="0">
                <a:solidFill>
                  <a:schemeClr val="tx1"/>
                </a:solidFill>
                <a:latin typeface="Myriad Pro"/>
                <a:cs typeface="Calibri" pitchFamily="34" charset="0"/>
              </a:rPr>
              <a:t>2.</a:t>
            </a:r>
            <a:r>
              <a:rPr lang="it-IT" sz="900" b="0" kern="0" dirty="0">
                <a:solidFill>
                  <a:schemeClr val="tx1"/>
                </a:solidFill>
                <a:latin typeface="Myriad Pro"/>
                <a:cs typeface="Calibri" pitchFamily="34" charset="0"/>
              </a:rPr>
              <a:t> Cliccare su “Impostazioni del web server”</a:t>
            </a: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r>
              <a:rPr lang="it-IT" sz="900" kern="0" dirty="0">
                <a:solidFill>
                  <a:schemeClr val="tx1"/>
                </a:solidFill>
                <a:latin typeface="Myriad Pro"/>
                <a:cs typeface="Calibri" pitchFamily="34" charset="0"/>
              </a:rPr>
              <a:t>3.</a:t>
            </a:r>
            <a:r>
              <a:rPr lang="it-IT" sz="900" b="0" kern="0" dirty="0">
                <a:solidFill>
                  <a:schemeClr val="tx1"/>
                </a:solidFill>
                <a:latin typeface="Myriad Pro"/>
                <a:cs typeface="Calibri" pitchFamily="34" charset="0"/>
              </a:rPr>
              <a:t> Cliccare su “CSV e altre impostazioni”</a:t>
            </a: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p:txBody>
      </p:sp>
      <p:pic>
        <p:nvPicPr>
          <p:cNvPr id="19" name="Picture 2"/>
          <p:cNvPicPr>
            <a:picLocks noChangeAspect="1" noChangeArrowheads="1"/>
          </p:cNvPicPr>
          <p:nvPr/>
        </p:nvPicPr>
        <p:blipFill>
          <a:blip r:embed="rId3" cstate="print"/>
          <a:srcRect/>
          <a:stretch>
            <a:fillRect/>
          </a:stretch>
        </p:blipFill>
        <p:spPr bwMode="auto">
          <a:xfrm>
            <a:off x="2988000" y="1764000"/>
            <a:ext cx="2753438" cy="1980000"/>
          </a:xfrm>
          <a:prstGeom prst="rect">
            <a:avLst/>
          </a:prstGeom>
          <a:noFill/>
          <a:ln w="9525">
            <a:noFill/>
            <a:miter lim="800000"/>
            <a:headEnd/>
            <a:tailEnd/>
          </a:ln>
        </p:spPr>
      </p:pic>
      <p:grpSp>
        <p:nvGrpSpPr>
          <p:cNvPr id="24" name="Gruppo 23"/>
          <p:cNvGrpSpPr/>
          <p:nvPr/>
        </p:nvGrpSpPr>
        <p:grpSpPr>
          <a:xfrm>
            <a:off x="4068000" y="2304000"/>
            <a:ext cx="293824" cy="360000"/>
            <a:chOff x="1483200" y="4590000"/>
            <a:chExt cx="293824" cy="360000"/>
          </a:xfrm>
        </p:grpSpPr>
        <p:pic>
          <p:nvPicPr>
            <p:cNvPr id="25"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6" name="CasellaDiTesto 2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6" name="Picture 3">
            <a:extLst>
              <a:ext uri="{FF2B5EF4-FFF2-40B4-BE49-F238E27FC236}">
                <a16:creationId xmlns:a16="http://schemas.microsoft.com/office/drawing/2014/main" id="{E76E6F74-AFF3-4497-BE24-D882FCCF1D2F}"/>
              </a:ext>
            </a:extLst>
          </p:cNvPr>
          <p:cNvPicPr>
            <a:picLocks noChangeAspect="1" noChangeArrowheads="1"/>
          </p:cNvPicPr>
          <p:nvPr/>
        </p:nvPicPr>
        <p:blipFill>
          <a:blip r:embed="rId5" cstate="print"/>
          <a:srcRect/>
          <a:stretch>
            <a:fillRect/>
          </a:stretch>
        </p:blipFill>
        <p:spPr bwMode="auto">
          <a:xfrm>
            <a:off x="2988000" y="6336000"/>
            <a:ext cx="2753438" cy="1980000"/>
          </a:xfrm>
          <a:prstGeom prst="rect">
            <a:avLst/>
          </a:prstGeom>
          <a:noFill/>
          <a:ln w="9525">
            <a:noFill/>
            <a:miter lim="800000"/>
            <a:headEnd/>
            <a:tailEnd/>
          </a:ln>
        </p:spPr>
      </p:pic>
      <p:grpSp>
        <p:nvGrpSpPr>
          <p:cNvPr id="39" name="Gruppo 38"/>
          <p:cNvGrpSpPr/>
          <p:nvPr/>
        </p:nvGrpSpPr>
        <p:grpSpPr>
          <a:xfrm>
            <a:off x="4068000" y="7020000"/>
            <a:ext cx="293824" cy="360000"/>
            <a:chOff x="1483200" y="4590000"/>
            <a:chExt cx="293824" cy="360000"/>
          </a:xfrm>
        </p:grpSpPr>
        <p:pic>
          <p:nvPicPr>
            <p:cNvPr id="40"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41" name="CasellaDiTesto 4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pic>
        <p:nvPicPr>
          <p:cNvPr id="17" name="Immagine 16">
            <a:extLst>
              <a:ext uri="{FF2B5EF4-FFF2-40B4-BE49-F238E27FC236}">
                <a16:creationId xmlns:a16="http://schemas.microsoft.com/office/drawing/2014/main" id="{64ACA7AD-4B86-4025-BA58-AE85558BDA2E}"/>
              </a:ext>
            </a:extLst>
          </p:cNvPr>
          <p:cNvPicPr>
            <a:picLocks noChangeAspect="1"/>
          </p:cNvPicPr>
          <p:nvPr/>
        </p:nvPicPr>
        <p:blipFill>
          <a:blip r:embed="rId6"/>
          <a:stretch>
            <a:fillRect/>
          </a:stretch>
        </p:blipFill>
        <p:spPr>
          <a:xfrm>
            <a:off x="2988000" y="4068000"/>
            <a:ext cx="2753437" cy="1980000"/>
          </a:xfrm>
          <a:prstGeom prst="rect">
            <a:avLst/>
          </a:prstGeom>
        </p:spPr>
      </p:pic>
      <p:grpSp>
        <p:nvGrpSpPr>
          <p:cNvPr id="18" name="Gruppo 17">
            <a:extLst>
              <a:ext uri="{FF2B5EF4-FFF2-40B4-BE49-F238E27FC236}">
                <a16:creationId xmlns:a16="http://schemas.microsoft.com/office/drawing/2014/main" id="{386177DA-CDFF-41DD-B5B2-BB65C8BE2C62}"/>
              </a:ext>
            </a:extLst>
          </p:cNvPr>
          <p:cNvGrpSpPr/>
          <p:nvPr/>
        </p:nvGrpSpPr>
        <p:grpSpPr>
          <a:xfrm>
            <a:off x="4068000" y="4752000"/>
            <a:ext cx="293824" cy="360000"/>
            <a:chOff x="1483200" y="4590000"/>
            <a:chExt cx="293824" cy="360000"/>
          </a:xfrm>
        </p:grpSpPr>
        <p:pic>
          <p:nvPicPr>
            <p:cNvPr id="20" name="Picture 3" descr="C:\Users\Enrico Diani\Desktop\Mano IME.png">
              <a:extLst>
                <a:ext uri="{FF2B5EF4-FFF2-40B4-BE49-F238E27FC236}">
                  <a16:creationId xmlns:a16="http://schemas.microsoft.com/office/drawing/2014/main" id="{64540868-9DEF-4886-AD1F-2D04B80B4D33}"/>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2" name="CasellaDiTesto 21">
              <a:extLst>
                <a:ext uri="{FF2B5EF4-FFF2-40B4-BE49-F238E27FC236}">
                  <a16:creationId xmlns:a16="http://schemas.microsoft.com/office/drawing/2014/main" id="{3287DEF0-BE52-42D6-B9CF-2E099DEBB6C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txBox="1">
            <a:spLocks noChangeArrowheads="1"/>
          </p:cNvSpPr>
          <p:nvPr/>
        </p:nvSpPr>
        <p:spPr bwMode="auto">
          <a:xfrm>
            <a:off x="2520000" y="1168400"/>
            <a:ext cx="3960000" cy="792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lgn="l">
              <a:spcBef>
                <a:spcPts val="200"/>
              </a:spcBef>
              <a:defRPr/>
            </a:pPr>
            <a:endParaRPr lang="it-IT" sz="900" kern="0" dirty="0">
              <a:solidFill>
                <a:srgbClr val="F56600"/>
              </a:solidFill>
              <a:latin typeface="Myriad Pro"/>
              <a:cs typeface="Calibri" pitchFamily="34" charset="0"/>
            </a:endParaRPr>
          </a:p>
          <a:p>
            <a:pPr marL="342900" lvl="0" indent="-342900" algn="l">
              <a:spcBef>
                <a:spcPts val="200"/>
              </a:spcBef>
              <a:defRPr/>
            </a:pPr>
            <a:endParaRPr lang="it-IT" sz="900" kern="0" dirty="0">
              <a:solidFill>
                <a:srgbClr val="F56600"/>
              </a:solidFill>
              <a:latin typeface="Myriad Pro"/>
              <a:cs typeface="Calibri" pitchFamily="34" charset="0"/>
            </a:endParaRPr>
          </a:p>
          <a:p>
            <a:pPr marL="342900" lvl="0" indent="-342900" algn="l">
              <a:spcBef>
                <a:spcPts val="200"/>
              </a:spcBef>
              <a:defRPr/>
            </a:pPr>
            <a:endParaRPr lang="it-IT" sz="900" kern="0" dirty="0">
              <a:solidFill>
                <a:srgbClr val="F56600"/>
              </a:solidFill>
              <a:latin typeface="Myriad Pro"/>
              <a:cs typeface="Calibri" pitchFamily="34" charset="0"/>
            </a:endParaRPr>
          </a:p>
          <a:p>
            <a:pPr marL="342900" lvl="0" indent="-342900" algn="l">
              <a:spcBef>
                <a:spcPts val="200"/>
              </a:spcBef>
              <a:defRPr/>
            </a:pPr>
            <a:endParaRPr lang="it-IT" sz="900" kern="0" dirty="0">
              <a:solidFill>
                <a:srgbClr val="F56600"/>
              </a:solidFill>
              <a:latin typeface="Myriad Pro"/>
              <a:cs typeface="Calibri" pitchFamily="34" charset="0"/>
            </a:endParaRPr>
          </a:p>
          <a:p>
            <a:pPr marL="342900" lvl="0" indent="-342900" algn="l">
              <a:spcBef>
                <a:spcPts val="200"/>
              </a:spcBef>
              <a:defRPr/>
            </a:pPr>
            <a:endParaRPr lang="it-IT" sz="900" kern="0" dirty="0">
              <a:solidFill>
                <a:srgbClr val="F56600"/>
              </a:solidFill>
              <a:latin typeface="Myriad Pro"/>
              <a:cs typeface="Calibri" pitchFamily="34" charset="0"/>
            </a:endParaRPr>
          </a:p>
          <a:p>
            <a:pPr marL="342900" lvl="0" indent="-342900" algn="l">
              <a:spcBef>
                <a:spcPts val="200"/>
              </a:spcBef>
              <a:defRPr/>
            </a:pPr>
            <a:endParaRPr lang="it-IT" sz="900" kern="0" dirty="0">
              <a:solidFill>
                <a:srgbClr val="F56600"/>
              </a:solidFill>
              <a:latin typeface="Myriad Pro"/>
              <a:cs typeface="Calibri" pitchFamily="34" charset="0"/>
            </a:endParaRPr>
          </a:p>
          <a:p>
            <a:pPr marL="342900" lvl="0" indent="-342900" algn="l">
              <a:spcBef>
                <a:spcPts val="200"/>
              </a:spcBef>
              <a:defRPr/>
            </a:pPr>
            <a:endParaRPr lang="it-IT" sz="900" kern="0" dirty="0">
              <a:solidFill>
                <a:srgbClr val="F56600"/>
              </a:solidFill>
              <a:latin typeface="Myriad Pro"/>
              <a:cs typeface="Calibri" pitchFamily="34" charset="0"/>
            </a:endParaRPr>
          </a:p>
          <a:p>
            <a:pPr marL="342900" lvl="0" indent="-342900" algn="l">
              <a:spcBef>
                <a:spcPts val="200"/>
              </a:spcBef>
              <a:defRPr/>
            </a:pPr>
            <a:endParaRPr lang="it-IT" sz="900" kern="0" dirty="0">
              <a:solidFill>
                <a:srgbClr val="F56600"/>
              </a:solidFill>
              <a:latin typeface="Myriad Pro"/>
              <a:cs typeface="Calibri" pitchFamily="34" charset="0"/>
            </a:endParaRPr>
          </a:p>
          <a:p>
            <a:pPr marL="342900" lvl="0" indent="-342900" algn="l">
              <a:spcBef>
                <a:spcPts val="200"/>
              </a:spcBef>
              <a:defRPr/>
            </a:pPr>
            <a:endParaRPr lang="it-IT" sz="900" kern="0" dirty="0">
              <a:solidFill>
                <a:srgbClr val="F56600"/>
              </a:solidFill>
              <a:latin typeface="Myriad Pro"/>
              <a:cs typeface="Calibri" pitchFamily="34" charset="0"/>
            </a:endParaRPr>
          </a:p>
          <a:p>
            <a:pPr marL="342900" lvl="0" indent="-342900" algn="l">
              <a:spcBef>
                <a:spcPts val="200"/>
              </a:spcBef>
              <a:defRPr/>
            </a:pPr>
            <a:endParaRPr lang="it-IT" sz="900" kern="0" dirty="0">
              <a:solidFill>
                <a:srgbClr val="F56600"/>
              </a:solidFill>
              <a:latin typeface="Myriad Pro"/>
              <a:cs typeface="Calibri" pitchFamily="34" charset="0"/>
            </a:endParaRPr>
          </a:p>
          <a:p>
            <a:pPr marL="342900" lvl="0" indent="-342900" algn="l">
              <a:spcBef>
                <a:spcPts val="200"/>
              </a:spcBef>
              <a:defRPr/>
            </a:pPr>
            <a:endParaRPr lang="it-IT" sz="900" kern="0" dirty="0">
              <a:solidFill>
                <a:srgbClr val="F56600"/>
              </a:solidFill>
              <a:latin typeface="Myriad Pro"/>
              <a:cs typeface="Calibri" pitchFamily="34" charset="0"/>
            </a:endParaRPr>
          </a:p>
          <a:p>
            <a:pPr marL="342900" lvl="0" indent="-342900" algn="l">
              <a:spcBef>
                <a:spcPts val="200"/>
              </a:spcBef>
              <a:defRPr/>
            </a:pPr>
            <a:endParaRPr lang="it-IT" sz="900" kern="0" dirty="0">
              <a:solidFill>
                <a:srgbClr val="F56600"/>
              </a:solidFill>
              <a:latin typeface="Myriad Pro"/>
              <a:cs typeface="Calibri" pitchFamily="34" charset="0"/>
            </a:endParaRPr>
          </a:p>
          <a:p>
            <a:pPr marL="342900" lvl="0" indent="-342900" algn="l">
              <a:spcBef>
                <a:spcPts val="200"/>
              </a:spcBef>
              <a:defRPr/>
            </a:pPr>
            <a:endParaRPr lang="it-IT" sz="900" kern="0" dirty="0">
              <a:solidFill>
                <a:srgbClr val="F56600"/>
              </a:solidFill>
              <a:latin typeface="Myriad Pro"/>
              <a:cs typeface="Calibri" pitchFamily="34" charset="0"/>
            </a:endParaRPr>
          </a:p>
          <a:p>
            <a:pPr marL="92075" indent="-92075" algn="l">
              <a:spcBef>
                <a:spcPts val="200"/>
              </a:spcBef>
              <a:defRPr/>
            </a:pPr>
            <a:r>
              <a:rPr lang="it-IT" sz="900" kern="0" dirty="0">
                <a:solidFill>
                  <a:schemeClr val="tx1"/>
                </a:solidFill>
                <a:latin typeface="Myriad Pro"/>
                <a:cs typeface="Calibri" pitchFamily="34" charset="0"/>
              </a:rPr>
              <a:t>4.</a:t>
            </a:r>
            <a:r>
              <a:rPr lang="it-IT" sz="900" b="0" kern="0" dirty="0">
                <a:solidFill>
                  <a:schemeClr val="tx1"/>
                </a:solidFill>
                <a:latin typeface="Myriad Pro"/>
                <a:cs typeface="Calibri" pitchFamily="34" charset="0"/>
              </a:rPr>
              <a:t> Scegliere la lingua dalla casella di scelta</a:t>
            </a:r>
          </a:p>
          <a:p>
            <a:pPr marL="92075" indent="-92075" algn="l">
              <a:spcBef>
                <a:spcPts val="200"/>
              </a:spcBef>
              <a:defRPr/>
            </a:pPr>
            <a:r>
              <a:rPr lang="it-IT" sz="900" kern="0" dirty="0">
                <a:solidFill>
                  <a:schemeClr val="tx1"/>
                </a:solidFill>
                <a:latin typeface="Myriad Pro"/>
                <a:cs typeface="Calibri" pitchFamily="34" charset="0"/>
              </a:rPr>
              <a:t>5.</a:t>
            </a:r>
            <a:r>
              <a:rPr lang="it-IT" sz="900" b="0" kern="0" dirty="0">
                <a:solidFill>
                  <a:schemeClr val="tx1"/>
                </a:solidFill>
                <a:latin typeface="Myriad Pro"/>
                <a:cs typeface="Calibri" pitchFamily="34" charset="0"/>
              </a:rPr>
              <a:t> Cliccare su “Salva” per confermare</a:t>
            </a:r>
          </a:p>
          <a:p>
            <a:pPr marL="92075" indent="-92075" algn="l">
              <a:spcBef>
                <a:spcPts val="200"/>
              </a:spcBef>
              <a:defRPr/>
            </a:pPr>
            <a:r>
              <a:rPr lang="it-IT" sz="900" kern="0" dirty="0">
                <a:solidFill>
                  <a:srgbClr val="146BBA"/>
                </a:solidFill>
                <a:latin typeface="Myriad Pro"/>
                <a:cs typeface="Calibri" pitchFamily="34" charset="0"/>
              </a:rPr>
              <a:t>Nota:</a:t>
            </a:r>
            <a:r>
              <a:rPr lang="it-IT" sz="900" b="0" kern="0" dirty="0">
                <a:solidFill>
                  <a:schemeClr val="tx1"/>
                </a:solidFill>
                <a:latin typeface="Myriad Pro"/>
                <a:cs typeface="Calibri" pitchFamily="34" charset="0"/>
              </a:rPr>
              <a:t> la lingua cambierà al successivo login.</a:t>
            </a:r>
          </a:p>
          <a:p>
            <a:pPr marL="342900" lvl="0" indent="-342900" algn="l">
              <a:spcBef>
                <a:spcPts val="200"/>
              </a:spcBef>
              <a:defRPr/>
            </a:pPr>
            <a:endParaRPr lang="it-IT" sz="900" kern="0" dirty="0">
              <a:solidFill>
                <a:srgbClr val="F56600"/>
              </a:solidFill>
              <a:latin typeface="Myriad Pro"/>
              <a:cs typeface="Calibri" pitchFamily="34" charset="0"/>
            </a:endParaRPr>
          </a:p>
          <a:p>
            <a:pPr marL="342900" lvl="0" indent="-342900" algn="l">
              <a:spcBef>
                <a:spcPts val="200"/>
              </a:spcBef>
              <a:defRPr/>
            </a:pPr>
            <a:r>
              <a:rPr lang="it-IT" sz="900" kern="0" dirty="0">
                <a:solidFill>
                  <a:srgbClr val="146BBA"/>
                </a:solidFill>
                <a:latin typeface="Myriad Pro"/>
                <a:cs typeface="Calibri" pitchFamily="34" charset="0"/>
              </a:rPr>
              <a:t>7.8.2</a:t>
            </a:r>
            <a:r>
              <a:rPr lang="it-IT" sz="900" kern="0" dirty="0">
                <a:solidFill>
                  <a:schemeClr val="tx1"/>
                </a:solidFill>
                <a:latin typeface="Myriad Pro"/>
                <a:cs typeface="Calibri" pitchFamily="34" charset="0"/>
              </a:rPr>
              <a:t> Modifica della lingua di visualizzazione</a:t>
            </a:r>
          </a:p>
          <a:p>
            <a:pPr lvl="0" algn="l">
              <a:spcBef>
                <a:spcPts val="200"/>
              </a:spcBef>
              <a:defRPr/>
            </a:pPr>
            <a:r>
              <a:rPr lang="it-IT" sz="900" b="0" kern="0" dirty="0">
                <a:solidFill>
                  <a:schemeClr val="tx1"/>
                </a:solidFill>
                <a:latin typeface="Myriad Pro"/>
                <a:cs typeface="Calibri" pitchFamily="34" charset="0"/>
              </a:rPr>
              <a:t>Nella home page del Web Server</a:t>
            </a: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Scegliere la lingua dalla casella di scelta</a:t>
            </a:r>
          </a:p>
          <a:p>
            <a:pPr marL="92075" indent="-92075" algn="l">
              <a:spcBef>
                <a:spcPts val="200"/>
              </a:spcBef>
              <a:defRPr/>
            </a:pPr>
            <a:r>
              <a:rPr lang="it-IT" sz="900" kern="0" dirty="0">
                <a:solidFill>
                  <a:srgbClr val="146BBA"/>
                </a:solidFill>
                <a:latin typeface="Myriad Pro"/>
                <a:cs typeface="Calibri" pitchFamily="34" charset="0"/>
              </a:rPr>
              <a:t>Nota:</a:t>
            </a:r>
            <a:r>
              <a:rPr lang="it-IT" sz="900" b="0" kern="0" dirty="0">
                <a:solidFill>
                  <a:schemeClr val="tx1"/>
                </a:solidFill>
                <a:latin typeface="Myriad Pro"/>
                <a:cs typeface="Calibri" pitchFamily="34" charset="0"/>
              </a:rPr>
              <a:t> questa operazione non modifica la lingua di default</a:t>
            </a:r>
          </a:p>
        </p:txBody>
      </p:sp>
      <p:pic>
        <p:nvPicPr>
          <p:cNvPr id="73730" name="Picture 2" descr="C:\Users\Enrico Diani\Desktop\Manuali Soluzione Misura EDIA\Measure Web Server\ime\big\IT\Web Server configuration - Web Server settings - CSV &amp; other options - Change language.png"/>
          <p:cNvPicPr>
            <a:picLocks noChangeAspect="1" noChangeArrowheads="1"/>
          </p:cNvPicPr>
          <p:nvPr/>
        </p:nvPicPr>
        <p:blipFill>
          <a:blip r:embed="rId3" cstate="print"/>
          <a:srcRect/>
          <a:stretch>
            <a:fillRect/>
          </a:stretch>
        </p:blipFill>
        <p:spPr bwMode="auto">
          <a:xfrm>
            <a:off x="2988000" y="1259640"/>
            <a:ext cx="2756531" cy="1980000"/>
          </a:xfrm>
          <a:prstGeom prst="rect">
            <a:avLst/>
          </a:prstGeom>
          <a:noFill/>
        </p:spPr>
      </p:pic>
      <p:grpSp>
        <p:nvGrpSpPr>
          <p:cNvPr id="17" name="Gruppo 16"/>
          <p:cNvGrpSpPr/>
          <p:nvPr/>
        </p:nvGrpSpPr>
        <p:grpSpPr>
          <a:xfrm>
            <a:off x="5292000" y="2988000"/>
            <a:ext cx="293824" cy="360000"/>
            <a:chOff x="1483200" y="4590000"/>
            <a:chExt cx="293824" cy="360000"/>
          </a:xfrm>
        </p:grpSpPr>
        <p:pic>
          <p:nvPicPr>
            <p:cNvPr id="18"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19" name="CasellaDiTesto 18"/>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20" name="Gruppo 19"/>
          <p:cNvGrpSpPr/>
          <p:nvPr/>
        </p:nvGrpSpPr>
        <p:grpSpPr>
          <a:xfrm>
            <a:off x="4176000" y="2808000"/>
            <a:ext cx="293824" cy="360000"/>
            <a:chOff x="1483200" y="4590000"/>
            <a:chExt cx="293824" cy="360000"/>
          </a:xfrm>
        </p:grpSpPr>
        <p:pic>
          <p:nvPicPr>
            <p:cNvPr id="21"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2" name="CasellaDiTesto 21"/>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pic>
        <p:nvPicPr>
          <p:cNvPr id="67586" name="Picture 2"/>
          <p:cNvPicPr>
            <a:picLocks noChangeAspect="1" noChangeArrowheads="1"/>
          </p:cNvPicPr>
          <p:nvPr/>
        </p:nvPicPr>
        <p:blipFill>
          <a:blip r:embed="rId5" cstate="print"/>
          <a:srcRect/>
          <a:stretch>
            <a:fillRect/>
          </a:stretch>
        </p:blipFill>
        <p:spPr bwMode="auto">
          <a:xfrm>
            <a:off x="2988000" y="4320000"/>
            <a:ext cx="2753438" cy="1980000"/>
          </a:xfrm>
          <a:prstGeom prst="rect">
            <a:avLst/>
          </a:prstGeom>
          <a:noFill/>
          <a:ln w="9525">
            <a:noFill/>
            <a:miter lim="800000"/>
            <a:headEnd/>
            <a:tailEnd/>
          </a:ln>
        </p:spPr>
      </p:pic>
      <p:grpSp>
        <p:nvGrpSpPr>
          <p:cNvPr id="16" name="Gruppo 15"/>
          <p:cNvGrpSpPr/>
          <p:nvPr/>
        </p:nvGrpSpPr>
        <p:grpSpPr>
          <a:xfrm>
            <a:off x="5112000" y="4788000"/>
            <a:ext cx="293824" cy="360000"/>
            <a:chOff x="1483200" y="4590000"/>
            <a:chExt cx="293824" cy="360000"/>
          </a:xfrm>
        </p:grpSpPr>
        <p:pic>
          <p:nvPicPr>
            <p:cNvPr id="26"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7" name="CasellaDiTesto 26"/>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2520000" y="1173480"/>
            <a:ext cx="3971925"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342900" algn="l">
              <a:spcBef>
                <a:spcPts val="200"/>
              </a:spcBef>
              <a:defRPr/>
            </a:pPr>
            <a:r>
              <a:rPr kumimoji="0" lang="en-GB" sz="1000" i="0" u="none" strike="noStrike" kern="0" cap="none" spc="0" normalizeH="0" baseline="0" noProof="0" dirty="0">
                <a:ln>
                  <a:noFill/>
                </a:ln>
                <a:solidFill>
                  <a:srgbClr val="146BBA"/>
                </a:solidFill>
                <a:effectLst/>
                <a:uLnTx/>
                <a:uFillTx/>
                <a:latin typeface="Myriad Pro"/>
                <a:ea typeface="+mn-ea"/>
                <a:cs typeface="Calibri" pitchFamily="34" charset="0"/>
              </a:rPr>
              <a:t>7.9 </a:t>
            </a:r>
            <a:r>
              <a:rPr lang="it-IT" sz="1000" kern="0" dirty="0">
                <a:solidFill>
                  <a:schemeClr val="tx1"/>
                </a:solidFill>
                <a:latin typeface="Myriad Pro" pitchFamily="34" charset="0"/>
                <a:cs typeface="Calibri" pitchFamily="34" charset="0"/>
              </a:rPr>
              <a:t>Configurazione remota</a:t>
            </a:r>
            <a:endParaRPr kumimoji="0" lang="en-GB" sz="1000" i="0" u="none" strike="noStrike" kern="0" cap="none" spc="0" normalizeH="0" baseline="0" noProof="0" dirty="0">
              <a:ln>
                <a:noFill/>
              </a:ln>
              <a:solidFill>
                <a:schemeClr val="tx1"/>
              </a:solidFill>
              <a:effectLst/>
              <a:uLnTx/>
              <a:uFillTx/>
              <a:latin typeface="Myriad Pro"/>
              <a:ea typeface="+mn-ea"/>
              <a:cs typeface="Calibri" pitchFamily="34" charset="0"/>
            </a:endParaRPr>
          </a:p>
          <a:p>
            <a:pPr lvl="0" indent="-342900" algn="l">
              <a:spcBef>
                <a:spcPts val="200"/>
              </a:spcBef>
            </a:pPr>
            <a:r>
              <a:rPr lang="it-IT" sz="900" b="0" kern="0" dirty="0">
                <a:solidFill>
                  <a:schemeClr val="tx1"/>
                </a:solidFill>
                <a:latin typeface="Myriad Pro"/>
                <a:cs typeface="Calibri" pitchFamily="34" charset="0"/>
              </a:rPr>
              <a:t>Configurazione dell’installazione elettrica</a:t>
            </a:r>
          </a:p>
          <a:p>
            <a:pPr lvl="0" indent="180000" algn="l">
              <a:spcBef>
                <a:spcPts val="200"/>
              </a:spcBef>
              <a:buFont typeface="Calibri" pitchFamily="34" charset="0"/>
              <a:buChar char="‒"/>
            </a:pPr>
            <a:r>
              <a:rPr lang="it-IT" sz="900" b="0" kern="0" dirty="0">
                <a:solidFill>
                  <a:schemeClr val="tx1"/>
                </a:solidFill>
                <a:latin typeface="Myriad Pro"/>
                <a:cs typeface="Calibri" pitchFamily="34" charset="0"/>
              </a:rPr>
              <a:t>Procedura per la configurazione dei vari dispositivi nel </a:t>
            </a:r>
            <a:r>
              <a:rPr lang="en-GB" sz="900" b="0" kern="0" dirty="0">
                <a:solidFill>
                  <a:schemeClr val="tx1"/>
                </a:solidFill>
                <a:latin typeface="Myriad Pro"/>
                <a:cs typeface="Calibri" pitchFamily="34" charset="0"/>
              </a:rPr>
              <a:t>web server</a:t>
            </a:r>
          </a:p>
          <a:p>
            <a:pPr lvl="0" indent="-342900" algn="l">
              <a:spcBef>
                <a:spcPts val="200"/>
              </a:spcBef>
            </a:pPr>
            <a:endParaRPr lang="en-GB" sz="900" b="0" kern="0" dirty="0">
              <a:solidFill>
                <a:schemeClr val="tx1"/>
              </a:solidFill>
              <a:latin typeface="Myriad Pro"/>
              <a:cs typeface="Calibri" pitchFamily="34" charset="0"/>
            </a:endParaRPr>
          </a:p>
          <a:p>
            <a:pPr marL="342900" lvl="0" indent="-342900" algn="l">
              <a:spcBef>
                <a:spcPts val="200"/>
              </a:spcBef>
              <a:defRPr/>
            </a:pPr>
            <a:r>
              <a:rPr lang="it-IT" sz="900" b="0" kern="0" dirty="0">
                <a:solidFill>
                  <a:schemeClr val="tx1"/>
                </a:solidFill>
                <a:latin typeface="Myriad Pro" pitchFamily="34" charset="0"/>
                <a:cs typeface="Calibri" pitchFamily="34" charset="0"/>
              </a:rPr>
              <a:t>Materiale necessario</a:t>
            </a:r>
          </a:p>
          <a:p>
            <a:pPr marL="182563" lvl="0" indent="-182563" algn="l">
              <a:spcBef>
                <a:spcPts val="0"/>
              </a:spcBef>
              <a:buFont typeface="Calibri" pitchFamily="34" charset="0"/>
              <a:buChar char="‒"/>
              <a:defRPr/>
            </a:pPr>
            <a:r>
              <a:rPr lang="it-IT" sz="900" b="0" kern="0" dirty="0">
                <a:solidFill>
                  <a:schemeClr val="tx1"/>
                </a:solidFill>
                <a:latin typeface="Myriad Pro" pitchFamily="34" charset="0"/>
                <a:cs typeface="Calibri" pitchFamily="34" charset="0"/>
              </a:rPr>
              <a:t>Manuale utente del Web Server</a:t>
            </a:r>
          </a:p>
          <a:p>
            <a:pPr marL="182563" lvl="0" indent="-182563" algn="l">
              <a:spcBef>
                <a:spcPts val="0"/>
              </a:spcBef>
              <a:buFont typeface="Calibri" pitchFamily="34" charset="0"/>
              <a:buChar char="‒"/>
              <a:defRPr/>
            </a:pPr>
            <a:r>
              <a:rPr lang="it-IT" sz="900" b="0" kern="0" dirty="0">
                <a:solidFill>
                  <a:schemeClr val="tx1"/>
                </a:solidFill>
                <a:latin typeface="Myriad Pro" pitchFamily="34" charset="0"/>
                <a:cs typeface="Calibri" pitchFamily="34" charset="0"/>
              </a:rPr>
              <a:t>Un PC con browser web installato (IE8+, </a:t>
            </a:r>
            <a:r>
              <a:rPr lang="it-IT" sz="900" b="0" kern="0" dirty="0" err="1">
                <a:solidFill>
                  <a:schemeClr val="tx1"/>
                </a:solidFill>
                <a:latin typeface="Myriad Pro" pitchFamily="34" charset="0"/>
                <a:cs typeface="Calibri" pitchFamily="34" charset="0"/>
              </a:rPr>
              <a:t>Firefox</a:t>
            </a:r>
            <a:r>
              <a:rPr lang="it-IT" sz="900" b="0" kern="0" dirty="0">
                <a:solidFill>
                  <a:schemeClr val="tx1"/>
                </a:solidFill>
                <a:latin typeface="Myriad Pro" pitchFamily="34" charset="0"/>
                <a:cs typeface="Calibri" pitchFamily="34" charset="0"/>
              </a:rPr>
              <a:t>, etc.)</a:t>
            </a: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r>
              <a:rPr lang="it-IT" sz="900" b="0" kern="0" dirty="0">
                <a:solidFill>
                  <a:schemeClr val="tx1"/>
                </a:solidFill>
                <a:latin typeface="Myriad Pro"/>
                <a:cs typeface="Calibri" pitchFamily="34" charset="0"/>
              </a:rPr>
              <a:t>Informazioni necessarie</a:t>
            </a:r>
          </a:p>
          <a:p>
            <a:pPr lvl="0" indent="177800" algn="l">
              <a:spcBef>
                <a:spcPts val="200"/>
              </a:spcBef>
              <a:buFont typeface="Calibri" pitchFamily="34" charset="0"/>
              <a:buChar char="‒"/>
            </a:pPr>
            <a:r>
              <a:rPr lang="it-IT" sz="900" b="0" kern="0" dirty="0">
                <a:solidFill>
                  <a:schemeClr val="tx1"/>
                </a:solidFill>
                <a:latin typeface="Myriad Pro"/>
                <a:cs typeface="Calibri" pitchFamily="34" charset="0"/>
              </a:rPr>
              <a:t>Parametri del bus RS485 per Gateway e Dispositivi (utilizzare la </a:t>
            </a:r>
            <a:r>
              <a:rPr lang="it-IT" sz="900" b="0" kern="0" dirty="0">
                <a:solidFill>
                  <a:srgbClr val="146BBA"/>
                </a:solidFill>
                <a:latin typeface="Myriad Pro"/>
                <a:cs typeface="Calibri" pitchFamily="34" charset="0"/>
              </a:rPr>
              <a:t>Tabella dei Parametri del Web Server</a:t>
            </a:r>
            <a:r>
              <a:rPr lang="it-IT" sz="900" b="0" kern="0" dirty="0">
                <a:solidFill>
                  <a:schemeClr val="tx1"/>
                </a:solidFill>
                <a:latin typeface="Myriad Pro"/>
                <a:cs typeface="Calibri" pitchFamily="34" charset="0"/>
              </a:rPr>
              <a:t>)</a:t>
            </a:r>
          </a:p>
          <a:p>
            <a:pPr lvl="0" indent="-342900" algn="l">
              <a:spcBef>
                <a:spcPts val="200"/>
              </a:spcBef>
            </a:pPr>
            <a:endParaRPr lang="en-GB" sz="900" b="0" kern="0" dirty="0">
              <a:solidFill>
                <a:schemeClr val="tx1"/>
              </a:solidFill>
              <a:latin typeface="Myriad Pro"/>
              <a:cs typeface="Calibri" pitchFamily="34" charset="0"/>
            </a:endParaRPr>
          </a:p>
          <a:p>
            <a:pPr lvl="0" algn="l">
              <a:spcBef>
                <a:spcPts val="200"/>
              </a:spcBef>
              <a:defRPr/>
            </a:pPr>
            <a:r>
              <a:rPr lang="en-GB" sz="1000" kern="0" dirty="0">
                <a:solidFill>
                  <a:srgbClr val="146BBA"/>
                </a:solidFill>
                <a:latin typeface="Myriad Pro"/>
                <a:cs typeface="Calibri" pitchFamily="34" charset="0"/>
              </a:rPr>
              <a:t>7.10</a:t>
            </a:r>
            <a:r>
              <a:rPr lang="en-GB" sz="1000" kern="0" dirty="0">
                <a:solidFill>
                  <a:schemeClr val="tx1"/>
                </a:solidFill>
                <a:latin typeface="Myriad Pro"/>
                <a:cs typeface="Calibri" pitchFamily="34" charset="0"/>
              </a:rPr>
              <a:t> </a:t>
            </a:r>
            <a:r>
              <a:rPr lang="it-IT" sz="1000" kern="0" dirty="0">
                <a:solidFill>
                  <a:schemeClr val="tx1"/>
                </a:solidFill>
                <a:latin typeface="Myriad Pro"/>
                <a:cs typeface="Calibri" pitchFamily="34" charset="0"/>
              </a:rPr>
              <a:t>Schema di collegamento - Uso normale</a:t>
            </a:r>
            <a:endParaRPr lang="en-GB" sz="900" b="0" kern="0" dirty="0">
              <a:solidFill>
                <a:schemeClr val="tx1"/>
              </a:solidFill>
              <a:latin typeface="Myriad Pro"/>
              <a:cs typeface="Calibri" pitchFamily="34" charset="0"/>
            </a:endParaRPr>
          </a:p>
          <a:p>
            <a:pPr indent="-182563" algn="l">
              <a:spcBef>
                <a:spcPts val="200"/>
              </a:spcBef>
              <a:buFont typeface="Calibri" pitchFamily="34" charset="0"/>
              <a:buChar char="‒"/>
              <a:defRPr/>
            </a:pPr>
            <a:endParaRPr lang="en-GB" sz="900" b="0" kern="0" dirty="0">
              <a:solidFill>
                <a:schemeClr val="tx1"/>
              </a:solidFill>
              <a:latin typeface="Myriad Pro"/>
              <a:cs typeface="Calibri" pitchFamily="34" charset="0"/>
            </a:endParaRPr>
          </a:p>
          <a:p>
            <a:pPr indent="-182563" algn="l">
              <a:spcBef>
                <a:spcPts val="200"/>
              </a:spcBef>
              <a:buFont typeface="Calibri" pitchFamily="34" charset="0"/>
              <a:buChar char="‒"/>
              <a:defRPr/>
            </a:pPr>
            <a:endParaRPr lang="en-GB" sz="900" b="0" kern="0" dirty="0">
              <a:solidFill>
                <a:schemeClr val="tx1"/>
              </a:solidFill>
              <a:latin typeface="Myriad Pro"/>
              <a:cs typeface="Calibri" pitchFamily="34" charset="0"/>
            </a:endParaRPr>
          </a:p>
          <a:p>
            <a:pPr indent="-182563" algn="l">
              <a:spcBef>
                <a:spcPts val="200"/>
              </a:spcBef>
              <a:buFont typeface="Calibri" pitchFamily="34" charset="0"/>
              <a:buChar char="‒"/>
              <a:defRPr/>
            </a:pPr>
            <a:endParaRPr lang="en-GB" sz="900" b="0" kern="0" dirty="0">
              <a:solidFill>
                <a:schemeClr val="tx1"/>
              </a:solidFill>
              <a:latin typeface="Myriad Pro"/>
              <a:cs typeface="Calibri" pitchFamily="34" charset="0"/>
            </a:endParaRPr>
          </a:p>
          <a:p>
            <a:pPr indent="-182563" algn="l">
              <a:spcBef>
                <a:spcPts val="200"/>
              </a:spcBef>
              <a:buFont typeface="Calibri" pitchFamily="34" charset="0"/>
              <a:buChar char="‒"/>
              <a:defRPr/>
            </a:pPr>
            <a:endParaRPr lang="en-GB" sz="900" b="0" kern="0" dirty="0">
              <a:solidFill>
                <a:schemeClr val="tx1"/>
              </a:solidFill>
              <a:latin typeface="Myriad Pro"/>
              <a:cs typeface="Calibri" pitchFamily="34" charset="0"/>
            </a:endParaRPr>
          </a:p>
          <a:p>
            <a:pPr indent="-182563" algn="l">
              <a:spcBef>
                <a:spcPts val="200"/>
              </a:spcBef>
              <a:buFont typeface="Calibri" pitchFamily="34" charset="0"/>
              <a:buChar char="‒"/>
              <a:defRPr/>
            </a:pPr>
            <a:endParaRPr lang="en-GB" sz="900" b="0" kern="0" dirty="0">
              <a:solidFill>
                <a:schemeClr val="tx1"/>
              </a:solidFill>
              <a:latin typeface="Myriad Pro"/>
              <a:cs typeface="Calibri" pitchFamily="34" charset="0"/>
            </a:endParaRPr>
          </a:p>
          <a:p>
            <a:pPr indent="-182563" algn="l">
              <a:spcBef>
                <a:spcPts val="200"/>
              </a:spcBef>
              <a:buFont typeface="Calibri" pitchFamily="34" charset="0"/>
              <a:buChar char="‒"/>
              <a:defRPr/>
            </a:pPr>
            <a:endParaRPr lang="en-GB" sz="900" b="0" kern="0" dirty="0">
              <a:solidFill>
                <a:schemeClr val="tx1"/>
              </a:solidFill>
              <a:latin typeface="Myriad Pro"/>
              <a:cs typeface="Calibri" pitchFamily="34" charset="0"/>
            </a:endParaRPr>
          </a:p>
          <a:p>
            <a:pPr indent="-182563" algn="l">
              <a:spcBef>
                <a:spcPts val="200"/>
              </a:spcBef>
              <a:buFont typeface="Calibri" pitchFamily="34" charset="0"/>
              <a:buChar char="‒"/>
              <a:defRPr/>
            </a:pPr>
            <a:endParaRPr lang="en-GB" sz="900" b="0" kern="0" dirty="0">
              <a:solidFill>
                <a:schemeClr val="tx1"/>
              </a:solidFill>
              <a:latin typeface="Myriad Pro"/>
              <a:cs typeface="Calibri" pitchFamily="34" charset="0"/>
            </a:endParaRPr>
          </a:p>
          <a:p>
            <a:pPr indent="-182563" algn="l">
              <a:spcBef>
                <a:spcPts val="200"/>
              </a:spcBef>
              <a:buFont typeface="Calibri" pitchFamily="34" charset="0"/>
              <a:buChar char="‒"/>
              <a:defRPr/>
            </a:pPr>
            <a:endParaRPr lang="en-GB" sz="900" b="0" kern="0" dirty="0">
              <a:solidFill>
                <a:schemeClr val="tx1"/>
              </a:solidFill>
              <a:latin typeface="Myriad Pro"/>
              <a:cs typeface="Calibri" pitchFamily="34" charset="0"/>
            </a:endParaRPr>
          </a:p>
          <a:p>
            <a:pPr indent="-182563" algn="l">
              <a:spcBef>
                <a:spcPts val="200"/>
              </a:spcBef>
              <a:buFont typeface="Calibri" pitchFamily="34" charset="0"/>
              <a:buChar char="‒"/>
              <a:defRPr/>
            </a:pPr>
            <a:endParaRPr lang="en-GB" sz="900" b="0" kern="0" dirty="0">
              <a:solidFill>
                <a:schemeClr val="tx1"/>
              </a:solidFill>
              <a:latin typeface="Myriad Pro"/>
              <a:cs typeface="Calibri" pitchFamily="34" charset="0"/>
            </a:endParaRPr>
          </a:p>
          <a:p>
            <a:pPr indent="-182563" algn="l">
              <a:spcBef>
                <a:spcPts val="200"/>
              </a:spcBef>
              <a:buFont typeface="Calibri" pitchFamily="34" charset="0"/>
              <a:buChar char="‒"/>
              <a:defRPr/>
            </a:pPr>
            <a:endParaRPr lang="en-GB" sz="900" b="0" kern="0" dirty="0">
              <a:solidFill>
                <a:schemeClr val="tx1"/>
              </a:solidFill>
              <a:latin typeface="Myriad Pro"/>
              <a:cs typeface="Calibri" pitchFamily="34" charset="0"/>
            </a:endParaRPr>
          </a:p>
          <a:p>
            <a:pPr indent="-182563" algn="l">
              <a:spcBef>
                <a:spcPts val="200"/>
              </a:spcBef>
              <a:buFont typeface="Calibri" pitchFamily="34" charset="0"/>
              <a:buChar char="‒"/>
              <a:defRPr/>
            </a:pPr>
            <a:endParaRPr lang="en-GB" sz="900" b="0" kern="0" dirty="0">
              <a:solidFill>
                <a:schemeClr val="tx1"/>
              </a:solidFill>
              <a:latin typeface="Myriad Pro"/>
              <a:cs typeface="Calibri" pitchFamily="34" charset="0"/>
            </a:endParaRPr>
          </a:p>
          <a:p>
            <a:pPr indent="-182563" algn="l">
              <a:spcBef>
                <a:spcPts val="200"/>
              </a:spcBef>
              <a:buFont typeface="Calibri" pitchFamily="34" charset="0"/>
              <a:buChar char="‒"/>
              <a:defRPr/>
            </a:pPr>
            <a:endParaRPr lang="en-GB" sz="900" b="0" kern="0" dirty="0">
              <a:solidFill>
                <a:schemeClr val="tx1"/>
              </a:solidFill>
              <a:latin typeface="Myriad Pro"/>
              <a:cs typeface="Calibri" pitchFamily="34" charset="0"/>
            </a:endParaRPr>
          </a:p>
          <a:p>
            <a:pPr indent="-182563" algn="l">
              <a:spcBef>
                <a:spcPts val="200"/>
              </a:spcBef>
              <a:buFont typeface="Calibri" pitchFamily="34" charset="0"/>
              <a:buChar char="‒"/>
              <a:defRPr/>
            </a:pPr>
            <a:endParaRPr lang="en-GB" sz="900" b="0" kern="0" dirty="0">
              <a:solidFill>
                <a:schemeClr val="tx1"/>
              </a:solidFill>
              <a:latin typeface="Myriad Pro"/>
              <a:cs typeface="Calibri" pitchFamily="34" charset="0"/>
            </a:endParaRPr>
          </a:p>
          <a:p>
            <a:pPr indent="-182563" algn="l">
              <a:spcBef>
                <a:spcPts val="200"/>
              </a:spcBef>
              <a:buFont typeface="Calibri" pitchFamily="34" charset="0"/>
              <a:buChar char="‒"/>
              <a:defRPr/>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lvl="0" indent="-342900" algn="l">
              <a:spcBef>
                <a:spcPts val="200"/>
              </a:spcBef>
            </a:pPr>
            <a:endParaRPr lang="en-GB" sz="900" b="0" kern="0" dirty="0">
              <a:solidFill>
                <a:schemeClr val="tx1"/>
              </a:solidFill>
              <a:latin typeface="Myriad Pro"/>
              <a:cs typeface="Calibri" pitchFamily="34" charset="0"/>
            </a:endParaRPr>
          </a:p>
          <a:p>
            <a:pPr marR="0" lvl="0" indent="-342900" algn="l" defTabSz="914400" rtl="0" eaLnBrk="1" fontAlgn="base" latinLnBrk="0" hangingPunct="1">
              <a:lnSpc>
                <a:spcPct val="100000"/>
              </a:lnSpc>
              <a:spcBef>
                <a:spcPts val="200"/>
              </a:spcBef>
              <a:spcAft>
                <a:spcPct val="0"/>
              </a:spcAft>
              <a:buClrTx/>
              <a:buSzTx/>
              <a:buFontTx/>
              <a:buNone/>
              <a:tabLst/>
              <a:defRPr/>
            </a:pPr>
            <a:endParaRPr lang="en-GB" sz="900" b="0" kern="0" dirty="0">
              <a:solidFill>
                <a:schemeClr val="tx1"/>
              </a:solidFill>
              <a:latin typeface="Myriad Pro"/>
              <a:cs typeface="Calibri" pitchFamily="34" charset="0"/>
            </a:endParaRPr>
          </a:p>
          <a:p>
            <a:pPr marR="0" lvl="0" indent="-342900" algn="l" defTabSz="914400" rtl="0" eaLnBrk="1" fontAlgn="base" latinLnBrk="0" hangingPunct="1">
              <a:lnSpc>
                <a:spcPct val="100000"/>
              </a:lnSpc>
              <a:spcBef>
                <a:spcPts val="200"/>
              </a:spcBef>
              <a:spcAft>
                <a:spcPct val="0"/>
              </a:spcAft>
              <a:buClrTx/>
              <a:buSzTx/>
              <a:buFontTx/>
              <a:buNone/>
              <a:tabLst/>
              <a:defRPr/>
            </a:pPr>
            <a:endParaRPr lang="en-GB" sz="900" b="0" kern="0" dirty="0">
              <a:solidFill>
                <a:schemeClr val="tx1"/>
              </a:solidFill>
              <a:latin typeface="Myriad Pro"/>
              <a:cs typeface="Calibri" pitchFamily="34" charset="0"/>
            </a:endParaRPr>
          </a:p>
          <a:p>
            <a:pPr marR="0" lvl="0" indent="-342900" algn="l" defTabSz="914400" rtl="0" eaLnBrk="1" fontAlgn="base" latinLnBrk="0" hangingPunct="1">
              <a:lnSpc>
                <a:spcPct val="100000"/>
              </a:lnSpc>
              <a:spcBef>
                <a:spcPts val="200"/>
              </a:spcBef>
              <a:spcAft>
                <a:spcPct val="0"/>
              </a:spcAft>
              <a:buClrTx/>
              <a:buSzTx/>
              <a:buFontTx/>
              <a:buNone/>
              <a:tabLst/>
              <a:defRPr/>
            </a:pPr>
            <a:endParaRPr lang="en-GB" sz="900" b="0" kern="0" dirty="0">
              <a:solidFill>
                <a:schemeClr val="tx1"/>
              </a:solidFill>
              <a:latin typeface="Myriad Pro"/>
              <a:cs typeface="Calibri" pitchFamily="34" charset="0"/>
            </a:endParaRPr>
          </a:p>
          <a:p>
            <a:pPr marR="0" lvl="0" indent="-3429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a:p>
            <a:pPr marR="0" lvl="0" indent="-342900" algn="l" defTabSz="914400" rtl="0" eaLnBrk="1" fontAlgn="base" latinLnBrk="0" hangingPunct="1">
              <a:lnSpc>
                <a:spcPct val="100000"/>
              </a:lnSpc>
              <a:spcBef>
                <a:spcPts val="200"/>
              </a:spcBef>
              <a:spcAft>
                <a:spcPct val="0"/>
              </a:spcAft>
              <a:buClrTx/>
              <a:buSzTx/>
              <a:buFontTx/>
              <a:buNone/>
              <a:tabLst/>
              <a:defRPr/>
            </a:pPr>
            <a:endParaRPr lang="en-GB" sz="900" b="0" kern="0" dirty="0">
              <a:solidFill>
                <a:schemeClr val="tx1"/>
              </a:solidFill>
              <a:latin typeface="Myriad Pro"/>
              <a:cs typeface="Calibri" pitchFamily="34" charset="0"/>
            </a:endParaRPr>
          </a:p>
          <a:p>
            <a:pPr marR="0" lvl="0" indent="-3429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a:p>
            <a:pPr marR="0" lvl="0" indent="-3429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a:p>
            <a:pPr marL="342900" marR="0" lvl="0" indent="-3429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a:p>
            <a:pPr marL="342900" marR="0" lvl="0" indent="-3429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a:p>
            <a:pPr marL="342900" marR="0" lvl="0" indent="-3429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a:p>
            <a:pPr marL="342900" marR="0" lvl="0" indent="-342900" algn="l" defTabSz="914400" rtl="0" eaLnBrk="1" fontAlgn="base" latinLnBrk="0" hangingPunct="1">
              <a:lnSpc>
                <a:spcPct val="100000"/>
              </a:lnSpc>
              <a:spcBef>
                <a:spcPts val="200"/>
              </a:spcBef>
              <a:spcAft>
                <a:spcPct val="0"/>
              </a:spcAft>
              <a:buClrTx/>
              <a:buSzTx/>
              <a:buFontTx/>
              <a:buNone/>
              <a:tabLst/>
              <a:defRPr/>
            </a:pPr>
            <a:endParaRPr kumimoji="0" lang="en-GB" sz="900" b="0" i="0" u="none" strike="noStrike" kern="0" cap="none" spc="0" normalizeH="0" baseline="0" noProof="0" dirty="0">
              <a:ln>
                <a:noFill/>
              </a:ln>
              <a:solidFill>
                <a:schemeClr val="tx1"/>
              </a:solidFill>
              <a:effectLst/>
              <a:uLnTx/>
              <a:uFillTx/>
              <a:latin typeface="Myriad Pro"/>
              <a:ea typeface="+mn-ea"/>
              <a:cs typeface="Calibri" pitchFamily="34" charset="0"/>
            </a:endParaRPr>
          </a:p>
        </p:txBody>
      </p:sp>
      <p:grpSp>
        <p:nvGrpSpPr>
          <p:cNvPr id="21" name="Gruppo 20"/>
          <p:cNvGrpSpPr/>
          <p:nvPr/>
        </p:nvGrpSpPr>
        <p:grpSpPr>
          <a:xfrm>
            <a:off x="2484000" y="3384000"/>
            <a:ext cx="3376695" cy="2700000"/>
            <a:chOff x="2484000" y="3528000"/>
            <a:chExt cx="3376695" cy="2700000"/>
          </a:xfrm>
        </p:grpSpPr>
        <p:pic>
          <p:nvPicPr>
            <p:cNvPr id="22" name="Picture 2" descr="C:\Users\Enrico Diani\Desktop\Manuali Soluzione Misura EDIA\EMS Configurator\ime\Enrg Mngr sw\Schema.png"/>
            <p:cNvPicPr>
              <a:picLocks noChangeAspect="1" noChangeArrowheads="1"/>
            </p:cNvPicPr>
            <p:nvPr/>
          </p:nvPicPr>
          <p:blipFill>
            <a:blip r:embed="rId2" cstate="print"/>
            <a:srcRect/>
            <a:stretch>
              <a:fillRect/>
            </a:stretch>
          </p:blipFill>
          <p:spPr bwMode="auto">
            <a:xfrm>
              <a:off x="2484000" y="3528000"/>
              <a:ext cx="3376695" cy="2700000"/>
            </a:xfrm>
            <a:prstGeom prst="rect">
              <a:avLst/>
            </a:prstGeom>
            <a:noFill/>
          </p:spPr>
        </p:pic>
        <p:sp>
          <p:nvSpPr>
            <p:cNvPr id="23" name="Oval 19"/>
            <p:cNvSpPr>
              <a:spLocks noChangeAspect="1" noChangeArrowheads="1"/>
            </p:cNvSpPr>
            <p:nvPr/>
          </p:nvSpPr>
          <p:spPr bwMode="auto">
            <a:xfrm>
              <a:off x="4571079" y="3650998"/>
              <a:ext cx="432000" cy="255272"/>
            </a:xfrm>
            <a:prstGeom prst="ellipse">
              <a:avLst/>
            </a:prstGeom>
            <a:gradFill flip="none" rotWithShape="1">
              <a:gsLst>
                <a:gs pos="0">
                  <a:srgbClr val="146BBA">
                    <a:tint val="66000"/>
                    <a:satMod val="160000"/>
                  </a:srgbClr>
                </a:gs>
                <a:gs pos="50000">
                  <a:srgbClr val="146BBA">
                    <a:tint val="44500"/>
                    <a:satMod val="160000"/>
                  </a:srgbClr>
                </a:gs>
                <a:gs pos="100000">
                  <a:srgbClr val="146BBA">
                    <a:tint val="23500"/>
                    <a:satMod val="160000"/>
                  </a:srgbClr>
                </a:gs>
              </a:gsLst>
              <a:lin ang="2700000" scaled="1"/>
              <a:tileRect/>
            </a:gradFill>
            <a:ln w="12700">
              <a:solidFill>
                <a:srgbClr val="146BBA"/>
              </a:solidFill>
              <a:round/>
              <a:headEnd/>
              <a:tailEnd/>
            </a:ln>
          </p:spPr>
          <p:txBody>
            <a:bodyPr wrap="none" anchor="ctr"/>
            <a:lstStyle/>
            <a:p>
              <a:pPr algn="ctr"/>
              <a:r>
                <a:rPr lang="fr-FR" sz="600" dirty="0">
                  <a:solidFill>
                    <a:srgbClr val="146BBA"/>
                  </a:solidFill>
                  <a:latin typeface="Myriad Pro" pitchFamily="34" charset="0"/>
                </a:rPr>
                <a:t>Building</a:t>
              </a:r>
            </a:p>
            <a:p>
              <a:pPr algn="ctr"/>
              <a:r>
                <a:rPr lang="fr-FR" sz="600" dirty="0">
                  <a:solidFill>
                    <a:srgbClr val="146BBA"/>
                  </a:solidFill>
                  <a:latin typeface="Myriad Pro" pitchFamily="34" charset="0"/>
                </a:rPr>
                <a:t>Network</a:t>
              </a:r>
            </a:p>
          </p:txBody>
        </p:sp>
        <p:pic>
          <p:nvPicPr>
            <p:cNvPr id="24" name="Picture 17"/>
            <p:cNvPicPr>
              <a:picLocks noChangeAspect="1" noChangeArrowheads="1"/>
            </p:cNvPicPr>
            <p:nvPr/>
          </p:nvPicPr>
          <p:blipFill>
            <a:blip r:embed="rId3" cstate="print"/>
            <a:srcRect/>
            <a:stretch>
              <a:fillRect/>
            </a:stretch>
          </p:blipFill>
          <p:spPr bwMode="auto">
            <a:xfrm>
              <a:off x="4114800" y="5117036"/>
              <a:ext cx="1017101" cy="720000"/>
            </a:xfrm>
            <a:prstGeom prst="rect">
              <a:avLst/>
            </a:prstGeom>
            <a:noFill/>
            <a:ln w="9525">
              <a:noFill/>
              <a:miter lim="800000"/>
              <a:headEnd/>
              <a:tailEnd/>
            </a:ln>
          </p:spPr>
        </p:pic>
      </p:grpSp>
      <p:pic>
        <p:nvPicPr>
          <p:cNvPr id="9" name="Immagine 8">
            <a:extLst>
              <a:ext uri="{FF2B5EF4-FFF2-40B4-BE49-F238E27FC236}">
                <a16:creationId xmlns:a16="http://schemas.microsoft.com/office/drawing/2014/main" id="{5CAB6C16-6375-41F1-BEB9-FBE865CA563D}"/>
              </a:ext>
            </a:extLst>
          </p:cNvPr>
          <p:cNvPicPr/>
          <p:nvPr/>
        </p:nvPicPr>
        <p:blipFill>
          <a:blip r:embed="rId4"/>
          <a:stretch>
            <a:fillRect/>
          </a:stretch>
        </p:blipFill>
        <p:spPr>
          <a:xfrm>
            <a:off x="5352144" y="5084354"/>
            <a:ext cx="905533" cy="48951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txBox="1">
            <a:spLocks noChangeArrowheads="1"/>
          </p:cNvSpPr>
          <p:nvPr/>
        </p:nvSpPr>
        <p:spPr bwMode="auto">
          <a:xfrm>
            <a:off x="2597824" y="1168400"/>
            <a:ext cx="4032000" cy="756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tabLst>
                <a:tab pos="0" algn="l"/>
              </a:tabLst>
              <a:defRPr/>
            </a:pPr>
            <a:r>
              <a:rPr lang="it-IT" sz="1000" kern="0" dirty="0">
                <a:solidFill>
                  <a:srgbClr val="146BBA"/>
                </a:solidFill>
                <a:latin typeface="Myriad Pro"/>
                <a:cs typeface="Calibri" pitchFamily="34" charset="0"/>
              </a:rPr>
              <a:t>7.11 </a:t>
            </a:r>
            <a:r>
              <a:rPr lang="it-IT" sz="1000" kern="0" dirty="0">
                <a:solidFill>
                  <a:schemeClr val="tx1"/>
                </a:solidFill>
                <a:latin typeface="Myriad Pro"/>
                <a:cs typeface="Calibri" pitchFamily="34" charset="0"/>
              </a:rPr>
              <a:t>Configurazione delle proprietà della rete locale - Indirizzo IP 	automatico</a:t>
            </a:r>
          </a:p>
          <a:p>
            <a:pPr marL="92075" lvl="0" indent="-92075" algn="l">
              <a:spcBef>
                <a:spcPts val="200"/>
              </a:spcBef>
              <a:defRPr/>
            </a:pPr>
            <a:r>
              <a:rPr lang="it-IT" sz="900" b="0" kern="0" dirty="0">
                <a:solidFill>
                  <a:schemeClr val="tx1"/>
                </a:solidFill>
                <a:latin typeface="Myriad Pro"/>
                <a:cs typeface="Calibri" pitchFamily="34" charset="0"/>
              </a:rPr>
              <a:t>Seguire la procedura: </a:t>
            </a: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r>
              <a:rPr lang="it-IT" sz="900" kern="0" dirty="0">
                <a:solidFill>
                  <a:schemeClr val="tx1"/>
                </a:solidFill>
                <a:latin typeface="Myriad Pro"/>
                <a:cs typeface="Calibri" pitchFamily="34" charset="0"/>
              </a:rPr>
              <a:t>1. </a:t>
            </a:r>
            <a:r>
              <a:rPr lang="it-IT" sz="900" b="0" kern="0" dirty="0">
                <a:solidFill>
                  <a:schemeClr val="tx1"/>
                </a:solidFill>
                <a:latin typeface="Myriad Pro"/>
                <a:cs typeface="Calibri" pitchFamily="34" charset="0"/>
              </a:rPr>
              <a:t>Nel menu Start selezionare “Impostazioni” poi “Connessioni di rete” </a:t>
            </a:r>
          </a:p>
          <a:p>
            <a:pPr marL="92075" lvl="0" indent="-92075" algn="l">
              <a:spcBef>
                <a:spcPts val="200"/>
              </a:spcBef>
              <a:defRPr/>
            </a:pPr>
            <a:endParaRPr lang="it-IT" sz="900" kern="0" dirty="0">
              <a:solidFill>
                <a:srgbClr val="F56600"/>
              </a:solidFill>
              <a:latin typeface="Myriad Pro"/>
              <a:cs typeface="Calibri" pitchFamily="34" charset="0"/>
            </a:endParaRPr>
          </a:p>
          <a:p>
            <a:pPr marL="92075" lvl="0" indent="-92075" algn="l">
              <a:spcBef>
                <a:spcPts val="200"/>
              </a:spcBef>
              <a:defRPr/>
            </a:pPr>
            <a:endParaRPr lang="it-IT" sz="900" kern="0" dirty="0">
              <a:solidFill>
                <a:srgbClr val="F56600"/>
              </a:solidFill>
              <a:latin typeface="Myriad Pro"/>
              <a:cs typeface="Calibri" pitchFamily="34" charset="0"/>
            </a:endParaRPr>
          </a:p>
          <a:p>
            <a:pPr marL="92075" lvl="0" indent="-92075" algn="l">
              <a:spcBef>
                <a:spcPts val="200"/>
              </a:spcBef>
              <a:defRPr/>
            </a:pPr>
            <a:endParaRPr lang="it-IT" sz="900" kern="0" dirty="0">
              <a:solidFill>
                <a:srgbClr val="F56600"/>
              </a:solidFill>
              <a:latin typeface="Myriad Pro"/>
              <a:cs typeface="Calibri" pitchFamily="34" charset="0"/>
            </a:endParaRPr>
          </a:p>
          <a:p>
            <a:pPr marL="92075" lvl="0" indent="-92075" algn="l">
              <a:spcBef>
                <a:spcPts val="200"/>
              </a:spcBef>
              <a:defRPr/>
            </a:pPr>
            <a:endParaRPr lang="it-IT" sz="900" kern="0" dirty="0">
              <a:solidFill>
                <a:srgbClr val="F56600"/>
              </a:solidFill>
              <a:latin typeface="Myriad Pro"/>
              <a:cs typeface="Calibri" pitchFamily="34" charset="0"/>
            </a:endParaRPr>
          </a:p>
          <a:p>
            <a:pPr marL="92075" lvl="0" indent="-92075" algn="l">
              <a:spcBef>
                <a:spcPts val="200"/>
              </a:spcBef>
              <a:defRPr/>
            </a:pPr>
            <a:endParaRPr lang="it-IT" sz="900" kern="0" dirty="0">
              <a:solidFill>
                <a:srgbClr val="F56600"/>
              </a:solidFill>
              <a:latin typeface="Myriad Pro"/>
              <a:cs typeface="Calibri" pitchFamily="34" charset="0"/>
            </a:endParaRPr>
          </a:p>
          <a:p>
            <a:pPr marL="92075" lvl="0" indent="-92075" algn="l">
              <a:spcBef>
                <a:spcPts val="200"/>
              </a:spcBef>
              <a:defRPr/>
            </a:pPr>
            <a:endParaRPr lang="it-IT" sz="900" kern="0" dirty="0">
              <a:solidFill>
                <a:srgbClr val="F56600"/>
              </a:solidFill>
              <a:latin typeface="Myriad Pro"/>
              <a:cs typeface="Calibri" pitchFamily="34" charset="0"/>
            </a:endParaRPr>
          </a:p>
          <a:p>
            <a:pPr marL="92075" lvl="0" indent="-92075" algn="l">
              <a:spcBef>
                <a:spcPts val="200"/>
              </a:spcBef>
              <a:defRPr/>
            </a:pPr>
            <a:endParaRPr lang="it-IT" sz="900" kern="0" dirty="0">
              <a:solidFill>
                <a:srgbClr val="F56600"/>
              </a:solidFill>
              <a:latin typeface="Myriad Pro"/>
              <a:cs typeface="Calibri" pitchFamily="34" charset="0"/>
            </a:endParaRPr>
          </a:p>
          <a:p>
            <a:pPr marL="92075" lvl="0" indent="-92075" algn="l">
              <a:spcBef>
                <a:spcPts val="200"/>
              </a:spcBef>
              <a:defRPr/>
            </a:pPr>
            <a:endParaRPr lang="it-IT" sz="900" kern="0" dirty="0">
              <a:solidFill>
                <a:srgbClr val="F56600"/>
              </a:solidFill>
              <a:latin typeface="Myriad Pro"/>
              <a:cs typeface="Calibri" pitchFamily="34" charset="0"/>
            </a:endParaRPr>
          </a:p>
          <a:p>
            <a:pPr marL="92075" lvl="0" indent="-92075" algn="l">
              <a:spcBef>
                <a:spcPts val="200"/>
              </a:spcBef>
              <a:defRPr/>
            </a:pPr>
            <a:endParaRPr lang="it-IT" sz="900" kern="0" dirty="0">
              <a:solidFill>
                <a:srgbClr val="F56600"/>
              </a:solidFill>
              <a:latin typeface="Myriad Pro"/>
              <a:cs typeface="Calibri" pitchFamily="34" charset="0"/>
            </a:endParaRPr>
          </a:p>
          <a:p>
            <a:pPr marL="92075" lvl="0" indent="-92075" algn="l">
              <a:spcBef>
                <a:spcPts val="200"/>
              </a:spcBef>
              <a:defRPr/>
            </a:pPr>
            <a:endParaRPr lang="it-IT" sz="900" kern="0" dirty="0">
              <a:solidFill>
                <a:srgbClr val="F56600"/>
              </a:solidFill>
              <a:latin typeface="Myriad Pro"/>
              <a:cs typeface="Calibri" pitchFamily="34" charset="0"/>
            </a:endParaRPr>
          </a:p>
          <a:p>
            <a:pPr marL="92075" lvl="0" indent="-92075" algn="l">
              <a:spcBef>
                <a:spcPts val="200"/>
              </a:spcBef>
              <a:defRPr/>
            </a:pPr>
            <a:r>
              <a:rPr lang="it-IT" sz="900" kern="0" dirty="0">
                <a:solidFill>
                  <a:schemeClr val="tx1"/>
                </a:solidFill>
                <a:latin typeface="Myriad Pro"/>
                <a:cs typeface="Calibri" pitchFamily="34" charset="0"/>
              </a:rPr>
              <a:t>2.</a:t>
            </a:r>
            <a:r>
              <a:rPr lang="it-IT" sz="900" b="0" kern="0" dirty="0">
                <a:solidFill>
                  <a:schemeClr val="tx1"/>
                </a:solidFill>
                <a:latin typeface="Myriad Pro"/>
                <a:cs typeface="Calibri" pitchFamily="34" charset="0"/>
              </a:rPr>
              <a:t> Premere su “Connessione alla rete locale”</a:t>
            </a: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r>
              <a:rPr lang="it-IT" sz="900" kern="0" dirty="0">
                <a:solidFill>
                  <a:schemeClr val="tx1"/>
                </a:solidFill>
                <a:latin typeface="Myriad Pro"/>
                <a:cs typeface="Calibri" pitchFamily="34" charset="0"/>
              </a:rPr>
              <a:t>3.</a:t>
            </a:r>
            <a:r>
              <a:rPr lang="it-IT" sz="900" b="0" kern="0" dirty="0">
                <a:solidFill>
                  <a:schemeClr val="tx1"/>
                </a:solidFill>
                <a:latin typeface="Myriad Pro"/>
                <a:cs typeface="Calibri" pitchFamily="34" charset="0"/>
              </a:rPr>
              <a:t> Premere su “Proprietà”</a:t>
            </a:r>
          </a:p>
        </p:txBody>
      </p:sp>
      <p:pic>
        <p:nvPicPr>
          <p:cNvPr id="16" name="Picture 33" descr="Windows - Network settings"/>
          <p:cNvPicPr>
            <a:picLocks noChangeAspect="1" noChangeArrowheads="1"/>
          </p:cNvPicPr>
          <p:nvPr/>
        </p:nvPicPr>
        <p:blipFill>
          <a:blip r:embed="rId3" cstate="print"/>
          <a:srcRect r="47723" b="56700"/>
          <a:stretch>
            <a:fillRect/>
          </a:stretch>
        </p:blipFill>
        <p:spPr bwMode="auto">
          <a:xfrm>
            <a:off x="2988000" y="4212000"/>
            <a:ext cx="2318739" cy="1440000"/>
          </a:xfrm>
          <a:prstGeom prst="rect">
            <a:avLst/>
          </a:prstGeom>
          <a:noFill/>
          <a:ln w="9525">
            <a:noFill/>
            <a:miter lim="800000"/>
            <a:headEnd/>
            <a:tailEnd/>
          </a:ln>
        </p:spPr>
      </p:pic>
      <p:pic>
        <p:nvPicPr>
          <p:cNvPr id="17" name="Picture 34" descr="Windows - LAN Connection"/>
          <p:cNvPicPr>
            <a:picLocks noChangeAspect="1" noChangeArrowheads="1"/>
          </p:cNvPicPr>
          <p:nvPr/>
        </p:nvPicPr>
        <p:blipFill>
          <a:blip r:embed="rId4" cstate="print"/>
          <a:srcRect/>
          <a:stretch>
            <a:fillRect/>
          </a:stretch>
        </p:blipFill>
        <p:spPr bwMode="auto">
          <a:xfrm>
            <a:off x="2988000" y="5976000"/>
            <a:ext cx="2054912" cy="2520000"/>
          </a:xfrm>
          <a:prstGeom prst="rect">
            <a:avLst/>
          </a:prstGeom>
          <a:noFill/>
          <a:ln w="9525">
            <a:noFill/>
            <a:miter lim="800000"/>
            <a:headEnd/>
            <a:tailEnd/>
          </a:ln>
        </p:spPr>
      </p:pic>
      <p:pic>
        <p:nvPicPr>
          <p:cNvPr id="18" name="Picture 32" descr="Windows - Start Menu - Settings - Network"/>
          <p:cNvPicPr>
            <a:picLocks noChangeAspect="1" noChangeArrowheads="1"/>
          </p:cNvPicPr>
          <p:nvPr/>
        </p:nvPicPr>
        <p:blipFill>
          <a:blip r:embed="rId5" cstate="print"/>
          <a:srcRect/>
          <a:stretch>
            <a:fillRect/>
          </a:stretch>
        </p:blipFill>
        <p:spPr bwMode="auto">
          <a:xfrm>
            <a:off x="2988000" y="1764000"/>
            <a:ext cx="2619519" cy="2160000"/>
          </a:xfrm>
          <a:prstGeom prst="rect">
            <a:avLst/>
          </a:prstGeom>
          <a:noFill/>
          <a:ln w="9525">
            <a:noFill/>
            <a:miter lim="800000"/>
            <a:headEnd/>
            <a:tailEnd/>
          </a:ln>
        </p:spPr>
      </p:pic>
      <p:grpSp>
        <p:nvGrpSpPr>
          <p:cNvPr id="31" name="Gruppo 18"/>
          <p:cNvGrpSpPr/>
          <p:nvPr/>
        </p:nvGrpSpPr>
        <p:grpSpPr>
          <a:xfrm>
            <a:off x="4464000" y="3060000"/>
            <a:ext cx="293824" cy="360000"/>
            <a:chOff x="1483200" y="4590000"/>
            <a:chExt cx="293824" cy="360000"/>
          </a:xfrm>
        </p:grpSpPr>
        <p:pic>
          <p:nvPicPr>
            <p:cNvPr id="32"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33" name="CasellaDiTesto 3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37" name="Gruppo 18"/>
          <p:cNvGrpSpPr/>
          <p:nvPr/>
        </p:nvGrpSpPr>
        <p:grpSpPr>
          <a:xfrm>
            <a:off x="3096000" y="8100000"/>
            <a:ext cx="293824" cy="360000"/>
            <a:chOff x="1483200" y="4590000"/>
            <a:chExt cx="293824" cy="360000"/>
          </a:xfrm>
        </p:grpSpPr>
        <p:pic>
          <p:nvPicPr>
            <p:cNvPr id="38"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39" name="CasellaDiTesto 38"/>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40" name="Gruppo 18"/>
          <p:cNvGrpSpPr/>
          <p:nvPr/>
        </p:nvGrpSpPr>
        <p:grpSpPr>
          <a:xfrm>
            <a:off x="4320000" y="5184000"/>
            <a:ext cx="293824" cy="360000"/>
            <a:chOff x="1483200" y="4590000"/>
            <a:chExt cx="293824" cy="360000"/>
          </a:xfrm>
        </p:grpSpPr>
        <p:pic>
          <p:nvPicPr>
            <p:cNvPr id="41"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42" name="CasellaDiTesto 41"/>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7"/>
          <p:cNvSpPr txBox="1">
            <a:spLocks noChangeArrowheads="1"/>
          </p:cNvSpPr>
          <p:nvPr/>
        </p:nvSpPr>
        <p:spPr>
          <a:xfrm>
            <a:off x="2519999" y="1176338"/>
            <a:ext cx="4032000" cy="8002587"/>
          </a:xfrm>
          <a:prstGeom prst="rect">
            <a:avLst/>
          </a:prstGeom>
        </p:spPr>
        <p:txBody>
          <a:bodyPr/>
          <a:lstStyle/>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4.</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Premere su “Protocollo Internet (TCP/IP)”</a:t>
            </a:r>
          </a:p>
          <a:p>
            <a:pPr marL="92075" marR="0" lvl="0" indent="-92075" algn="l" defTabSz="914400" rtl="0" eaLnBrk="1" fontAlgn="base" latinLnBrk="0" hangingPunct="1">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5.</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Premere su “Proprietà”</a:t>
            </a: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6.</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Premere su “Ottieni automaticamente un indirizzo IP” </a:t>
            </a:r>
          </a:p>
          <a:p>
            <a:pPr marL="92075" marR="0" lvl="0" indent="-92075" algn="l" defTabSz="914400" rtl="0" eaLnBrk="1" fontAlgn="base" latinLnBrk="0" hangingPunct="1">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7.</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Premere su “OK”</a:t>
            </a: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1"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1" fontAlgn="base" latinLnBrk="0" hangingPunct="1">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8.</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Premere su “OK” per confermare</a:t>
            </a:r>
          </a:p>
        </p:txBody>
      </p:sp>
      <p:pic>
        <p:nvPicPr>
          <p:cNvPr id="19" name="Picture 37" descr="Connection LAN Network - Protocol - Automatic IP"/>
          <p:cNvPicPr>
            <a:picLocks noChangeAspect="1" noChangeArrowheads="1"/>
          </p:cNvPicPr>
          <p:nvPr/>
        </p:nvPicPr>
        <p:blipFill>
          <a:blip r:embed="rId3" cstate="print"/>
          <a:srcRect/>
          <a:stretch>
            <a:fillRect/>
          </a:stretch>
        </p:blipFill>
        <p:spPr bwMode="auto">
          <a:xfrm>
            <a:off x="2988000" y="3708000"/>
            <a:ext cx="1917318" cy="2160000"/>
          </a:xfrm>
          <a:prstGeom prst="rect">
            <a:avLst/>
          </a:prstGeom>
          <a:noFill/>
          <a:ln w="9525">
            <a:noFill/>
            <a:miter lim="800000"/>
            <a:headEnd/>
            <a:tailEnd/>
          </a:ln>
        </p:spPr>
      </p:pic>
      <p:pic>
        <p:nvPicPr>
          <p:cNvPr id="20" name="Picture 35" descr="Connection LAN Network - Protocol"/>
          <p:cNvPicPr>
            <a:picLocks noChangeAspect="1" noChangeArrowheads="1"/>
          </p:cNvPicPr>
          <p:nvPr/>
        </p:nvPicPr>
        <p:blipFill>
          <a:blip r:embed="rId4" cstate="print"/>
          <a:srcRect/>
          <a:stretch>
            <a:fillRect/>
          </a:stretch>
        </p:blipFill>
        <p:spPr bwMode="auto">
          <a:xfrm>
            <a:off x="2988000" y="1116000"/>
            <a:ext cx="1761355" cy="2160000"/>
          </a:xfrm>
          <a:prstGeom prst="rect">
            <a:avLst/>
          </a:prstGeom>
          <a:noFill/>
          <a:ln w="9525">
            <a:noFill/>
            <a:miter lim="800000"/>
            <a:headEnd/>
            <a:tailEnd/>
          </a:ln>
        </p:spPr>
      </p:pic>
      <p:pic>
        <p:nvPicPr>
          <p:cNvPr id="21" name="Picture 35" descr="Connection LAN Network - Protocol"/>
          <p:cNvPicPr>
            <a:picLocks noChangeAspect="1" noChangeArrowheads="1"/>
          </p:cNvPicPr>
          <p:nvPr/>
        </p:nvPicPr>
        <p:blipFill>
          <a:blip r:embed="rId4" cstate="print"/>
          <a:srcRect/>
          <a:stretch>
            <a:fillRect/>
          </a:stretch>
        </p:blipFill>
        <p:spPr bwMode="auto">
          <a:xfrm>
            <a:off x="2988000" y="6480000"/>
            <a:ext cx="1761355" cy="2160000"/>
          </a:xfrm>
          <a:prstGeom prst="rect">
            <a:avLst/>
          </a:prstGeom>
          <a:noFill/>
          <a:ln w="9525">
            <a:noFill/>
            <a:miter lim="800000"/>
            <a:headEnd/>
            <a:tailEnd/>
          </a:ln>
        </p:spPr>
      </p:pic>
      <p:grpSp>
        <p:nvGrpSpPr>
          <p:cNvPr id="52" name="Gruppo 18"/>
          <p:cNvGrpSpPr/>
          <p:nvPr/>
        </p:nvGrpSpPr>
        <p:grpSpPr>
          <a:xfrm>
            <a:off x="3816000" y="8532000"/>
            <a:ext cx="293824" cy="360000"/>
            <a:chOff x="1483200" y="4590000"/>
            <a:chExt cx="293824" cy="360000"/>
          </a:xfrm>
        </p:grpSpPr>
        <p:pic>
          <p:nvPicPr>
            <p:cNvPr id="53"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4" name="CasellaDiTesto 53"/>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8</a:t>
              </a:r>
            </a:p>
          </p:txBody>
        </p:sp>
      </p:grpSp>
      <p:grpSp>
        <p:nvGrpSpPr>
          <p:cNvPr id="55" name="Gruppo 18"/>
          <p:cNvGrpSpPr/>
          <p:nvPr/>
        </p:nvGrpSpPr>
        <p:grpSpPr>
          <a:xfrm>
            <a:off x="3996000" y="5760000"/>
            <a:ext cx="293824" cy="360000"/>
            <a:chOff x="1483200" y="4590000"/>
            <a:chExt cx="293824" cy="360000"/>
          </a:xfrm>
        </p:grpSpPr>
        <p:pic>
          <p:nvPicPr>
            <p:cNvPr id="56"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7" name="CasellaDiTesto 56"/>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grpSp>
        <p:nvGrpSpPr>
          <p:cNvPr id="58" name="Gruppo 18"/>
          <p:cNvGrpSpPr/>
          <p:nvPr/>
        </p:nvGrpSpPr>
        <p:grpSpPr>
          <a:xfrm>
            <a:off x="2916000" y="4356000"/>
            <a:ext cx="293824" cy="360000"/>
            <a:chOff x="1483200" y="4590000"/>
            <a:chExt cx="293824" cy="360000"/>
          </a:xfrm>
        </p:grpSpPr>
        <p:pic>
          <p:nvPicPr>
            <p:cNvPr id="59"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60" name="CasellaDiTesto 59"/>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61" name="Gruppo 18"/>
          <p:cNvGrpSpPr/>
          <p:nvPr/>
        </p:nvGrpSpPr>
        <p:grpSpPr>
          <a:xfrm>
            <a:off x="4068000" y="2304000"/>
            <a:ext cx="293824" cy="360000"/>
            <a:chOff x="1483200" y="4590000"/>
            <a:chExt cx="293824" cy="360000"/>
          </a:xfrm>
        </p:grpSpPr>
        <p:pic>
          <p:nvPicPr>
            <p:cNvPr id="62"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63" name="CasellaDiTesto 6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64" name="Gruppo 18"/>
          <p:cNvGrpSpPr/>
          <p:nvPr/>
        </p:nvGrpSpPr>
        <p:grpSpPr>
          <a:xfrm>
            <a:off x="3276000" y="2052000"/>
            <a:ext cx="293824" cy="360000"/>
            <a:chOff x="1483200" y="4590000"/>
            <a:chExt cx="293824" cy="360000"/>
          </a:xfrm>
        </p:grpSpPr>
        <p:pic>
          <p:nvPicPr>
            <p:cNvPr id="65"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66" name="CasellaDiTesto 6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2520000" y="972000"/>
            <a:ext cx="4032000" cy="8244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tabLst>
                <a:tab pos="3733200" algn="l"/>
              </a:tabLst>
              <a:defRPr/>
            </a:pPr>
            <a:r>
              <a:rPr lang="it-IT" sz="900" kern="0" dirty="0">
                <a:solidFill>
                  <a:srgbClr val="146BBA"/>
                </a:solidFill>
                <a:latin typeface="Myriad Pro" pitchFamily="34" charset="0"/>
              </a:rPr>
              <a:t>1. Contratto di Licenza </a:t>
            </a:r>
            <a:r>
              <a:rPr lang="it-IT" sz="900" b="0" u="sng" kern="0" dirty="0">
                <a:solidFill>
                  <a:schemeClr val="tx1"/>
                </a:solidFill>
                <a:latin typeface="Myriad Pro" panose="020B0503030403020204" pitchFamily="34" charset="0"/>
              </a:rPr>
              <a:t>	</a:t>
            </a:r>
            <a:r>
              <a:rPr lang="it-IT" sz="900" u="sng" kern="0" dirty="0">
                <a:solidFill>
                  <a:schemeClr val="tx1"/>
                </a:solidFill>
                <a:latin typeface="Myriad Pro" panose="020B0503030403020204" pitchFamily="34" charset="0"/>
              </a:rPr>
              <a:t>5</a:t>
            </a:r>
          </a:p>
          <a:p>
            <a:pPr lvl="0" algn="l">
              <a:spcBef>
                <a:spcPts val="200"/>
              </a:spcBef>
              <a:tabLst>
                <a:tab pos="3733200" algn="l"/>
              </a:tabLst>
              <a:defRPr/>
            </a:pPr>
            <a:r>
              <a:rPr lang="it-IT" sz="900" kern="0" dirty="0">
                <a:solidFill>
                  <a:srgbClr val="146BBA"/>
                </a:solidFill>
                <a:latin typeface="Myriad Pro" pitchFamily="34" charset="0"/>
              </a:rPr>
              <a:t>2. Requisiti di sistema </a:t>
            </a:r>
            <a:r>
              <a:rPr lang="it-IT" sz="900" b="0" u="sng" kern="0" dirty="0">
                <a:solidFill>
                  <a:schemeClr val="tx1"/>
                </a:solidFill>
                <a:latin typeface="Myriad Pro" panose="020B0503030403020204" pitchFamily="34" charset="0"/>
              </a:rPr>
              <a:t>	</a:t>
            </a:r>
            <a:r>
              <a:rPr lang="it-IT" sz="900" u="sng" kern="0" dirty="0">
                <a:solidFill>
                  <a:schemeClr val="tx1"/>
                </a:solidFill>
                <a:latin typeface="Myriad Pro" panose="020B0503030403020204" pitchFamily="34" charset="0"/>
              </a:rPr>
              <a:t>7</a:t>
            </a:r>
            <a:endParaRPr lang="it-IT" sz="900" kern="0" dirty="0">
              <a:solidFill>
                <a:srgbClr val="F56600"/>
              </a:solidFill>
              <a:latin typeface="Myriad Pro" panose="020B0503030403020204" pitchFamily="34" charset="0"/>
            </a:endParaRPr>
          </a:p>
          <a:p>
            <a:pPr marL="182563" lvl="0" indent="-182563" algn="l" defTabSz="715963">
              <a:spcBef>
                <a:spcPts val="200"/>
              </a:spcBef>
              <a:tabLst>
                <a:tab pos="3733200" algn="l"/>
              </a:tabLst>
              <a:defRPr/>
            </a:pPr>
            <a:r>
              <a:rPr lang="it-IT" sz="900" kern="0" dirty="0">
                <a:solidFill>
                  <a:srgbClr val="146BBA"/>
                </a:solidFill>
                <a:latin typeface="Myriad Pro" pitchFamily="34" charset="0"/>
              </a:rPr>
              <a:t>3. Scelta codici </a:t>
            </a:r>
            <a:r>
              <a:rPr lang="it-IT" sz="900" b="0" u="sng" kern="0" dirty="0">
                <a:solidFill>
                  <a:schemeClr val="tx1"/>
                </a:solidFill>
                <a:latin typeface="Myriad Pro" panose="020B0503030403020204" pitchFamily="34" charset="0"/>
              </a:rPr>
              <a:t>	</a:t>
            </a:r>
            <a:r>
              <a:rPr lang="it-IT" sz="900" u="sng" kern="0" dirty="0">
                <a:solidFill>
                  <a:schemeClr val="tx1"/>
                </a:solidFill>
                <a:latin typeface="Myriad Pro" panose="020B0503030403020204" pitchFamily="34" charset="0"/>
              </a:rPr>
              <a:t>7</a:t>
            </a:r>
          </a:p>
          <a:p>
            <a:pPr marL="182563" lvl="0" indent="-182563" algn="l" defTabSz="715963">
              <a:spcBef>
                <a:spcPts val="200"/>
              </a:spcBef>
              <a:tabLst>
                <a:tab pos="3733200" algn="l"/>
              </a:tabLst>
              <a:defRPr/>
            </a:pPr>
            <a:r>
              <a:rPr lang="it-IT" sz="900" kern="0" dirty="0">
                <a:solidFill>
                  <a:srgbClr val="146BBA"/>
                </a:solidFill>
                <a:latin typeface="Myriad Pro" pitchFamily="34" charset="0"/>
              </a:rPr>
              <a:t>4. Dispositivi compatibili </a:t>
            </a:r>
            <a:r>
              <a:rPr lang="it-IT" sz="900" b="0" u="sng" kern="0" dirty="0">
                <a:solidFill>
                  <a:schemeClr val="tx1"/>
                </a:solidFill>
                <a:latin typeface="Myriad Pro" panose="020B0503030403020204" pitchFamily="34" charset="0"/>
              </a:rPr>
              <a:t>	</a:t>
            </a:r>
            <a:r>
              <a:rPr kumimoji="0" lang="it-IT" sz="900" i="0" u="sng" strike="noStrike" kern="0" cap="none" spc="0" normalizeH="0" baseline="0" dirty="0">
                <a:ln>
                  <a:noFill/>
                </a:ln>
                <a:solidFill>
                  <a:schemeClr val="tx1"/>
                </a:solidFill>
                <a:effectLst/>
                <a:uLnTx/>
                <a:uFillTx/>
                <a:latin typeface="Myriad Pro" panose="020B0503030403020204" pitchFamily="34" charset="0"/>
              </a:rPr>
              <a:t>8</a:t>
            </a:r>
          </a:p>
          <a:p>
            <a:pPr marL="182563" lvl="0" indent="-182563" algn="l" defTabSz="715963">
              <a:spcBef>
                <a:spcPts val="200"/>
              </a:spcBef>
              <a:tabLst>
                <a:tab pos="3733200" algn="l"/>
              </a:tabLst>
              <a:defRPr/>
            </a:pPr>
            <a:r>
              <a:rPr lang="it-IT" sz="900" b="0" kern="0" dirty="0">
                <a:solidFill>
                  <a:schemeClr val="tx1"/>
                </a:solidFill>
                <a:latin typeface="Myriad Pro" panose="020B0503030403020204" pitchFamily="34" charset="0"/>
                <a:cs typeface="Arial" charset="0"/>
              </a:rPr>
              <a:t>	4.1 Dispositivi di misura e conteggio	8</a:t>
            </a:r>
          </a:p>
          <a:p>
            <a:pPr marL="177800" lvl="0" indent="-177800" algn="l" defTabSz="715963">
              <a:spcBef>
                <a:spcPts val="200"/>
              </a:spcBef>
              <a:tabLst>
                <a:tab pos="3679200" algn="l"/>
              </a:tabLst>
              <a:defRPr/>
            </a:pPr>
            <a:r>
              <a:rPr lang="it-IT" sz="900" kern="0" dirty="0">
                <a:solidFill>
                  <a:srgbClr val="146BBA"/>
                </a:solidFill>
                <a:latin typeface="Myriad Pro" panose="020B0503030403020204" pitchFamily="34" charset="0"/>
              </a:rPr>
              <a:t>5. Lingue disponibili </a:t>
            </a:r>
            <a:r>
              <a:rPr lang="it-IT" sz="900" b="0" u="sng" kern="0" dirty="0">
                <a:solidFill>
                  <a:schemeClr val="tx1"/>
                </a:solidFill>
                <a:latin typeface="Myriad Pro" panose="020B0503030403020204" pitchFamily="34" charset="0"/>
              </a:rPr>
              <a:t>	</a:t>
            </a:r>
            <a:r>
              <a:rPr kumimoji="0" lang="it-IT" sz="900" i="0" u="sng" strike="noStrike" kern="0" cap="none" spc="0" normalizeH="0" baseline="0" dirty="0">
                <a:ln>
                  <a:noFill/>
                </a:ln>
                <a:solidFill>
                  <a:schemeClr val="tx1"/>
                </a:solidFill>
                <a:effectLst/>
                <a:uLnTx/>
                <a:uFillTx/>
                <a:latin typeface="Myriad Pro" panose="020B0503030403020204" pitchFamily="34" charset="0"/>
              </a:rPr>
              <a:t>11</a:t>
            </a:r>
          </a:p>
          <a:p>
            <a:pPr lvl="0" algn="l">
              <a:spcBef>
                <a:spcPts val="200"/>
              </a:spcBef>
              <a:tabLst>
                <a:tab pos="3679200" algn="l"/>
              </a:tabLst>
              <a:defRPr/>
            </a:pPr>
            <a:r>
              <a:rPr lang="it-IT" sz="900" kern="0" dirty="0">
                <a:solidFill>
                  <a:srgbClr val="146BBA"/>
                </a:solidFill>
                <a:latin typeface="Myriad Pro" pitchFamily="34" charset="0"/>
              </a:rPr>
              <a:t>6. Operazioni preliminari </a:t>
            </a:r>
            <a:r>
              <a:rPr lang="it-IT" sz="900" b="0" u="sng" kern="0" dirty="0">
                <a:solidFill>
                  <a:schemeClr val="tx1"/>
                </a:solidFill>
                <a:latin typeface="Myriad Pro" panose="020B0503030403020204" pitchFamily="34" charset="0"/>
              </a:rPr>
              <a:t>	</a:t>
            </a:r>
            <a:r>
              <a:rPr lang="it-IT" sz="900" u="sng" kern="0" dirty="0">
                <a:solidFill>
                  <a:schemeClr val="tx1"/>
                </a:solidFill>
                <a:latin typeface="Myriad Pro" panose="020B0503030403020204" pitchFamily="34" charset="0"/>
              </a:rPr>
              <a:t>12</a:t>
            </a:r>
          </a:p>
          <a:p>
            <a:pPr lvl="0" algn="l">
              <a:spcBef>
                <a:spcPts val="200"/>
              </a:spcBef>
              <a:tabLst>
                <a:tab pos="3679200" algn="l"/>
              </a:tabLst>
              <a:defRPr/>
            </a:pPr>
            <a:r>
              <a:rPr lang="it-IT" sz="900" kern="0" dirty="0">
                <a:solidFill>
                  <a:srgbClr val="146BBA"/>
                </a:solidFill>
                <a:latin typeface="Myriad Pro" panose="020B0503030403020204" pitchFamily="34" charset="0"/>
              </a:rPr>
              <a:t>7. Messa in servizio </a:t>
            </a:r>
            <a:r>
              <a:rPr lang="it-IT" sz="900" b="0" u="sng" kern="0" dirty="0">
                <a:solidFill>
                  <a:schemeClr val="tx1"/>
                </a:solidFill>
                <a:latin typeface="Myriad Pro" panose="020B0503030403020204" pitchFamily="34" charset="0"/>
              </a:rPr>
              <a:t>	</a:t>
            </a:r>
            <a:r>
              <a:rPr kumimoji="0" lang="it-IT" sz="900" i="0" u="sng" strike="noStrike" kern="0" cap="none" spc="0" normalizeH="0" baseline="0" dirty="0">
                <a:ln>
                  <a:noFill/>
                </a:ln>
                <a:solidFill>
                  <a:schemeClr val="tx1"/>
                </a:solidFill>
                <a:effectLst/>
                <a:uLnTx/>
                <a:uFillTx/>
                <a:latin typeface="Myriad Pro" panose="020B0503030403020204" pitchFamily="34" charset="0"/>
              </a:rPr>
              <a:t>12</a:t>
            </a:r>
          </a:p>
          <a:p>
            <a:pPr marL="182563" lvl="0" indent="-182563" algn="l" defTabSz="715963">
              <a:spcBef>
                <a:spcPts val="200"/>
              </a:spcBef>
              <a:tabLst>
                <a:tab pos="3679200" algn="l"/>
              </a:tabLst>
              <a:defRPr/>
            </a:pPr>
            <a:r>
              <a:rPr lang="it-IT" sz="900" kern="0" dirty="0">
                <a:solidFill>
                  <a:schemeClr val="tx1"/>
                </a:solidFill>
                <a:latin typeface="Myriad Pro" panose="020B0503030403020204" pitchFamily="34" charset="0"/>
                <a:cs typeface="Arial" charset="0"/>
              </a:rPr>
              <a:t>	</a:t>
            </a:r>
            <a:r>
              <a:rPr lang="it-IT" sz="900" b="0" kern="0" dirty="0">
                <a:solidFill>
                  <a:schemeClr val="tx1"/>
                </a:solidFill>
                <a:latin typeface="Myriad Pro" panose="020B0503030403020204" pitchFamily="34" charset="0"/>
                <a:cs typeface="Arial" charset="0"/>
              </a:rPr>
              <a:t>7.1 </a:t>
            </a:r>
            <a:r>
              <a:rPr lang="it-IT" sz="900" b="0" kern="0" dirty="0">
                <a:solidFill>
                  <a:schemeClr val="tx1"/>
                </a:solidFill>
                <a:latin typeface="Myriad Pro" panose="020B0503030403020204" pitchFamily="34" charset="0"/>
                <a:cs typeface="Calibri" pitchFamily="34" charset="0"/>
              </a:rPr>
              <a:t>Configurazione locale</a:t>
            </a:r>
            <a:r>
              <a:rPr lang="it-IT" sz="900" b="0" kern="0" dirty="0">
                <a:solidFill>
                  <a:schemeClr val="tx1"/>
                </a:solidFill>
                <a:latin typeface="Myriad Pro" panose="020B0503030403020204" pitchFamily="34" charset="0"/>
                <a:cs typeface="Arial" charset="0"/>
              </a:rPr>
              <a:t>	12</a:t>
            </a:r>
            <a:endParaRPr kumimoji="0" lang="it-IT" sz="900" b="0" i="0" u="none" strike="noStrike" kern="0" cap="none" spc="0" normalizeH="0" baseline="0" dirty="0">
              <a:ln>
                <a:noFill/>
              </a:ln>
              <a:solidFill>
                <a:schemeClr val="tx1"/>
              </a:solidFill>
              <a:effectLst/>
              <a:uLnTx/>
              <a:uFillTx/>
              <a:latin typeface="Myriad Pro" panose="020B0503030403020204" pitchFamily="34" charset="0"/>
            </a:endParaRPr>
          </a:p>
          <a:p>
            <a:pPr marL="182563" lvl="0" indent="-182563" algn="l" defTabSz="715963">
              <a:spcBef>
                <a:spcPts val="200"/>
              </a:spcBef>
              <a:tabLst>
                <a:tab pos="3679200" algn="l"/>
              </a:tabLst>
              <a:defRPr/>
            </a:pPr>
            <a:r>
              <a:rPr lang="it-IT" sz="900" b="0" kern="0" dirty="0">
                <a:solidFill>
                  <a:schemeClr val="tx1"/>
                </a:solidFill>
                <a:latin typeface="Myriad Pro" panose="020B0503030403020204" pitchFamily="34" charset="0"/>
              </a:rPr>
              <a:t>	7.2 </a:t>
            </a:r>
            <a:r>
              <a:rPr lang="it-IT" sz="900" b="0" kern="0" dirty="0">
                <a:solidFill>
                  <a:schemeClr val="tx1"/>
                </a:solidFill>
                <a:latin typeface="Myriad Pro" panose="020B0503030403020204" pitchFamily="34" charset="0"/>
                <a:cs typeface="Calibri" pitchFamily="34" charset="0"/>
              </a:rPr>
              <a:t>Connessione del dispositivo ad un Computer - Programmazione	</a:t>
            </a:r>
            <a:r>
              <a:rPr kumimoji="0" lang="it-IT" sz="900" b="0" i="0" u="none" strike="noStrike" kern="0" cap="none" spc="0" normalizeH="0" baseline="0" dirty="0">
                <a:ln>
                  <a:noFill/>
                </a:ln>
                <a:solidFill>
                  <a:schemeClr val="tx1"/>
                </a:solidFill>
                <a:effectLst/>
                <a:uLnTx/>
                <a:uFillTx/>
                <a:latin typeface="Myriad Pro" panose="020B0503030403020204" pitchFamily="34" charset="0"/>
                <a:cs typeface="Arial" charset="0"/>
              </a:rPr>
              <a:t>12</a:t>
            </a:r>
          </a:p>
          <a:p>
            <a:pPr marL="182563" lvl="0" indent="-182563" algn="l" defTabSz="715963">
              <a:spcBef>
                <a:spcPts val="200"/>
              </a:spcBef>
              <a:tabLst>
                <a:tab pos="3679200" algn="l"/>
              </a:tabLst>
              <a:defRPr/>
            </a:pPr>
            <a:r>
              <a:rPr lang="it-IT" sz="900" b="0" kern="0" dirty="0">
                <a:solidFill>
                  <a:schemeClr val="tx1"/>
                </a:solidFill>
                <a:latin typeface="Myriad Pro" panose="020B0503030403020204" pitchFamily="34" charset="0"/>
                <a:cs typeface="Arial" charset="0"/>
              </a:rPr>
              <a:t>	7.3 </a:t>
            </a:r>
            <a:r>
              <a:rPr lang="it-IT" sz="900" b="0" kern="0" dirty="0">
                <a:solidFill>
                  <a:schemeClr val="tx1"/>
                </a:solidFill>
                <a:latin typeface="Myriad Pro" panose="020B0503030403020204" pitchFamily="34" charset="0"/>
                <a:cs typeface="Calibri" pitchFamily="34" charset="0"/>
              </a:rPr>
              <a:t>Configurazione di default del </a:t>
            </a:r>
            <a:r>
              <a:rPr lang="it-IT" sz="900" b="0" kern="0" dirty="0">
                <a:solidFill>
                  <a:schemeClr val="tx1"/>
                </a:solidFill>
                <a:latin typeface="Myriad Pro" panose="020B0503030403020204" pitchFamily="34" charset="0"/>
                <a:cs typeface="Arial" charset="0"/>
              </a:rPr>
              <a:t>Web Server	12</a:t>
            </a:r>
            <a:endParaRPr kumimoji="0" lang="it-IT" sz="900" b="0" i="0" u="none" strike="noStrike" kern="0" cap="none" spc="0" normalizeH="0" baseline="0" dirty="0">
              <a:ln>
                <a:noFill/>
              </a:ln>
              <a:solidFill>
                <a:schemeClr val="tx1"/>
              </a:solidFill>
              <a:effectLst/>
              <a:uLnTx/>
              <a:uFillTx/>
              <a:latin typeface="Myriad Pro" panose="020B0503030403020204" pitchFamily="34" charset="0"/>
            </a:endParaRPr>
          </a:p>
          <a:p>
            <a:pPr marL="182563" lvl="0" indent="-182563" algn="l" defTabSz="715963">
              <a:spcBef>
                <a:spcPts val="200"/>
              </a:spcBef>
              <a:tabLst>
                <a:tab pos="3679200" algn="l"/>
              </a:tabLst>
              <a:defRPr/>
            </a:pPr>
            <a:r>
              <a:rPr lang="it-IT" sz="900" b="0" kern="0" dirty="0">
                <a:solidFill>
                  <a:schemeClr val="tx1"/>
                </a:solidFill>
                <a:latin typeface="Myriad Pro" panose="020B0503030403020204" pitchFamily="34" charset="0"/>
              </a:rPr>
              <a:t>	</a:t>
            </a:r>
            <a:r>
              <a:rPr kumimoji="0" lang="it-IT" sz="900" b="0" i="0" u="none" strike="noStrike" kern="0" cap="none" spc="0" normalizeH="0" baseline="0" dirty="0">
                <a:ln>
                  <a:noFill/>
                </a:ln>
                <a:solidFill>
                  <a:schemeClr val="tx1"/>
                </a:solidFill>
                <a:effectLst/>
                <a:uLnTx/>
                <a:uFillTx/>
                <a:latin typeface="Myriad Pro" panose="020B0503030403020204" pitchFamily="34" charset="0"/>
                <a:cs typeface="Calibri" pitchFamily="34" charset="0"/>
              </a:rPr>
              <a:t>7.4 </a:t>
            </a:r>
            <a:r>
              <a:rPr lang="it-IT" sz="900" b="0" kern="0" dirty="0">
                <a:solidFill>
                  <a:schemeClr val="tx1"/>
                </a:solidFill>
                <a:latin typeface="Myriad Pro" panose="020B0503030403020204" pitchFamily="34" charset="0"/>
                <a:cs typeface="Calibri" pitchFamily="34" charset="0"/>
              </a:rPr>
              <a:t>Configurazione delle proprietà della rete locale del computer 	13</a:t>
            </a:r>
          </a:p>
          <a:p>
            <a:pPr marL="182563" lvl="0" indent="-182563" algn="l" defTabSz="715963">
              <a:spcBef>
                <a:spcPts val="200"/>
              </a:spcBef>
              <a:tabLst>
                <a:tab pos="3679200" algn="l"/>
              </a:tabLst>
              <a:defRPr/>
            </a:pPr>
            <a:r>
              <a:rPr lang="it-IT" sz="900" b="0" kern="0" dirty="0">
                <a:solidFill>
                  <a:schemeClr val="tx1"/>
                </a:solidFill>
                <a:latin typeface="Myriad Pro" panose="020B0503030403020204" pitchFamily="34" charset="0"/>
                <a:cs typeface="Calibri" pitchFamily="34" charset="0"/>
              </a:rPr>
              <a:t>	7.5 Configurazione del Web Server	15</a:t>
            </a:r>
          </a:p>
          <a:p>
            <a:pPr marL="360000" lvl="0" indent="-360000" algn="l" defTabSz="715963">
              <a:spcBef>
                <a:spcPts val="200"/>
              </a:spcBef>
              <a:tabLst>
                <a:tab pos="3679200" algn="l"/>
              </a:tabLst>
              <a:defRPr/>
            </a:pPr>
            <a:r>
              <a:rPr lang="it-IT" sz="800" b="0" kern="0" dirty="0">
                <a:solidFill>
                  <a:schemeClr val="tx1"/>
                </a:solidFill>
                <a:latin typeface="Myriad Pro Light" pitchFamily="34" charset="0"/>
                <a:cs typeface="Calibri" pitchFamily="34" charset="0"/>
              </a:rPr>
              <a:t>	7.5.1 Impostazioni di Rete: configurazione personale	15</a:t>
            </a:r>
          </a:p>
          <a:p>
            <a:pPr marL="360000" lvl="0" indent="-360000" algn="l" defTabSz="715963">
              <a:spcBef>
                <a:spcPts val="200"/>
              </a:spcBef>
              <a:tabLst>
                <a:tab pos="3679200" algn="l"/>
              </a:tabLst>
              <a:defRPr/>
            </a:pPr>
            <a:r>
              <a:rPr lang="it-IT" sz="800" b="0" kern="0" dirty="0">
                <a:solidFill>
                  <a:schemeClr val="tx1"/>
                </a:solidFill>
                <a:latin typeface="Myriad Pro Light" pitchFamily="34" charset="0"/>
                <a:cs typeface="Calibri" pitchFamily="34" charset="0"/>
              </a:rPr>
              <a:t>	7.5.2 Accesso con le nuove impostazioni di Rete	18</a:t>
            </a:r>
          </a:p>
          <a:p>
            <a:pPr marL="449263" lvl="0" indent="-268288" algn="l" defTabSz="182563">
              <a:spcBef>
                <a:spcPts val="200"/>
              </a:spcBef>
              <a:tabLst>
                <a:tab pos="3679200" algn="l"/>
              </a:tabLst>
              <a:defRPr/>
            </a:pPr>
            <a:r>
              <a:rPr lang="it-IT" sz="900" b="0" kern="0" dirty="0">
                <a:solidFill>
                  <a:schemeClr val="tx1"/>
                </a:solidFill>
                <a:latin typeface="Myriad Pro" pitchFamily="34" charset="0"/>
                <a:cs typeface="Calibri" pitchFamily="34" charset="0"/>
              </a:rPr>
              <a:t>7.6 Impostazione della Data e dell‘Ora	21</a:t>
            </a:r>
          </a:p>
          <a:p>
            <a:pPr marL="182563" lvl="0" indent="-182563" algn="l" defTabSz="182563">
              <a:spcBef>
                <a:spcPts val="200"/>
              </a:spcBef>
              <a:tabLst>
                <a:tab pos="3679200" algn="l"/>
              </a:tabLst>
              <a:defRPr/>
            </a:pPr>
            <a:r>
              <a:rPr lang="it-IT" sz="900" b="0" kern="0" dirty="0">
                <a:solidFill>
                  <a:schemeClr val="tx1"/>
                </a:solidFill>
                <a:latin typeface="Myriad Pro" pitchFamily="34" charset="0"/>
                <a:cs typeface="Calibri" pitchFamily="34" charset="0"/>
              </a:rPr>
              <a:t>	7.7 Aggiornamento del Web Server	23</a:t>
            </a:r>
          </a:p>
          <a:p>
            <a:pPr marL="358775" indent="-358775" algn="l" defTabSz="182563">
              <a:spcBef>
                <a:spcPts val="200"/>
              </a:spcBef>
              <a:tabLst>
                <a:tab pos="3679200" algn="l"/>
              </a:tabLst>
              <a:defRPr/>
            </a:pPr>
            <a:r>
              <a:rPr lang="it-IT" sz="800" b="0" kern="0" dirty="0">
                <a:solidFill>
                  <a:schemeClr val="tx1"/>
                </a:solidFill>
                <a:latin typeface="Myriad Pro Light" pitchFamily="34" charset="0"/>
                <a:cs typeface="Calibri" pitchFamily="34" charset="0"/>
              </a:rPr>
              <a:t>	7.7.1 Procedura di aggiornamento	24</a:t>
            </a:r>
          </a:p>
          <a:p>
            <a:pPr marL="182563" indent="-182563" algn="l" defTabSz="182563">
              <a:spcBef>
                <a:spcPts val="200"/>
              </a:spcBef>
              <a:tabLst>
                <a:tab pos="3679200" algn="l"/>
              </a:tabLst>
              <a:defRPr/>
            </a:pPr>
            <a:r>
              <a:rPr lang="it-IT" sz="900" b="0" kern="0" dirty="0">
                <a:solidFill>
                  <a:schemeClr val="tx1"/>
                </a:solidFill>
                <a:latin typeface="Myriad Pro" pitchFamily="34" charset="0"/>
                <a:cs typeface="Calibri" pitchFamily="34" charset="0"/>
              </a:rPr>
              <a:t>	7.8 Modifica della lingua del Web Server	25</a:t>
            </a:r>
          </a:p>
          <a:p>
            <a:pPr marL="360000" indent="-360000" algn="l" defTabSz="182563">
              <a:spcBef>
                <a:spcPts val="200"/>
              </a:spcBef>
              <a:tabLst>
                <a:tab pos="3679200" algn="l"/>
              </a:tabLst>
              <a:defRPr/>
            </a:pPr>
            <a:r>
              <a:rPr lang="it-IT" sz="800" b="0" kern="0" dirty="0">
                <a:solidFill>
                  <a:schemeClr val="tx1"/>
                </a:solidFill>
                <a:latin typeface="Myriad Pro Light" pitchFamily="34" charset="0"/>
                <a:cs typeface="Calibri" pitchFamily="34" charset="0"/>
              </a:rPr>
              <a:t>	7.8.1 Modifica della lingua di default	25</a:t>
            </a:r>
          </a:p>
          <a:p>
            <a:pPr marL="360000" indent="-360000" algn="l" defTabSz="182563">
              <a:spcBef>
                <a:spcPts val="200"/>
              </a:spcBef>
              <a:tabLst>
                <a:tab pos="3679200" algn="l"/>
              </a:tabLst>
              <a:defRPr/>
            </a:pPr>
            <a:r>
              <a:rPr lang="it-IT" sz="800" b="0" kern="0" dirty="0">
                <a:solidFill>
                  <a:schemeClr val="tx1"/>
                </a:solidFill>
                <a:latin typeface="Myriad Pro Light" pitchFamily="34" charset="0"/>
                <a:cs typeface="Calibri" pitchFamily="34" charset="0"/>
              </a:rPr>
              <a:t>	7.8.2 Modifica della lingua di visualizzazione	26</a:t>
            </a:r>
          </a:p>
          <a:p>
            <a:pPr marL="182563" lvl="0" indent="-182563" algn="l" defTabSz="182563">
              <a:spcBef>
                <a:spcPts val="200"/>
              </a:spcBef>
              <a:tabLst>
                <a:tab pos="3679200" algn="l"/>
              </a:tabLst>
              <a:defRPr/>
            </a:pPr>
            <a:r>
              <a:rPr lang="it-IT" sz="900" b="0" kern="0" dirty="0">
                <a:solidFill>
                  <a:schemeClr val="tx1"/>
                </a:solidFill>
                <a:latin typeface="Myriad Pro" pitchFamily="34" charset="0"/>
                <a:cs typeface="Calibri" pitchFamily="34" charset="0"/>
              </a:rPr>
              <a:t>	7.9 Configurazione remota</a:t>
            </a:r>
            <a:r>
              <a:rPr lang="it-IT" sz="900" kern="0" dirty="0">
                <a:solidFill>
                  <a:schemeClr val="tx1"/>
                </a:solidFill>
                <a:latin typeface="Myriad Pro" panose="020B0503030403020204" pitchFamily="34" charset="0"/>
                <a:cs typeface="Calibri" pitchFamily="34" charset="0"/>
              </a:rPr>
              <a:t>	</a:t>
            </a:r>
            <a:r>
              <a:rPr lang="it-IT" sz="900" b="0" kern="0" dirty="0">
                <a:solidFill>
                  <a:schemeClr val="tx1"/>
                </a:solidFill>
                <a:latin typeface="Myriad Pro" panose="020B0503030403020204" pitchFamily="34" charset="0"/>
                <a:cs typeface="Calibri" pitchFamily="34" charset="0"/>
              </a:rPr>
              <a:t>27</a:t>
            </a:r>
          </a:p>
          <a:p>
            <a:pPr marL="182563" lvl="0" indent="-182563" algn="l" defTabSz="182563">
              <a:spcBef>
                <a:spcPts val="200"/>
              </a:spcBef>
              <a:tabLst>
                <a:tab pos="3679200" algn="l"/>
              </a:tabLst>
              <a:defRPr/>
            </a:pPr>
            <a:r>
              <a:rPr lang="it-IT" sz="900" b="0" kern="0" dirty="0">
                <a:solidFill>
                  <a:schemeClr val="tx1"/>
                </a:solidFill>
                <a:latin typeface="Myriad Pro" panose="020B0503030403020204" pitchFamily="34" charset="0"/>
                <a:cs typeface="Calibri" pitchFamily="34" charset="0"/>
              </a:rPr>
              <a:t>	7.10 Schema di collegamento - Uso normale	27</a:t>
            </a:r>
          </a:p>
          <a:p>
            <a:pPr marL="182563" lvl="0" indent="-182563" algn="l" defTabSz="182563">
              <a:spcBef>
                <a:spcPts val="200"/>
              </a:spcBef>
              <a:tabLst>
                <a:tab pos="414000" algn="l"/>
                <a:tab pos="3679200" algn="l"/>
              </a:tabLst>
              <a:defRPr/>
            </a:pPr>
            <a:r>
              <a:rPr lang="it-IT" sz="900" b="0" kern="0" dirty="0">
                <a:solidFill>
                  <a:schemeClr val="tx1"/>
                </a:solidFill>
                <a:latin typeface="Myriad Pro" panose="020B0503030403020204" pitchFamily="34" charset="0"/>
                <a:cs typeface="Calibri" pitchFamily="34" charset="0"/>
              </a:rPr>
              <a:t>	7.11 Configurazione delle proprietà della rete locale del computer -</a:t>
            </a:r>
            <a:br>
              <a:rPr lang="it-IT" sz="900" b="0" kern="0" dirty="0">
                <a:solidFill>
                  <a:schemeClr val="tx1"/>
                </a:solidFill>
                <a:latin typeface="Myriad Pro" panose="020B0503030403020204" pitchFamily="34" charset="0"/>
                <a:cs typeface="Calibri" pitchFamily="34" charset="0"/>
              </a:rPr>
            </a:br>
            <a:r>
              <a:rPr lang="it-IT" sz="900" b="0" kern="0" dirty="0">
                <a:solidFill>
                  <a:schemeClr val="tx1"/>
                </a:solidFill>
                <a:latin typeface="Myriad Pro" panose="020B0503030403020204" pitchFamily="34" charset="0"/>
                <a:cs typeface="Calibri" pitchFamily="34" charset="0"/>
              </a:rPr>
              <a:t>	Indirizzo IP automatico	28</a:t>
            </a:r>
          </a:p>
          <a:p>
            <a:pPr marL="182563" lvl="0" indent="-182563" algn="l" defTabSz="182563">
              <a:spcBef>
                <a:spcPts val="200"/>
              </a:spcBef>
              <a:tabLst>
                <a:tab pos="3679200" algn="l"/>
              </a:tabLst>
              <a:defRPr/>
            </a:pPr>
            <a:r>
              <a:rPr lang="it-IT" sz="900" b="0" kern="0" dirty="0">
                <a:solidFill>
                  <a:schemeClr val="tx1"/>
                </a:solidFill>
                <a:latin typeface="Myriad Pro" panose="020B0503030403020204" pitchFamily="34" charset="0"/>
                <a:cs typeface="Calibri" pitchFamily="34" charset="0"/>
              </a:rPr>
              <a:t>	7.12 Configurazione dell’installazione elettrica nel Web Server - </a:t>
            </a:r>
          </a:p>
          <a:p>
            <a:pPr marL="182563" lvl="0" indent="-182563" algn="l" defTabSz="182563">
              <a:spcBef>
                <a:spcPts val="200"/>
              </a:spcBef>
              <a:tabLst>
                <a:tab pos="414000" algn="l"/>
                <a:tab pos="3679200" algn="l"/>
              </a:tabLst>
              <a:defRPr/>
            </a:pPr>
            <a:r>
              <a:rPr lang="it-IT" sz="900" b="0" kern="0" dirty="0">
                <a:solidFill>
                  <a:schemeClr val="tx1"/>
                </a:solidFill>
                <a:latin typeface="Myriad Pro" panose="020B0503030403020204" pitchFamily="34" charset="0"/>
                <a:cs typeface="Calibri" pitchFamily="34" charset="0"/>
              </a:rPr>
              <a:t>		“Configurazione del sistema” 	30</a:t>
            </a:r>
          </a:p>
          <a:p>
            <a:pPr marL="360000" indent="-360000" algn="l" defTabSz="182563">
              <a:spcBef>
                <a:spcPts val="200"/>
              </a:spcBef>
              <a:tabLst>
                <a:tab pos="3679200" algn="l"/>
              </a:tabLst>
              <a:defRPr/>
            </a:pPr>
            <a:r>
              <a:rPr lang="it-IT" sz="800" b="0" kern="0" dirty="0">
                <a:solidFill>
                  <a:schemeClr val="tx1"/>
                </a:solidFill>
                <a:latin typeface="Myriad Pro Light" pitchFamily="34" charset="0"/>
                <a:cs typeface="Calibri" pitchFamily="34" charset="0"/>
              </a:rPr>
              <a:t>	7.12.1 Configurazione di Gateway e Dispositivi 	32</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7.12.1.1 Creazione e Salvataggio di nuovi Gateway 	33</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7.12.1.2 Creazione e Salvataggio di Dispositivi ”Fisici” 	34</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a:t>
            </a:r>
            <a:r>
              <a:rPr lang="it-IT" sz="700" b="0" kern="0" cap="all" dirty="0">
                <a:solidFill>
                  <a:schemeClr val="tx1"/>
                </a:solidFill>
                <a:latin typeface="Myriad Pro Light" panose="020B0403030403020204" pitchFamily="34" charset="0"/>
                <a:cs typeface="Calibri" pitchFamily="34" charset="0"/>
              </a:rPr>
              <a:t>7.12.5.3 O</a:t>
            </a:r>
            <a:r>
              <a:rPr lang="it-IT" sz="700" b="0" kern="0" dirty="0">
                <a:solidFill>
                  <a:schemeClr val="tx1"/>
                </a:solidFill>
                <a:latin typeface="Myriad Pro Light" panose="020B0403030403020204" pitchFamily="34" charset="0"/>
                <a:cs typeface="Calibri" pitchFamily="34" charset="0"/>
              </a:rPr>
              <a:t>pzioni avanzate 	39</a:t>
            </a:r>
          </a:p>
          <a:p>
            <a:pPr marL="612000" indent="-612000" algn="l" defTabSz="182563">
              <a:spcBef>
                <a:spcPts val="200"/>
              </a:spcBef>
              <a:tabLst>
                <a:tab pos="3679200" algn="l"/>
              </a:tabLst>
              <a:defRPr/>
            </a:pPr>
            <a:r>
              <a:rPr lang="it-IT" sz="700" b="0" kern="0" dirty="0">
                <a:solidFill>
                  <a:schemeClr val="tx1"/>
                </a:solidFill>
                <a:latin typeface="Myriad Pro Light" panose="020B0403030403020204" pitchFamily="34" charset="0"/>
                <a:cs typeface="Calibri" pitchFamily="34" charset="0"/>
              </a:rPr>
              <a:t>	7.12.5.4 Funzioni di sistema 	42</a:t>
            </a:r>
          </a:p>
          <a:p>
            <a:pPr marL="360000" indent="-360000" algn="l" defTabSz="182563">
              <a:spcBef>
                <a:spcPts val="200"/>
              </a:spcBef>
              <a:tabLst>
                <a:tab pos="3679200" algn="l"/>
              </a:tabLst>
              <a:defRPr/>
            </a:pPr>
            <a:r>
              <a:rPr lang="it-IT" sz="800" b="0" kern="0" dirty="0">
                <a:solidFill>
                  <a:schemeClr val="tx1"/>
                </a:solidFill>
                <a:latin typeface="Myriad Pro Light" pitchFamily="34" charset="0"/>
                <a:cs typeface="Calibri" pitchFamily="34" charset="0"/>
              </a:rPr>
              <a:t>	7.12.2 Configurazione di Carichi, Gruppi e Quadri elettrici 	44</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7.12.2.1 Quadri elettrici	45</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7.12.2.2 Carichi	46</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7.12.2.3 Gruppi di misura	47</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7.12.2.4 Funzioni di sistema	48</a:t>
            </a:r>
          </a:p>
          <a:p>
            <a:pPr marL="360000" indent="-360000" algn="l" defTabSz="182563">
              <a:spcBef>
                <a:spcPts val="200"/>
              </a:spcBef>
              <a:tabLst>
                <a:tab pos="3679200" algn="l"/>
              </a:tabLst>
              <a:defRPr/>
            </a:pPr>
            <a:r>
              <a:rPr lang="it-IT" sz="800" b="0" kern="0" dirty="0">
                <a:solidFill>
                  <a:schemeClr val="tx1"/>
                </a:solidFill>
                <a:latin typeface="Myriad Pro Light" pitchFamily="34" charset="0"/>
                <a:cs typeface="Calibri" pitchFamily="34" charset="0"/>
              </a:rPr>
              <a:t>	7.12.3 Configurazione del Costo dei consumi 	50</a:t>
            </a:r>
          </a:p>
          <a:p>
            <a:pPr marL="611188" indent="-611188"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7.12.1.2 Creazione e Salvataggio di Tariffe e nuove Regole di costo 	51</a:t>
            </a:r>
          </a:p>
          <a:p>
            <a:pPr marL="360000" indent="-360000" algn="l" defTabSz="182563">
              <a:spcBef>
                <a:spcPts val="200"/>
              </a:spcBef>
              <a:tabLst>
                <a:tab pos="3679200" algn="l"/>
              </a:tabLst>
              <a:defRPr/>
            </a:pPr>
            <a:r>
              <a:rPr lang="it-IT" sz="800" b="0" kern="0" dirty="0">
                <a:solidFill>
                  <a:schemeClr val="tx1"/>
                </a:solidFill>
                <a:latin typeface="Myriad Pro Light" pitchFamily="34" charset="0"/>
                <a:cs typeface="Calibri" pitchFamily="34" charset="0"/>
              </a:rPr>
              <a:t>	7.12.4 Configurazione del tempo di campionamento dei dati	57</a:t>
            </a:r>
          </a:p>
          <a:p>
            <a:pPr marL="361950" indent="-361950" algn="l" defTabSz="182563">
              <a:spcBef>
                <a:spcPts val="200"/>
              </a:spcBef>
              <a:tabLst>
                <a:tab pos="3679200" algn="l"/>
              </a:tabLst>
              <a:defRPr/>
            </a:pPr>
            <a:r>
              <a:rPr lang="it-IT" sz="800" b="0" kern="0" dirty="0">
                <a:solidFill>
                  <a:schemeClr val="tx1"/>
                </a:solidFill>
                <a:latin typeface="Myriad Pro Light" pitchFamily="34" charset="0"/>
                <a:cs typeface="Calibri" pitchFamily="34" charset="0"/>
              </a:rPr>
              <a:t>	7.12.5 Funzione Master/Slave	59</a:t>
            </a:r>
          </a:p>
          <a:p>
            <a:pPr marL="612000" indent="-612000" algn="l" defTabSz="182563">
              <a:spcBef>
                <a:spcPts val="200"/>
              </a:spcBef>
              <a:tabLst>
                <a:tab pos="3679200" algn="l"/>
              </a:tabLst>
              <a:defRPr/>
            </a:pPr>
            <a:r>
              <a:rPr lang="it-IT" sz="700" b="0" kern="0" dirty="0">
                <a:solidFill>
                  <a:schemeClr val="tx1"/>
                </a:solidFill>
                <a:latin typeface="Myriad Pro Light" panose="020B0403030403020204" pitchFamily="34" charset="0"/>
                <a:cs typeface="Calibri" pitchFamily="34" charset="0"/>
              </a:rPr>
              <a:t>	7.12.5.1 Attivazione della funzione	60</a:t>
            </a:r>
          </a:p>
          <a:p>
            <a:pPr marL="612000" indent="-612000" algn="l" defTabSz="182563">
              <a:spcBef>
                <a:spcPts val="200"/>
              </a:spcBef>
              <a:tabLst>
                <a:tab pos="3679200" algn="l"/>
              </a:tabLst>
              <a:defRPr/>
            </a:pPr>
            <a:r>
              <a:rPr lang="it-IT" sz="700" b="0" kern="0" dirty="0">
                <a:solidFill>
                  <a:schemeClr val="tx1"/>
                </a:solidFill>
                <a:latin typeface="Myriad Pro Light" panose="020B0403030403020204" pitchFamily="34" charset="0"/>
                <a:cs typeface="Calibri" pitchFamily="34" charset="0"/>
              </a:rPr>
              <a:t>	7.12.5.2 Creazione e Salvataggio di Gateway e Dispositivi “Virtuali”	61</a:t>
            </a:r>
            <a:endParaRPr lang="it-IT" sz="800" b="0" kern="0" dirty="0">
              <a:solidFill>
                <a:schemeClr val="tx1"/>
              </a:solidFill>
              <a:latin typeface="Myriad Pro Light" pitchFamily="34" charset="0"/>
            </a:endParaRPr>
          </a:p>
        </p:txBody>
      </p:sp>
      <p:sp>
        <p:nvSpPr>
          <p:cNvPr id="42" name="Rectangle 2">
            <a:extLst>
              <a:ext uri="{FF2B5EF4-FFF2-40B4-BE49-F238E27FC236}">
                <a16:creationId xmlns:a16="http://schemas.microsoft.com/office/drawing/2014/main" id="{CC45CF7F-CF25-461D-9F43-9F70950FE477}"/>
              </a:ext>
            </a:extLst>
          </p:cNvPr>
          <p:cNvSpPr txBox="1">
            <a:spLocks noChangeArrowheads="1"/>
          </p:cNvSpPr>
          <p:nvPr/>
        </p:nvSpPr>
        <p:spPr bwMode="auto">
          <a:xfrm>
            <a:off x="342900" y="972000"/>
            <a:ext cx="863600" cy="23071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609600" marR="0" lvl="0" indent="-609600" algn="l" defTabSz="914400" rtl="0" eaLnBrk="1" fontAlgn="base" latinLnBrk="0" hangingPunct="1">
              <a:lnSpc>
                <a:spcPct val="100000"/>
              </a:lnSpc>
              <a:spcBef>
                <a:spcPct val="20000"/>
              </a:spcBef>
              <a:spcAft>
                <a:spcPct val="0"/>
              </a:spcAft>
              <a:buClrTx/>
              <a:buSzTx/>
              <a:buFontTx/>
              <a:buNone/>
              <a:tabLst/>
              <a:defRPr/>
            </a:pPr>
            <a:r>
              <a:rPr kumimoji="0" lang="it-IT" sz="1200" b="1" i="0" u="none" strike="noStrike" kern="0" cap="none" spc="0" normalizeH="0" baseline="0" dirty="0">
                <a:ln>
                  <a:noFill/>
                </a:ln>
                <a:solidFill>
                  <a:srgbClr val="146BBA"/>
                </a:solidFill>
                <a:effectLst/>
                <a:uLnTx/>
                <a:uFillTx/>
                <a:latin typeface="Myriad Pro"/>
                <a:ea typeface="+mj-ea"/>
                <a:cs typeface="Calibri" pitchFamily="34" charset="0"/>
              </a:rPr>
              <a:t>Indice</a:t>
            </a:r>
            <a:endParaRPr kumimoji="0" lang="it-IT" sz="900" b="1" i="0" u="none" strike="noStrike" kern="0" cap="none" spc="0" normalizeH="0" baseline="0" dirty="0">
              <a:ln>
                <a:noFill/>
              </a:ln>
              <a:solidFill>
                <a:srgbClr val="146BBA"/>
              </a:solidFill>
              <a:effectLst/>
              <a:uLnTx/>
              <a:uFillTx/>
              <a:latin typeface="Myriad Pro"/>
              <a:ea typeface="+mj-ea"/>
              <a:cs typeface="Calibri" pitchFamily="34" charset="0"/>
            </a:endParaRPr>
          </a:p>
        </p:txBody>
      </p:sp>
      <p:sp>
        <p:nvSpPr>
          <p:cNvPr id="43" name="Rettangolo 42">
            <a:extLst>
              <a:ext uri="{FF2B5EF4-FFF2-40B4-BE49-F238E27FC236}">
                <a16:creationId xmlns:a16="http://schemas.microsoft.com/office/drawing/2014/main" id="{D5749FAA-3EF6-403D-9DE4-7226D270163E}"/>
              </a:ext>
            </a:extLst>
          </p:cNvPr>
          <p:cNvSpPr/>
          <p:nvPr/>
        </p:nvSpPr>
        <p:spPr bwMode="auto">
          <a:xfrm>
            <a:off x="360000" y="8582414"/>
            <a:ext cx="1011600" cy="6223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13" name="Rettangolo 112">
            <a:hlinkClick r:id="rId3" action="ppaction://hlinksldjump"/>
            <a:extLst>
              <a:ext uri="{FF2B5EF4-FFF2-40B4-BE49-F238E27FC236}">
                <a16:creationId xmlns:a16="http://schemas.microsoft.com/office/drawing/2014/main" id="{F42C1C9C-B5B8-4B0C-A41C-99518FF07E7E}"/>
              </a:ext>
            </a:extLst>
          </p:cNvPr>
          <p:cNvSpPr/>
          <p:nvPr/>
        </p:nvSpPr>
        <p:spPr bwMode="auto">
          <a:xfrm>
            <a:off x="6213881" y="1037056"/>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14" name="Rettangolo 113">
            <a:hlinkClick r:id="rId4" action="ppaction://hlinksldjump"/>
            <a:extLst>
              <a:ext uri="{FF2B5EF4-FFF2-40B4-BE49-F238E27FC236}">
                <a16:creationId xmlns:a16="http://schemas.microsoft.com/office/drawing/2014/main" id="{BC707F93-AEB2-4D56-A6AE-735D393C1FE5}"/>
              </a:ext>
            </a:extLst>
          </p:cNvPr>
          <p:cNvSpPr/>
          <p:nvPr/>
        </p:nvSpPr>
        <p:spPr bwMode="auto">
          <a:xfrm>
            <a:off x="6213881" y="1211404"/>
            <a:ext cx="317887" cy="25103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15" name="Rettangolo 114">
            <a:hlinkClick r:id="rId5" action="ppaction://hlinksldjump"/>
            <a:extLst>
              <a:ext uri="{FF2B5EF4-FFF2-40B4-BE49-F238E27FC236}">
                <a16:creationId xmlns:a16="http://schemas.microsoft.com/office/drawing/2014/main" id="{0A87F138-48CB-4AEF-8211-546E3CE320E2}"/>
              </a:ext>
            </a:extLst>
          </p:cNvPr>
          <p:cNvSpPr/>
          <p:nvPr/>
        </p:nvSpPr>
        <p:spPr bwMode="auto">
          <a:xfrm>
            <a:off x="6213881" y="1531329"/>
            <a:ext cx="317887" cy="25401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16" name="Rettangolo 115">
            <a:hlinkClick r:id="rId6" action="ppaction://hlinksldjump"/>
            <a:extLst>
              <a:ext uri="{FF2B5EF4-FFF2-40B4-BE49-F238E27FC236}">
                <a16:creationId xmlns:a16="http://schemas.microsoft.com/office/drawing/2014/main" id="{942A3545-A3C4-484D-8887-2333ECBA89DC}"/>
              </a:ext>
            </a:extLst>
          </p:cNvPr>
          <p:cNvSpPr/>
          <p:nvPr/>
        </p:nvSpPr>
        <p:spPr bwMode="auto">
          <a:xfrm>
            <a:off x="6213881" y="1849485"/>
            <a:ext cx="317887" cy="9823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17" name="Rettangolo 116">
            <a:hlinkClick r:id="rId7" action="ppaction://hlinksldjump"/>
            <a:extLst>
              <a:ext uri="{FF2B5EF4-FFF2-40B4-BE49-F238E27FC236}">
                <a16:creationId xmlns:a16="http://schemas.microsoft.com/office/drawing/2014/main" id="{61B8436B-6C41-4756-96FB-B34E92B2F662}"/>
              </a:ext>
            </a:extLst>
          </p:cNvPr>
          <p:cNvSpPr/>
          <p:nvPr/>
        </p:nvSpPr>
        <p:spPr bwMode="auto">
          <a:xfrm>
            <a:off x="6213881" y="1996766"/>
            <a:ext cx="317887" cy="78801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18" name="Rettangolo 117">
            <a:hlinkClick r:id="rId8" action="ppaction://hlinksldjump"/>
            <a:extLst>
              <a:ext uri="{FF2B5EF4-FFF2-40B4-BE49-F238E27FC236}">
                <a16:creationId xmlns:a16="http://schemas.microsoft.com/office/drawing/2014/main" id="{7CA4BD87-F932-479C-BDB2-FE30461411B5}"/>
              </a:ext>
            </a:extLst>
          </p:cNvPr>
          <p:cNvSpPr/>
          <p:nvPr/>
        </p:nvSpPr>
        <p:spPr bwMode="auto">
          <a:xfrm>
            <a:off x="6213881" y="2986519"/>
            <a:ext cx="317887" cy="26182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19" name="Rettangolo 118">
            <a:hlinkClick r:id="rId9" action="ppaction://hlinksldjump"/>
            <a:extLst>
              <a:ext uri="{FF2B5EF4-FFF2-40B4-BE49-F238E27FC236}">
                <a16:creationId xmlns:a16="http://schemas.microsoft.com/office/drawing/2014/main" id="{D64F76D7-0025-4002-A0B2-027E8EA27BB6}"/>
              </a:ext>
            </a:extLst>
          </p:cNvPr>
          <p:cNvSpPr/>
          <p:nvPr/>
        </p:nvSpPr>
        <p:spPr bwMode="auto">
          <a:xfrm>
            <a:off x="6213881" y="3293343"/>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20" name="Rettangolo 119">
            <a:hlinkClick r:id="rId10" action="ppaction://hlinksldjump"/>
            <a:extLst>
              <a:ext uri="{FF2B5EF4-FFF2-40B4-BE49-F238E27FC236}">
                <a16:creationId xmlns:a16="http://schemas.microsoft.com/office/drawing/2014/main" id="{31B7D947-04C7-4D85-ACCC-B2F860FDF71B}"/>
              </a:ext>
            </a:extLst>
          </p:cNvPr>
          <p:cNvSpPr/>
          <p:nvPr/>
        </p:nvSpPr>
        <p:spPr bwMode="auto">
          <a:xfrm>
            <a:off x="6213881" y="3609684"/>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21" name="Rettangolo 120">
            <a:hlinkClick r:id="rId11" action="ppaction://hlinksldjump"/>
            <a:extLst>
              <a:ext uri="{FF2B5EF4-FFF2-40B4-BE49-F238E27FC236}">
                <a16:creationId xmlns:a16="http://schemas.microsoft.com/office/drawing/2014/main" id="{7ECE7BA7-8925-4A4B-A372-9F3D8DD251F9}"/>
              </a:ext>
            </a:extLst>
          </p:cNvPr>
          <p:cNvSpPr/>
          <p:nvPr/>
        </p:nvSpPr>
        <p:spPr bwMode="auto">
          <a:xfrm>
            <a:off x="6213881" y="3763798"/>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22" name="Rettangolo 121">
            <a:hlinkClick r:id="rId12" action="ppaction://hlinksldjump"/>
            <a:extLst>
              <a:ext uri="{FF2B5EF4-FFF2-40B4-BE49-F238E27FC236}">
                <a16:creationId xmlns:a16="http://schemas.microsoft.com/office/drawing/2014/main" id="{B0DB5247-F783-4A31-807A-367D307FBC7B}"/>
              </a:ext>
            </a:extLst>
          </p:cNvPr>
          <p:cNvSpPr/>
          <p:nvPr/>
        </p:nvSpPr>
        <p:spPr bwMode="auto">
          <a:xfrm>
            <a:off x="6213881" y="3925654"/>
            <a:ext cx="317887" cy="23930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23" name="Rettangolo 122">
            <a:hlinkClick r:id="rId13" action="ppaction://hlinksldjump"/>
            <a:extLst>
              <a:ext uri="{FF2B5EF4-FFF2-40B4-BE49-F238E27FC236}">
                <a16:creationId xmlns:a16="http://schemas.microsoft.com/office/drawing/2014/main" id="{CCA17AE7-AC66-4541-A7DD-3A75588BBB9C}"/>
              </a:ext>
            </a:extLst>
          </p:cNvPr>
          <p:cNvSpPr/>
          <p:nvPr/>
        </p:nvSpPr>
        <p:spPr bwMode="auto">
          <a:xfrm>
            <a:off x="6213881" y="4222242"/>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24" name="Rettangolo 123">
            <a:hlinkClick r:id="rId14" action="ppaction://hlinksldjump"/>
            <a:extLst>
              <a:ext uri="{FF2B5EF4-FFF2-40B4-BE49-F238E27FC236}">
                <a16:creationId xmlns:a16="http://schemas.microsoft.com/office/drawing/2014/main" id="{CC537B66-A5FA-49C0-A20D-87AB794D3F29}"/>
              </a:ext>
            </a:extLst>
          </p:cNvPr>
          <p:cNvSpPr/>
          <p:nvPr/>
        </p:nvSpPr>
        <p:spPr bwMode="auto">
          <a:xfrm>
            <a:off x="6213881" y="4383683"/>
            <a:ext cx="317887" cy="24753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25" name="Rettangolo 124">
            <a:hlinkClick r:id="rId15" action="ppaction://hlinksldjump"/>
            <a:extLst>
              <a:ext uri="{FF2B5EF4-FFF2-40B4-BE49-F238E27FC236}">
                <a16:creationId xmlns:a16="http://schemas.microsoft.com/office/drawing/2014/main" id="{0D76A43D-2CC6-46A4-A260-5E6430FA52B1}"/>
              </a:ext>
            </a:extLst>
          </p:cNvPr>
          <p:cNvSpPr/>
          <p:nvPr/>
        </p:nvSpPr>
        <p:spPr bwMode="auto">
          <a:xfrm>
            <a:off x="6213881" y="5164840"/>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26" name="Rettangolo 125">
            <a:hlinkClick r:id="rId16" action="ppaction://hlinksldjump"/>
            <a:extLst>
              <a:ext uri="{FF2B5EF4-FFF2-40B4-BE49-F238E27FC236}">
                <a16:creationId xmlns:a16="http://schemas.microsoft.com/office/drawing/2014/main" id="{6D2BAEBE-1C52-41D3-B579-4B065660A29B}"/>
              </a:ext>
            </a:extLst>
          </p:cNvPr>
          <p:cNvSpPr/>
          <p:nvPr/>
        </p:nvSpPr>
        <p:spPr bwMode="auto">
          <a:xfrm>
            <a:off x="6213881" y="5319621"/>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27" name="Rettangolo 126">
            <a:hlinkClick r:id="rId17" action="ppaction://hlinksldjump"/>
            <a:extLst>
              <a:ext uri="{FF2B5EF4-FFF2-40B4-BE49-F238E27FC236}">
                <a16:creationId xmlns:a16="http://schemas.microsoft.com/office/drawing/2014/main" id="{6AA0D4E8-9290-4551-AB59-510341311C91}"/>
              </a:ext>
            </a:extLst>
          </p:cNvPr>
          <p:cNvSpPr/>
          <p:nvPr/>
        </p:nvSpPr>
        <p:spPr bwMode="auto">
          <a:xfrm>
            <a:off x="6213881" y="5456664"/>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28" name="Rettangolo 127">
            <a:hlinkClick r:id="rId18" action="ppaction://hlinksldjump"/>
            <a:extLst>
              <a:ext uri="{FF2B5EF4-FFF2-40B4-BE49-F238E27FC236}">
                <a16:creationId xmlns:a16="http://schemas.microsoft.com/office/drawing/2014/main" id="{FAC5BE29-3147-45E1-A6CB-792678F9D052}"/>
              </a:ext>
            </a:extLst>
          </p:cNvPr>
          <p:cNvSpPr/>
          <p:nvPr/>
        </p:nvSpPr>
        <p:spPr bwMode="auto">
          <a:xfrm>
            <a:off x="6213881" y="5588941"/>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29" name="Rettangolo 128">
            <a:hlinkClick r:id="rId19" action="ppaction://hlinksldjump"/>
            <a:extLst>
              <a:ext uri="{FF2B5EF4-FFF2-40B4-BE49-F238E27FC236}">
                <a16:creationId xmlns:a16="http://schemas.microsoft.com/office/drawing/2014/main" id="{B4FAFEDA-71FC-4423-BBC1-2ED4F430FD9D}"/>
              </a:ext>
            </a:extLst>
          </p:cNvPr>
          <p:cNvSpPr/>
          <p:nvPr/>
        </p:nvSpPr>
        <p:spPr bwMode="auto">
          <a:xfrm>
            <a:off x="6213881" y="5722978"/>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30" name="Rettangolo 129">
            <a:hlinkClick r:id="rId20" action="ppaction://hlinksldjump"/>
            <a:extLst>
              <a:ext uri="{FF2B5EF4-FFF2-40B4-BE49-F238E27FC236}">
                <a16:creationId xmlns:a16="http://schemas.microsoft.com/office/drawing/2014/main" id="{6BC86540-6B4C-45E9-A8AE-C706C2BB342F}"/>
              </a:ext>
            </a:extLst>
          </p:cNvPr>
          <p:cNvSpPr/>
          <p:nvPr/>
        </p:nvSpPr>
        <p:spPr bwMode="auto">
          <a:xfrm>
            <a:off x="6213881" y="5859396"/>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31" name="Rettangolo 130">
            <a:hlinkClick r:id="rId21" action="ppaction://hlinksldjump"/>
            <a:extLst>
              <a:ext uri="{FF2B5EF4-FFF2-40B4-BE49-F238E27FC236}">
                <a16:creationId xmlns:a16="http://schemas.microsoft.com/office/drawing/2014/main" id="{47CD034E-4501-48A4-8DA6-52C6BAEF92AC}"/>
              </a:ext>
            </a:extLst>
          </p:cNvPr>
          <p:cNvSpPr/>
          <p:nvPr/>
        </p:nvSpPr>
        <p:spPr bwMode="auto">
          <a:xfrm>
            <a:off x="6213881" y="5992640"/>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32" name="Rettangolo 131">
            <a:hlinkClick r:id="rId22" action="ppaction://hlinksldjump"/>
            <a:extLst>
              <a:ext uri="{FF2B5EF4-FFF2-40B4-BE49-F238E27FC236}">
                <a16:creationId xmlns:a16="http://schemas.microsoft.com/office/drawing/2014/main" id="{00143233-F36F-4E0B-964D-A734A56BFC98}"/>
              </a:ext>
            </a:extLst>
          </p:cNvPr>
          <p:cNvSpPr/>
          <p:nvPr/>
        </p:nvSpPr>
        <p:spPr bwMode="auto">
          <a:xfrm>
            <a:off x="6213881" y="6133477"/>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33" name="Rettangolo 132">
            <a:hlinkClick r:id="rId23" action="ppaction://hlinksldjump"/>
            <a:extLst>
              <a:ext uri="{FF2B5EF4-FFF2-40B4-BE49-F238E27FC236}">
                <a16:creationId xmlns:a16="http://schemas.microsoft.com/office/drawing/2014/main" id="{9193370B-D4A0-4C06-B796-7CFA29711F1C}"/>
              </a:ext>
            </a:extLst>
          </p:cNvPr>
          <p:cNvSpPr/>
          <p:nvPr/>
        </p:nvSpPr>
        <p:spPr bwMode="auto">
          <a:xfrm>
            <a:off x="6213881" y="6266378"/>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34" name="Rettangolo 133">
            <a:hlinkClick r:id="rId24" action="ppaction://hlinksldjump"/>
            <a:extLst>
              <a:ext uri="{FF2B5EF4-FFF2-40B4-BE49-F238E27FC236}">
                <a16:creationId xmlns:a16="http://schemas.microsoft.com/office/drawing/2014/main" id="{E0BB2A8B-8B26-46BF-9F92-66708A12DF4A}"/>
              </a:ext>
            </a:extLst>
          </p:cNvPr>
          <p:cNvSpPr/>
          <p:nvPr/>
        </p:nvSpPr>
        <p:spPr bwMode="auto">
          <a:xfrm>
            <a:off x="6213881" y="6401660"/>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35" name="Rettangolo 134">
            <a:hlinkClick r:id="rId25" action="ppaction://hlinksldjump"/>
            <a:extLst>
              <a:ext uri="{FF2B5EF4-FFF2-40B4-BE49-F238E27FC236}">
                <a16:creationId xmlns:a16="http://schemas.microsoft.com/office/drawing/2014/main" id="{4BB381F3-3EA6-4388-8527-DA32ACD64FD9}"/>
              </a:ext>
            </a:extLst>
          </p:cNvPr>
          <p:cNvSpPr/>
          <p:nvPr/>
        </p:nvSpPr>
        <p:spPr bwMode="auto">
          <a:xfrm>
            <a:off x="6213881" y="6535215"/>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36" name="Rettangolo 135">
            <a:hlinkClick r:id="rId26" action="ppaction://hlinksldjump"/>
            <a:extLst>
              <a:ext uri="{FF2B5EF4-FFF2-40B4-BE49-F238E27FC236}">
                <a16:creationId xmlns:a16="http://schemas.microsoft.com/office/drawing/2014/main" id="{60EA6572-C0F7-4CE4-8E54-5E9EAD9EC972}"/>
              </a:ext>
            </a:extLst>
          </p:cNvPr>
          <p:cNvSpPr/>
          <p:nvPr/>
        </p:nvSpPr>
        <p:spPr bwMode="auto">
          <a:xfrm>
            <a:off x="6213881" y="6668070"/>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37" name="Rettangolo 136">
            <a:hlinkClick r:id="rId27" action="ppaction://hlinksldjump"/>
            <a:extLst>
              <a:ext uri="{FF2B5EF4-FFF2-40B4-BE49-F238E27FC236}">
                <a16:creationId xmlns:a16="http://schemas.microsoft.com/office/drawing/2014/main" id="{55C32127-DB24-43EC-96E9-6071F0E9955E}"/>
              </a:ext>
            </a:extLst>
          </p:cNvPr>
          <p:cNvSpPr/>
          <p:nvPr/>
        </p:nvSpPr>
        <p:spPr bwMode="auto">
          <a:xfrm>
            <a:off x="6213881" y="6809846"/>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38" name="Rettangolo 137">
            <a:hlinkClick r:id="rId28" action="ppaction://hlinksldjump"/>
            <a:extLst>
              <a:ext uri="{FF2B5EF4-FFF2-40B4-BE49-F238E27FC236}">
                <a16:creationId xmlns:a16="http://schemas.microsoft.com/office/drawing/2014/main" id="{4633437F-DE0F-4869-ADD2-23F01EBE7719}"/>
              </a:ext>
            </a:extLst>
          </p:cNvPr>
          <p:cNvSpPr/>
          <p:nvPr/>
        </p:nvSpPr>
        <p:spPr bwMode="auto">
          <a:xfrm>
            <a:off x="6213881" y="6948262"/>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39" name="Rettangolo 138">
            <a:hlinkClick r:id="rId29" action="ppaction://hlinksldjump"/>
            <a:extLst>
              <a:ext uri="{FF2B5EF4-FFF2-40B4-BE49-F238E27FC236}">
                <a16:creationId xmlns:a16="http://schemas.microsoft.com/office/drawing/2014/main" id="{72863206-FF59-4A33-A7AA-58EDD05C63C9}"/>
              </a:ext>
            </a:extLst>
          </p:cNvPr>
          <p:cNvSpPr/>
          <p:nvPr/>
        </p:nvSpPr>
        <p:spPr bwMode="auto">
          <a:xfrm>
            <a:off x="6213881" y="7098481"/>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40" name="Rettangolo 139">
            <a:hlinkClick r:id="rId30" action="ppaction://hlinksldjump"/>
            <a:extLst>
              <a:ext uri="{FF2B5EF4-FFF2-40B4-BE49-F238E27FC236}">
                <a16:creationId xmlns:a16="http://schemas.microsoft.com/office/drawing/2014/main" id="{0052EFF6-30DF-414A-A5A8-A6024A39C058}"/>
              </a:ext>
            </a:extLst>
          </p:cNvPr>
          <p:cNvSpPr/>
          <p:nvPr/>
        </p:nvSpPr>
        <p:spPr bwMode="auto">
          <a:xfrm>
            <a:off x="6213881" y="7237965"/>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41" name="Rettangolo 140">
            <a:hlinkClick r:id="rId31" action="ppaction://hlinksldjump"/>
            <a:extLst>
              <a:ext uri="{FF2B5EF4-FFF2-40B4-BE49-F238E27FC236}">
                <a16:creationId xmlns:a16="http://schemas.microsoft.com/office/drawing/2014/main" id="{0B8DCB95-9862-451C-8D90-E1D70356B40A}"/>
              </a:ext>
            </a:extLst>
          </p:cNvPr>
          <p:cNvSpPr/>
          <p:nvPr/>
        </p:nvSpPr>
        <p:spPr bwMode="auto">
          <a:xfrm>
            <a:off x="6213881" y="7370457"/>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42" name="Rettangolo 141">
            <a:hlinkClick r:id="rId32" action="ppaction://hlinksldjump"/>
            <a:extLst>
              <a:ext uri="{FF2B5EF4-FFF2-40B4-BE49-F238E27FC236}">
                <a16:creationId xmlns:a16="http://schemas.microsoft.com/office/drawing/2014/main" id="{44E43D06-FE5D-4474-982C-F75EA21B226D}"/>
              </a:ext>
            </a:extLst>
          </p:cNvPr>
          <p:cNvSpPr/>
          <p:nvPr/>
        </p:nvSpPr>
        <p:spPr bwMode="auto">
          <a:xfrm>
            <a:off x="6213881" y="2829397"/>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43" name="Rettangolo 142">
            <a:hlinkClick r:id="rId33" action="ppaction://hlinksldjump"/>
            <a:extLst>
              <a:ext uri="{FF2B5EF4-FFF2-40B4-BE49-F238E27FC236}">
                <a16:creationId xmlns:a16="http://schemas.microsoft.com/office/drawing/2014/main" id="{308D27D9-51F1-4E09-935E-E649A2A2C401}"/>
              </a:ext>
            </a:extLst>
          </p:cNvPr>
          <p:cNvSpPr/>
          <p:nvPr/>
        </p:nvSpPr>
        <p:spPr bwMode="auto">
          <a:xfrm>
            <a:off x="6213881" y="3445440"/>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144" name="Rettangolo 143">
            <a:hlinkClick r:id="rId34" action="ppaction://hlinksldjump"/>
            <a:extLst>
              <a:ext uri="{FF2B5EF4-FFF2-40B4-BE49-F238E27FC236}">
                <a16:creationId xmlns:a16="http://schemas.microsoft.com/office/drawing/2014/main" id="{F54C5633-4A44-43DC-B5B7-9A6AED20659B}"/>
              </a:ext>
            </a:extLst>
          </p:cNvPr>
          <p:cNvSpPr/>
          <p:nvPr/>
        </p:nvSpPr>
        <p:spPr bwMode="auto">
          <a:xfrm>
            <a:off x="6213881" y="4838838"/>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body" idx="4294967295"/>
          </p:nvPr>
        </p:nvSpPr>
        <p:spPr>
          <a:xfrm>
            <a:off x="2520000" y="1176338"/>
            <a:ext cx="3971925" cy="8002587"/>
          </a:xfrm>
          <a:prstGeom prst="rect">
            <a:avLst/>
          </a:prstGeom>
        </p:spPr>
        <p:txBody>
          <a:bodyPr/>
          <a:lstStyle/>
          <a:p>
            <a:pPr marL="0" lvl="0" indent="0" eaLnBrk="1" hangingPunct="1">
              <a:spcBef>
                <a:spcPts val="200"/>
              </a:spcBef>
              <a:buNone/>
            </a:pPr>
            <a:r>
              <a:rPr lang="it-IT" sz="1000" b="1" dirty="0">
                <a:solidFill>
                  <a:srgbClr val="146BBA"/>
                </a:solidFill>
                <a:latin typeface="Myriad Pro" pitchFamily="34" charset="0"/>
              </a:rPr>
              <a:t>7.12 </a:t>
            </a:r>
            <a:r>
              <a:rPr lang="it-IT" sz="1000" b="1" dirty="0">
                <a:latin typeface="Myriad Pro"/>
              </a:rPr>
              <a:t>Configurazione dell’installazione nel </a:t>
            </a:r>
            <a:r>
              <a:rPr lang="it-IT" sz="1000" b="1" dirty="0">
                <a:latin typeface="Myriad Pro" pitchFamily="34" charset="0"/>
              </a:rPr>
              <a:t>Web Server - “Configurazione del sistema”</a:t>
            </a:r>
          </a:p>
          <a:p>
            <a:pPr marL="0" indent="0" eaLnBrk="1" hangingPunct="1">
              <a:spcBef>
                <a:spcPts val="200"/>
              </a:spcBef>
              <a:buNone/>
            </a:pPr>
            <a:r>
              <a:rPr lang="it-IT" dirty="0"/>
              <a:t>Digitare </a:t>
            </a:r>
            <a:r>
              <a:rPr lang="it-IT" dirty="0">
                <a:solidFill>
                  <a:srgbClr val="146BBA"/>
                </a:solidFill>
              </a:rPr>
              <a:t>l'indirizzo IP impostato </a:t>
            </a:r>
            <a:r>
              <a:rPr lang="it-IT" dirty="0"/>
              <a:t>nel</a:t>
            </a:r>
            <a:r>
              <a:rPr lang="it-IT" dirty="0">
                <a:latin typeface="Myriad Pro" pitchFamily="34" charset="0"/>
              </a:rPr>
              <a:t> browser.</a:t>
            </a:r>
          </a:p>
          <a:p>
            <a:pPr marL="457200" indent="-457200" eaLnBrk="1" hangingPunct="1">
              <a:spcBef>
                <a:spcPts val="200"/>
              </a:spcBef>
              <a:buNone/>
            </a:pPr>
            <a:endParaRPr lang="it-IT" dirty="0">
              <a:latin typeface="Myriad Pro" pitchFamily="34" charset="0"/>
            </a:endParaRPr>
          </a:p>
          <a:p>
            <a:pPr marL="457200" indent="-457200" eaLnBrk="1" hangingPunct="1">
              <a:spcBef>
                <a:spcPts val="200"/>
              </a:spcBef>
              <a:buNone/>
            </a:pPr>
            <a:endParaRPr lang="it-IT" dirty="0">
              <a:latin typeface="Myriad Pro" pitchFamily="34" charset="0"/>
            </a:endParaRPr>
          </a:p>
          <a:p>
            <a:pPr marL="457200" indent="-457200" eaLnBrk="1" hangingPunct="1">
              <a:spcBef>
                <a:spcPts val="200"/>
              </a:spcBef>
              <a:buNone/>
            </a:pPr>
            <a:endParaRPr lang="it-IT" dirty="0">
              <a:latin typeface="Myriad Pro" pitchFamily="34" charset="0"/>
            </a:endParaRPr>
          </a:p>
          <a:p>
            <a:pPr marL="457200" lvl="0" indent="-457200" eaLnBrk="1" hangingPunct="1">
              <a:spcBef>
                <a:spcPts val="200"/>
              </a:spcBef>
              <a:buNone/>
              <a:defRPr/>
            </a:pPr>
            <a:r>
              <a:rPr lang="it-IT" dirty="0"/>
              <a:t> </a:t>
            </a:r>
            <a:r>
              <a:rPr lang="it-IT" dirty="0">
                <a:latin typeface="Myriad Pro"/>
              </a:rPr>
              <a:t>Viene visualizzata la pagina di Identificazione del</a:t>
            </a:r>
            <a:r>
              <a:rPr lang="it-IT" dirty="0"/>
              <a:t> Web Server</a:t>
            </a:r>
          </a:p>
          <a:p>
            <a:pPr marL="457200" lvl="0" indent="-457200" eaLnBrk="1" hangingPunct="1">
              <a:spcBef>
                <a:spcPts val="200"/>
              </a:spcBef>
              <a:buNone/>
              <a:defRPr/>
            </a:pPr>
            <a:endParaRPr lang="it-IT" dirty="0"/>
          </a:p>
          <a:p>
            <a:pPr marL="457200" lvl="0" indent="-457200" eaLnBrk="1" hangingPunct="1">
              <a:spcBef>
                <a:spcPts val="200"/>
              </a:spcBef>
              <a:buNone/>
              <a:defRPr/>
            </a:pPr>
            <a:endParaRPr lang="it-IT" dirty="0"/>
          </a:p>
          <a:p>
            <a:pPr marL="457200" lvl="0" indent="-457200" eaLnBrk="1" hangingPunct="1">
              <a:spcBef>
                <a:spcPts val="200"/>
              </a:spcBef>
              <a:buNone/>
              <a:defRPr/>
            </a:pPr>
            <a:endParaRPr lang="it-IT" dirty="0"/>
          </a:p>
          <a:p>
            <a:pPr marL="457200" lvl="0" indent="-457200" eaLnBrk="1" hangingPunct="1">
              <a:spcBef>
                <a:spcPts val="200"/>
              </a:spcBef>
              <a:buNone/>
              <a:defRPr/>
            </a:pPr>
            <a:endParaRPr lang="it-IT" dirty="0"/>
          </a:p>
          <a:p>
            <a:pPr marL="457200" lvl="0" indent="-457200" eaLnBrk="1" hangingPunct="1">
              <a:spcBef>
                <a:spcPts val="200"/>
              </a:spcBef>
              <a:buNone/>
              <a:defRPr/>
            </a:pPr>
            <a:endParaRPr lang="it-IT" dirty="0"/>
          </a:p>
          <a:p>
            <a:pPr marL="457200" lvl="0" indent="-457200" eaLnBrk="1" hangingPunct="1">
              <a:spcBef>
                <a:spcPts val="200"/>
              </a:spcBef>
              <a:buNone/>
              <a:defRPr/>
            </a:pPr>
            <a:endParaRPr lang="it-IT" dirty="0"/>
          </a:p>
          <a:p>
            <a:pPr marL="457200" lvl="0" indent="-457200" eaLnBrk="1" hangingPunct="1">
              <a:spcBef>
                <a:spcPts val="200"/>
              </a:spcBef>
              <a:buNone/>
              <a:defRPr/>
            </a:pPr>
            <a:endParaRPr lang="it-IT" dirty="0"/>
          </a:p>
          <a:p>
            <a:pPr marL="457200" lvl="0" indent="-457200" eaLnBrk="1" hangingPunct="1">
              <a:spcBef>
                <a:spcPts val="200"/>
              </a:spcBef>
              <a:buNone/>
              <a:defRPr/>
            </a:pPr>
            <a:endParaRPr lang="it-IT" dirty="0"/>
          </a:p>
          <a:p>
            <a:pPr marL="457200" lvl="0" indent="-457200" eaLnBrk="1" hangingPunct="1">
              <a:spcBef>
                <a:spcPts val="200"/>
              </a:spcBef>
              <a:buNone/>
              <a:defRPr/>
            </a:pPr>
            <a:endParaRPr lang="it-IT" dirty="0"/>
          </a:p>
          <a:p>
            <a:pPr marL="457200" lvl="0" indent="-457200" eaLnBrk="1" hangingPunct="1">
              <a:spcBef>
                <a:spcPts val="200"/>
              </a:spcBef>
              <a:buNone/>
              <a:defRPr/>
            </a:pPr>
            <a:endParaRPr lang="it-IT" dirty="0"/>
          </a:p>
          <a:p>
            <a:pPr marL="457200" lvl="0" indent="-457200" eaLnBrk="1" hangingPunct="1">
              <a:spcBef>
                <a:spcPts val="200"/>
              </a:spcBef>
              <a:buNone/>
              <a:defRPr/>
            </a:pPr>
            <a:endParaRPr lang="it-IT" dirty="0"/>
          </a:p>
          <a:p>
            <a:pPr marL="457200" lvl="0" indent="-457200" eaLnBrk="1" hangingPunct="1">
              <a:spcBef>
                <a:spcPts val="200"/>
              </a:spcBef>
              <a:buNone/>
              <a:defRPr/>
            </a:pPr>
            <a:endParaRPr lang="it-IT" dirty="0"/>
          </a:p>
          <a:p>
            <a:pPr marL="457200" lvl="0" indent="-457200" eaLnBrk="1" hangingPunct="1">
              <a:spcBef>
                <a:spcPts val="200"/>
              </a:spcBef>
              <a:buNone/>
              <a:defRPr/>
            </a:pPr>
            <a:endParaRPr lang="it-IT" dirty="0"/>
          </a:p>
          <a:p>
            <a:pPr lvl="0">
              <a:spcBef>
                <a:spcPts val="200"/>
              </a:spcBef>
              <a:buNone/>
              <a:defRPr/>
            </a:pPr>
            <a:r>
              <a:rPr lang="it-IT" b="1" dirty="0"/>
              <a:t>1.</a:t>
            </a:r>
            <a:r>
              <a:rPr lang="it-IT" dirty="0"/>
              <a:t> </a:t>
            </a:r>
            <a:r>
              <a:rPr lang="it-IT" dirty="0">
                <a:latin typeface="Myriad Pro"/>
              </a:rPr>
              <a:t>Inserire il codice PIN di accesso </a:t>
            </a:r>
            <a:r>
              <a:rPr lang="it-IT" dirty="0">
                <a:solidFill>
                  <a:srgbClr val="146BBA"/>
                </a:solidFill>
                <a:latin typeface="Myriad Pro"/>
              </a:rPr>
              <a:t>99999</a:t>
            </a:r>
            <a:r>
              <a:rPr lang="it-IT" dirty="0">
                <a:latin typeface="Myriad Pro"/>
              </a:rPr>
              <a:t> (codice PIN di default)</a:t>
            </a:r>
          </a:p>
          <a:p>
            <a:pPr lvl="0">
              <a:spcBef>
                <a:spcPts val="200"/>
              </a:spcBef>
              <a:buNone/>
              <a:defRPr/>
            </a:pPr>
            <a:r>
              <a:rPr lang="it-IT" b="1" dirty="0">
                <a:latin typeface="Myriad Pro"/>
              </a:rPr>
              <a:t>2.</a:t>
            </a:r>
            <a:r>
              <a:rPr lang="it-IT" dirty="0">
                <a:latin typeface="Myriad Pro"/>
              </a:rPr>
              <a:t> Cliccare su “OK”</a:t>
            </a:r>
          </a:p>
          <a:p>
            <a:pPr marL="457200" indent="-457200" eaLnBrk="1" hangingPunct="1">
              <a:spcBef>
                <a:spcPts val="200"/>
              </a:spcBef>
              <a:buFontTx/>
              <a:buNone/>
            </a:pPr>
            <a:endParaRPr lang="it-IT" dirty="0">
              <a:latin typeface="Myriad Pro" pitchFamily="34" charset="0"/>
            </a:endParaRPr>
          </a:p>
          <a:p>
            <a:pPr marL="457200" indent="-457200" eaLnBrk="1" hangingPunct="1">
              <a:spcBef>
                <a:spcPts val="200"/>
              </a:spcBef>
              <a:buFontTx/>
              <a:buNone/>
            </a:pPr>
            <a:endParaRPr lang="it-IT" dirty="0">
              <a:latin typeface="Myriad Pro" pitchFamily="34" charset="0"/>
            </a:endParaRPr>
          </a:p>
          <a:p>
            <a:pPr marL="457200" indent="-457200" eaLnBrk="1" hangingPunct="1">
              <a:spcBef>
                <a:spcPts val="200"/>
              </a:spcBef>
              <a:buFontTx/>
              <a:buNone/>
            </a:pPr>
            <a:endParaRPr lang="it-IT" dirty="0">
              <a:latin typeface="Myriad Pro" pitchFamily="34" charset="0"/>
            </a:endParaRPr>
          </a:p>
          <a:p>
            <a:pPr marL="457200" indent="-457200" eaLnBrk="1" hangingPunct="1">
              <a:spcBef>
                <a:spcPts val="200"/>
              </a:spcBef>
              <a:buFontTx/>
              <a:buNone/>
            </a:pPr>
            <a:endParaRPr lang="it-IT" dirty="0">
              <a:latin typeface="Myriad Pro" pitchFamily="34" charset="0"/>
            </a:endParaRPr>
          </a:p>
          <a:p>
            <a:pPr marL="457200" indent="-457200" eaLnBrk="1" hangingPunct="1">
              <a:spcBef>
                <a:spcPts val="200"/>
              </a:spcBef>
              <a:buFontTx/>
              <a:buNone/>
            </a:pPr>
            <a:endParaRPr lang="it-IT" dirty="0">
              <a:latin typeface="Myriad Pro" pitchFamily="34" charset="0"/>
            </a:endParaRPr>
          </a:p>
          <a:p>
            <a:pPr marL="457200" indent="-457200" eaLnBrk="1" hangingPunct="1">
              <a:spcBef>
                <a:spcPts val="200"/>
              </a:spcBef>
              <a:buFontTx/>
              <a:buNone/>
            </a:pPr>
            <a:endParaRPr lang="it-IT" dirty="0">
              <a:latin typeface="Myriad Pro" pitchFamily="34" charset="0"/>
            </a:endParaRPr>
          </a:p>
          <a:p>
            <a:pPr marL="457200" indent="-457200" eaLnBrk="1" hangingPunct="1">
              <a:spcBef>
                <a:spcPts val="200"/>
              </a:spcBef>
              <a:buFontTx/>
              <a:buNone/>
            </a:pPr>
            <a:endParaRPr lang="it-IT" dirty="0">
              <a:latin typeface="Myriad Pro" pitchFamily="34" charset="0"/>
            </a:endParaRPr>
          </a:p>
          <a:p>
            <a:pPr marL="457200" indent="-457200" eaLnBrk="1" hangingPunct="1">
              <a:spcBef>
                <a:spcPts val="200"/>
              </a:spcBef>
              <a:buFontTx/>
              <a:buNone/>
            </a:pPr>
            <a:endParaRPr lang="it-IT" dirty="0">
              <a:latin typeface="Myriad Pro" pitchFamily="34" charset="0"/>
            </a:endParaRPr>
          </a:p>
          <a:p>
            <a:pPr marL="457200" indent="-457200" eaLnBrk="1" hangingPunct="1">
              <a:spcBef>
                <a:spcPts val="200"/>
              </a:spcBef>
              <a:buFontTx/>
              <a:buNone/>
            </a:pPr>
            <a:endParaRPr lang="it-IT" dirty="0">
              <a:latin typeface="Myriad Pro" pitchFamily="34" charset="0"/>
            </a:endParaRPr>
          </a:p>
          <a:p>
            <a:pPr marL="457200" indent="-457200" eaLnBrk="1" hangingPunct="1">
              <a:spcBef>
                <a:spcPts val="200"/>
              </a:spcBef>
              <a:buFontTx/>
              <a:buNone/>
            </a:pPr>
            <a:endParaRPr lang="it-IT" dirty="0">
              <a:latin typeface="Myriad Pro" pitchFamily="34" charset="0"/>
            </a:endParaRPr>
          </a:p>
          <a:p>
            <a:pPr marL="457200" indent="-457200" eaLnBrk="1" hangingPunct="1">
              <a:spcBef>
                <a:spcPts val="200"/>
              </a:spcBef>
              <a:buFontTx/>
              <a:buNone/>
            </a:pPr>
            <a:endParaRPr lang="it-IT" dirty="0">
              <a:latin typeface="Myriad Pro" pitchFamily="34" charset="0"/>
            </a:endParaRPr>
          </a:p>
          <a:p>
            <a:pPr marL="457200" indent="-457200" eaLnBrk="1" hangingPunct="1">
              <a:spcBef>
                <a:spcPts val="200"/>
              </a:spcBef>
              <a:buFontTx/>
              <a:buNone/>
            </a:pPr>
            <a:endParaRPr lang="it-IT" dirty="0">
              <a:latin typeface="Myriad Pro" pitchFamily="34" charset="0"/>
            </a:endParaRPr>
          </a:p>
          <a:p>
            <a:pPr marL="457200" indent="-457200" eaLnBrk="1" hangingPunct="1">
              <a:spcBef>
                <a:spcPts val="200"/>
              </a:spcBef>
              <a:buFontTx/>
              <a:buNone/>
            </a:pPr>
            <a:endParaRPr lang="it-IT" dirty="0">
              <a:latin typeface="Myriad Pro" pitchFamily="34" charset="0"/>
            </a:endParaRPr>
          </a:p>
          <a:p>
            <a:pPr marL="457200" lvl="0" indent="-457200" eaLnBrk="1" hangingPunct="1">
              <a:spcBef>
                <a:spcPts val="200"/>
              </a:spcBef>
              <a:buNone/>
              <a:defRPr/>
            </a:pPr>
            <a:r>
              <a:rPr lang="it-IT" b="1" dirty="0"/>
              <a:t>3.</a:t>
            </a:r>
            <a:r>
              <a:rPr lang="it-IT" dirty="0"/>
              <a:t> </a:t>
            </a:r>
            <a:r>
              <a:rPr lang="it-IT" dirty="0">
                <a:latin typeface="Myriad Pro"/>
              </a:rPr>
              <a:t>Inserire il codice PUK di accesso </a:t>
            </a:r>
            <a:r>
              <a:rPr lang="it-IT" dirty="0">
                <a:solidFill>
                  <a:srgbClr val="146BBA"/>
                </a:solidFill>
                <a:latin typeface="Myriad Pro"/>
              </a:rPr>
              <a:t>00000 9999 00000 </a:t>
            </a:r>
            <a:r>
              <a:rPr lang="it-IT" dirty="0">
                <a:latin typeface="Myriad Pro"/>
              </a:rPr>
              <a:t>(codice PUK di default)</a:t>
            </a:r>
            <a:endParaRPr lang="it-IT" dirty="0"/>
          </a:p>
          <a:p>
            <a:pPr marL="457200" lvl="0" indent="-457200" eaLnBrk="1" hangingPunct="1">
              <a:spcBef>
                <a:spcPts val="200"/>
              </a:spcBef>
              <a:buNone/>
              <a:defRPr/>
            </a:pPr>
            <a:r>
              <a:rPr lang="it-IT" b="1" dirty="0"/>
              <a:t>4.</a:t>
            </a:r>
            <a:r>
              <a:rPr lang="it-IT" dirty="0"/>
              <a:t> </a:t>
            </a:r>
            <a:r>
              <a:rPr lang="it-IT" dirty="0">
                <a:latin typeface="Myriad Pro"/>
              </a:rPr>
              <a:t>Cliccare su “OK”</a:t>
            </a:r>
            <a:endParaRPr lang="it-IT" dirty="0"/>
          </a:p>
          <a:p>
            <a:pPr marL="457200" lvl="0" indent="-457200" eaLnBrk="1" hangingPunct="1">
              <a:spcBef>
                <a:spcPts val="200"/>
              </a:spcBef>
              <a:buNone/>
              <a:defRPr/>
            </a:pPr>
            <a:r>
              <a:rPr lang="it-IT" dirty="0">
                <a:latin typeface="Myriad Pro"/>
              </a:rPr>
              <a:t>Viene visualizzata la Home page del </a:t>
            </a:r>
            <a:r>
              <a:rPr lang="it-IT" dirty="0"/>
              <a:t>Web Server.</a:t>
            </a:r>
          </a:p>
        </p:txBody>
      </p:sp>
      <p:grpSp>
        <p:nvGrpSpPr>
          <p:cNvPr id="33" name="Gruppo 32"/>
          <p:cNvGrpSpPr/>
          <p:nvPr/>
        </p:nvGrpSpPr>
        <p:grpSpPr>
          <a:xfrm>
            <a:off x="2988000" y="1764000"/>
            <a:ext cx="3034801" cy="342900"/>
            <a:chOff x="2988000" y="1584000"/>
            <a:chExt cx="3034801" cy="342900"/>
          </a:xfrm>
        </p:grpSpPr>
        <p:pic>
          <p:nvPicPr>
            <p:cNvPr id="34" name="Picture 2"/>
            <p:cNvPicPr>
              <a:picLocks noChangeAspect="1" noChangeArrowheads="1"/>
            </p:cNvPicPr>
            <p:nvPr/>
          </p:nvPicPr>
          <p:blipFill>
            <a:blip r:embed="rId3" cstate="print"/>
            <a:srcRect r="31181"/>
            <a:stretch>
              <a:fillRect/>
            </a:stretch>
          </p:blipFill>
          <p:spPr bwMode="auto">
            <a:xfrm>
              <a:off x="2988000" y="1584000"/>
              <a:ext cx="2621886" cy="342900"/>
            </a:xfrm>
            <a:prstGeom prst="rect">
              <a:avLst/>
            </a:prstGeom>
            <a:noFill/>
            <a:ln w="9525">
              <a:noFill/>
              <a:miter lim="800000"/>
              <a:headEnd/>
              <a:tailEnd/>
            </a:ln>
          </p:spPr>
        </p:pic>
        <p:sp>
          <p:nvSpPr>
            <p:cNvPr id="35" name="Rectangle 5"/>
            <p:cNvSpPr>
              <a:spLocks noChangeArrowheads="1"/>
            </p:cNvSpPr>
            <p:nvPr/>
          </p:nvSpPr>
          <p:spPr bwMode="auto">
            <a:xfrm>
              <a:off x="4114801" y="1599414"/>
              <a:ext cx="1908000" cy="304800"/>
            </a:xfrm>
            <a:prstGeom prst="rect">
              <a:avLst/>
            </a:prstGeom>
            <a:noFill/>
            <a:ln w="25400" algn="ctr">
              <a:solidFill>
                <a:srgbClr val="146BBA"/>
              </a:solidFill>
              <a:miter lim="800000"/>
              <a:headEnd/>
              <a:tailEnd/>
            </a:ln>
          </p:spPr>
          <p:txBody>
            <a:bodyPr wrap="none" anchor="ctr"/>
            <a:lstStyle/>
            <a:p>
              <a:r>
                <a:rPr lang="it-IT" sz="2400" dirty="0">
                  <a:solidFill>
                    <a:srgbClr val="146BBA"/>
                  </a:solidFill>
                </a:rPr>
                <a:t>IP</a:t>
              </a:r>
            </a:p>
          </p:txBody>
        </p:sp>
      </p:grpSp>
      <p:pic>
        <p:nvPicPr>
          <p:cNvPr id="37" name="Picture 2"/>
          <p:cNvPicPr>
            <a:picLocks noChangeAspect="1" noChangeArrowheads="1"/>
          </p:cNvPicPr>
          <p:nvPr/>
        </p:nvPicPr>
        <p:blipFill>
          <a:blip r:embed="rId4" cstate="print"/>
          <a:srcRect/>
          <a:stretch>
            <a:fillRect/>
          </a:stretch>
        </p:blipFill>
        <p:spPr bwMode="auto">
          <a:xfrm>
            <a:off x="2988000" y="2448569"/>
            <a:ext cx="2753438" cy="1980000"/>
          </a:xfrm>
          <a:prstGeom prst="rect">
            <a:avLst/>
          </a:prstGeom>
          <a:noFill/>
          <a:ln w="9525">
            <a:noFill/>
            <a:miter lim="800000"/>
            <a:headEnd/>
            <a:tailEnd/>
          </a:ln>
        </p:spPr>
      </p:pic>
      <p:pic>
        <p:nvPicPr>
          <p:cNvPr id="38" name="Picture 3"/>
          <p:cNvPicPr>
            <a:picLocks noChangeAspect="1" noChangeArrowheads="1"/>
          </p:cNvPicPr>
          <p:nvPr/>
        </p:nvPicPr>
        <p:blipFill>
          <a:blip r:embed="rId5" cstate="print"/>
          <a:srcRect/>
          <a:stretch>
            <a:fillRect/>
          </a:stretch>
        </p:blipFill>
        <p:spPr bwMode="auto">
          <a:xfrm>
            <a:off x="2988000" y="4860569"/>
            <a:ext cx="2753438" cy="1980000"/>
          </a:xfrm>
          <a:prstGeom prst="rect">
            <a:avLst/>
          </a:prstGeom>
          <a:noFill/>
          <a:ln w="9525">
            <a:noFill/>
            <a:miter lim="800000"/>
            <a:headEnd/>
            <a:tailEnd/>
          </a:ln>
        </p:spPr>
      </p:pic>
      <p:grpSp>
        <p:nvGrpSpPr>
          <p:cNvPr id="36" name="Gruppo 15"/>
          <p:cNvGrpSpPr/>
          <p:nvPr/>
        </p:nvGrpSpPr>
        <p:grpSpPr>
          <a:xfrm>
            <a:off x="4428000" y="3780000"/>
            <a:ext cx="293824" cy="360000"/>
            <a:chOff x="1483200" y="4590000"/>
            <a:chExt cx="293824" cy="360000"/>
          </a:xfrm>
        </p:grpSpPr>
        <p:pic>
          <p:nvPicPr>
            <p:cNvPr id="39"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40" name="CasellaDiTesto 39"/>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41" name="Gruppo 40"/>
          <p:cNvGrpSpPr/>
          <p:nvPr/>
        </p:nvGrpSpPr>
        <p:grpSpPr>
          <a:xfrm>
            <a:off x="3996000" y="3096000"/>
            <a:ext cx="284401" cy="284400"/>
            <a:chOff x="1332000" y="2408400"/>
            <a:chExt cx="284401" cy="284400"/>
          </a:xfrm>
        </p:grpSpPr>
        <p:pic>
          <p:nvPicPr>
            <p:cNvPr id="42" name="Picture 2" descr="C:\Users\Enrico Diani\Desktop\Matita IME.png"/>
            <p:cNvPicPr>
              <a:picLocks noChangeAspect="1" noChangeArrowheads="1"/>
            </p:cNvPicPr>
            <p:nvPr/>
          </p:nvPicPr>
          <p:blipFill>
            <a:blip r:embed="rId7" cstate="print"/>
            <a:srcRect/>
            <a:stretch>
              <a:fillRect/>
            </a:stretch>
          </p:blipFill>
          <p:spPr bwMode="auto">
            <a:xfrm>
              <a:off x="1332000" y="2408400"/>
              <a:ext cx="284401" cy="284400"/>
            </a:xfrm>
            <a:prstGeom prst="rect">
              <a:avLst/>
            </a:prstGeom>
            <a:noFill/>
          </p:spPr>
        </p:pic>
        <p:sp>
          <p:nvSpPr>
            <p:cNvPr id="43" name="CasellaDiTesto 42"/>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44" name="Gruppo 15"/>
          <p:cNvGrpSpPr/>
          <p:nvPr/>
        </p:nvGrpSpPr>
        <p:grpSpPr>
          <a:xfrm>
            <a:off x="4428000" y="6192000"/>
            <a:ext cx="293824" cy="360000"/>
            <a:chOff x="1483200" y="4590000"/>
            <a:chExt cx="293824" cy="360000"/>
          </a:xfrm>
        </p:grpSpPr>
        <p:pic>
          <p:nvPicPr>
            <p:cNvPr id="45"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46" name="CasellaDiTesto 4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47" name="Gruppo 46"/>
          <p:cNvGrpSpPr/>
          <p:nvPr/>
        </p:nvGrpSpPr>
        <p:grpSpPr>
          <a:xfrm>
            <a:off x="3996000" y="5508000"/>
            <a:ext cx="284401" cy="284400"/>
            <a:chOff x="1332000" y="2408400"/>
            <a:chExt cx="284401" cy="284400"/>
          </a:xfrm>
        </p:grpSpPr>
        <p:pic>
          <p:nvPicPr>
            <p:cNvPr id="48" name="Picture 2" descr="C:\Users\Enrico Diani\Desktop\Matita IME.png"/>
            <p:cNvPicPr>
              <a:picLocks noChangeAspect="1" noChangeArrowheads="1"/>
            </p:cNvPicPr>
            <p:nvPr/>
          </p:nvPicPr>
          <p:blipFill>
            <a:blip r:embed="rId7" cstate="print"/>
            <a:srcRect/>
            <a:stretch>
              <a:fillRect/>
            </a:stretch>
          </p:blipFill>
          <p:spPr bwMode="auto">
            <a:xfrm>
              <a:off x="1332000" y="2408400"/>
              <a:ext cx="284401" cy="284400"/>
            </a:xfrm>
            <a:prstGeom prst="rect">
              <a:avLst/>
            </a:prstGeom>
            <a:noFill/>
          </p:spPr>
        </p:pic>
        <p:sp>
          <p:nvSpPr>
            <p:cNvPr id="49" name="CasellaDiTesto 48"/>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txBox="1">
            <a:spLocks noChangeArrowheads="1"/>
          </p:cNvSpPr>
          <p:nvPr/>
        </p:nvSpPr>
        <p:spPr bwMode="auto">
          <a:xfrm>
            <a:off x="2520000" y="1168400"/>
            <a:ext cx="3960000" cy="792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indent="-342900" algn="l">
              <a:spcBef>
                <a:spcPts val="200"/>
              </a:spcBef>
            </a:pPr>
            <a:r>
              <a:rPr lang="it-IT" sz="900" kern="0" dirty="0">
                <a:solidFill>
                  <a:schemeClr val="tx1"/>
                </a:solidFill>
                <a:latin typeface="Myriad Pro"/>
                <a:cs typeface="Calibri" pitchFamily="34" charset="0"/>
              </a:rPr>
              <a:t>5.</a:t>
            </a:r>
            <a:r>
              <a:rPr lang="it-IT" sz="900" b="0" kern="0" dirty="0">
                <a:solidFill>
                  <a:schemeClr val="tx1"/>
                </a:solidFill>
                <a:latin typeface="Myriad Pro"/>
                <a:cs typeface="Calibri" pitchFamily="34" charset="0"/>
              </a:rPr>
              <a:t> Cliccare su “Configurazione del sistema”</a:t>
            </a:r>
          </a:p>
          <a:p>
            <a:pPr indent="-342900" algn="l">
              <a:spcBef>
                <a:spcPts val="200"/>
              </a:spcBef>
            </a:pPr>
            <a:r>
              <a:rPr lang="it-IT" sz="900" b="0" kern="0" dirty="0">
                <a:solidFill>
                  <a:schemeClr val="tx1"/>
                </a:solidFill>
                <a:latin typeface="Myriad Pro"/>
                <a:cs typeface="Calibri" pitchFamily="34" charset="0"/>
              </a:rPr>
              <a:t>Viene visualizzata la pagina di configurazione</a:t>
            </a:r>
          </a:p>
          <a:p>
            <a:pPr indent="-342900" algn="l">
              <a:spcBef>
                <a:spcPts val="200"/>
              </a:spcBef>
            </a:pPr>
            <a:endParaRPr lang="it-IT" sz="900" b="0" kern="0" dirty="0">
              <a:solidFill>
                <a:schemeClr val="tx1"/>
              </a:solidFill>
              <a:latin typeface="Myriad Pro"/>
              <a:cs typeface="Calibri" pitchFamily="34" charset="0"/>
            </a:endParaRPr>
          </a:p>
          <a:p>
            <a:pPr indent="177800" algn="l">
              <a:spcBef>
                <a:spcPts val="200"/>
              </a:spcBef>
              <a:buFont typeface="Calibri" pitchFamily="34" charset="0"/>
              <a:buChar char="‒"/>
              <a:defRPr/>
            </a:pPr>
            <a:r>
              <a:rPr lang="it-IT" sz="900" b="0" kern="0" dirty="0">
                <a:solidFill>
                  <a:schemeClr val="tx1"/>
                </a:solidFill>
                <a:latin typeface="Myriad Pro"/>
                <a:cs typeface="Calibri" pitchFamily="34" charset="0"/>
              </a:rPr>
              <a:t>Sequenza di configurazione:</a:t>
            </a:r>
          </a:p>
          <a:p>
            <a:pPr marL="180000" indent="180000" algn="l">
              <a:spcBef>
                <a:spcPts val="0"/>
              </a:spcBef>
              <a:buFont typeface="Arial" pitchFamily="34" charset="0"/>
              <a:buChar char="•"/>
              <a:defRPr/>
            </a:pPr>
            <a:r>
              <a:rPr lang="it-IT" sz="900" b="0" kern="0" dirty="0">
                <a:solidFill>
                  <a:schemeClr val="tx1"/>
                </a:solidFill>
                <a:latin typeface="Myriad Pro"/>
                <a:cs typeface="Calibri" pitchFamily="34" charset="0"/>
              </a:rPr>
              <a:t>Configurazione Gateway e Dispositivi</a:t>
            </a:r>
          </a:p>
          <a:p>
            <a:pPr marL="180000" indent="180000" algn="l">
              <a:spcBef>
                <a:spcPts val="0"/>
              </a:spcBef>
              <a:buFont typeface="Arial" pitchFamily="34" charset="0"/>
              <a:buChar char="•"/>
              <a:defRPr/>
            </a:pPr>
            <a:r>
              <a:rPr lang="it-IT" sz="900" b="0" kern="0" dirty="0">
                <a:solidFill>
                  <a:schemeClr val="tx1"/>
                </a:solidFill>
                <a:latin typeface="Myriad Pro"/>
                <a:cs typeface="Calibri" pitchFamily="34" charset="0"/>
              </a:rPr>
              <a:t>Configurazione Carichi, Gruppi di Misura e Quadri elettrici</a:t>
            </a:r>
          </a:p>
          <a:p>
            <a:pPr marL="180000" indent="180000" algn="l">
              <a:spcBef>
                <a:spcPts val="0"/>
              </a:spcBef>
              <a:buFont typeface="Arial" pitchFamily="34" charset="0"/>
              <a:buChar char="•"/>
              <a:defRPr/>
            </a:pPr>
            <a:r>
              <a:rPr lang="it-IT" sz="900" b="0" kern="0" dirty="0">
                <a:solidFill>
                  <a:schemeClr val="tx1"/>
                </a:solidFill>
                <a:latin typeface="Myriad Pro"/>
                <a:cs typeface="Calibri" pitchFamily="34" charset="0"/>
              </a:rPr>
              <a:t>Configurazione del Costo dei consumi</a:t>
            </a:r>
          </a:p>
        </p:txBody>
      </p:sp>
      <p:pic>
        <p:nvPicPr>
          <p:cNvPr id="8" name="Picture 2"/>
          <p:cNvPicPr>
            <a:picLocks noChangeAspect="1" noChangeArrowheads="1"/>
          </p:cNvPicPr>
          <p:nvPr/>
        </p:nvPicPr>
        <p:blipFill>
          <a:blip r:embed="rId3" cstate="print"/>
          <a:srcRect/>
          <a:stretch>
            <a:fillRect/>
          </a:stretch>
        </p:blipFill>
        <p:spPr bwMode="auto">
          <a:xfrm>
            <a:off x="2988000" y="1116000"/>
            <a:ext cx="2753438" cy="1980000"/>
          </a:xfrm>
          <a:prstGeom prst="rect">
            <a:avLst/>
          </a:prstGeom>
          <a:noFill/>
          <a:ln w="9525">
            <a:noFill/>
            <a:miter lim="800000"/>
            <a:headEnd/>
            <a:tailEnd/>
          </a:ln>
        </p:spPr>
      </p:pic>
      <p:grpSp>
        <p:nvGrpSpPr>
          <p:cNvPr id="9" name="Gruppo 15"/>
          <p:cNvGrpSpPr/>
          <p:nvPr/>
        </p:nvGrpSpPr>
        <p:grpSpPr>
          <a:xfrm>
            <a:off x="4068000" y="1944000"/>
            <a:ext cx="293824" cy="360000"/>
            <a:chOff x="1483200" y="4590000"/>
            <a:chExt cx="293824" cy="360000"/>
          </a:xfrm>
        </p:grpSpPr>
        <p:pic>
          <p:nvPicPr>
            <p:cNvPr id="11"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16" name="CasellaDiTesto 1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2465408" y="1187128"/>
            <a:ext cx="4032000" cy="7956000"/>
          </a:xfrm>
          <a:prstGeom prst="rect">
            <a:avLst/>
          </a:prstGeom>
          <a:noFill/>
          <a:ln w="9525">
            <a:noFill/>
            <a:miter lim="800000"/>
            <a:headEnd/>
            <a:tailEnd/>
          </a:ln>
        </p:spPr>
        <p:txBody>
          <a:bodyPr vert="horz" wrap="square" lIns="91440" tIns="45720" rIns="72000" bIns="45720" numCol="1" anchor="t" anchorCtr="0" compatLnSpc="1">
            <a:prstTxWarp prst="textNoShape">
              <a:avLst/>
            </a:prstTxWarp>
          </a:bodyPr>
          <a:lstStyle/>
          <a:p>
            <a:pPr lvl="0" indent="-342900" algn="l">
              <a:spcBef>
                <a:spcPts val="200"/>
              </a:spcBef>
              <a:defRPr/>
            </a:pPr>
            <a:r>
              <a:rPr kumimoji="0" lang="it-IT" sz="900" i="0" u="none" strike="noStrike" kern="0" cap="none" spc="0" normalizeH="0" baseline="0" noProof="0" dirty="0">
                <a:ln>
                  <a:noFill/>
                </a:ln>
                <a:solidFill>
                  <a:srgbClr val="146BBA"/>
                </a:solidFill>
                <a:effectLst/>
                <a:uLnTx/>
                <a:uFillTx/>
                <a:latin typeface="Myriad Pro" pitchFamily="34" charset="0"/>
                <a:cs typeface="Calibri" pitchFamily="34" charset="0"/>
              </a:rPr>
              <a:t>7.12.1</a:t>
            </a:r>
            <a:r>
              <a:rPr kumimoji="0" lang="it-IT" sz="900" i="0" u="none" strike="noStrike" kern="0" cap="none" spc="0" normalizeH="0" baseline="0" noProof="0" dirty="0">
                <a:ln>
                  <a:noFill/>
                </a:ln>
                <a:solidFill>
                  <a:srgbClr val="F56600"/>
                </a:solidFill>
                <a:effectLst/>
                <a:uLnTx/>
                <a:uFillTx/>
                <a:latin typeface="Myriad Pro" pitchFamily="34" charset="0"/>
                <a:cs typeface="Calibri" pitchFamily="34" charset="0"/>
              </a:rPr>
              <a:t> </a:t>
            </a:r>
            <a:r>
              <a:rPr lang="it-IT" sz="900" kern="0" dirty="0">
                <a:solidFill>
                  <a:schemeClr val="tx1"/>
                </a:solidFill>
                <a:latin typeface="Myriad Pro" pitchFamily="34" charset="0"/>
                <a:cs typeface="Calibri" pitchFamily="34" charset="0"/>
              </a:rPr>
              <a:t>Configurazione di Gateway e Dispositivi</a:t>
            </a: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r>
              <a:rPr lang="it-IT" sz="900" kern="0" dirty="0">
                <a:solidFill>
                  <a:schemeClr val="tx1"/>
                </a:solidFill>
                <a:latin typeface="Myriad Pro" pitchFamily="34" charset="0"/>
                <a:cs typeface="Calibri" pitchFamily="34" charset="0"/>
              </a:rPr>
              <a:t>1.</a:t>
            </a:r>
            <a:r>
              <a:rPr lang="it-IT" sz="900" b="0" kern="0" dirty="0">
                <a:solidFill>
                  <a:schemeClr val="tx1"/>
                </a:solidFill>
                <a:latin typeface="Myriad Pro" pitchFamily="34" charset="0"/>
                <a:cs typeface="Calibri" pitchFamily="34" charset="0"/>
              </a:rPr>
              <a:t> Cliccare su “Gateway e dispositivi”</a:t>
            </a:r>
          </a:p>
          <a:p>
            <a:pPr lvl="0" indent="-342900" algn="l">
              <a:spcBef>
                <a:spcPts val="200"/>
              </a:spcBef>
            </a:pPr>
            <a:r>
              <a:rPr lang="it-IT" sz="900" b="0" kern="0" dirty="0">
                <a:solidFill>
                  <a:schemeClr val="tx1"/>
                </a:solidFill>
                <a:latin typeface="Myriad Pro"/>
                <a:cs typeface="Calibri" pitchFamily="34" charset="0"/>
              </a:rPr>
              <a:t>Viene visualizzata la pagina di configurazione del Gateway</a:t>
            </a:r>
          </a:p>
          <a:p>
            <a:pPr lvl="0" indent="-342900" algn="l">
              <a:spcBef>
                <a:spcPts val="200"/>
              </a:spcBef>
            </a:pPr>
            <a:endParaRPr lang="it-IT" sz="900" b="0" kern="0" dirty="0">
              <a:solidFill>
                <a:schemeClr val="tx1"/>
              </a:solidFill>
              <a:latin typeface="Myriad Pro" pitchFamily="34" charset="0"/>
              <a:cs typeface="Calibri" pitchFamily="34" charset="0"/>
            </a:endParaRPr>
          </a:p>
          <a:p>
            <a:pPr lvl="0" indent="-342900" algn="l">
              <a:spcBef>
                <a:spcPts val="200"/>
              </a:spcBef>
            </a:pPr>
            <a:endParaRPr lang="it-IT" sz="900" b="0" kern="0" dirty="0">
              <a:solidFill>
                <a:schemeClr val="tx1"/>
              </a:solidFill>
              <a:latin typeface="Myriad Pro" pitchFamily="34" charset="0"/>
              <a:cs typeface="Calibri" pitchFamily="34" charset="0"/>
            </a:endParaRPr>
          </a:p>
          <a:p>
            <a:pPr lvl="0" indent="-342900" algn="l">
              <a:spcBef>
                <a:spcPts val="200"/>
              </a:spcBef>
            </a:pPr>
            <a:endParaRPr lang="it-IT" sz="900" b="0" kern="0" dirty="0">
              <a:solidFill>
                <a:schemeClr val="tx1"/>
              </a:solidFill>
              <a:latin typeface="Myriad Pro" pitchFamily="34" charset="0"/>
              <a:cs typeface="Calibri" pitchFamily="34" charset="0"/>
            </a:endParaRPr>
          </a:p>
          <a:p>
            <a:pPr lvl="0" indent="-342900" algn="l">
              <a:spcBef>
                <a:spcPts val="200"/>
              </a:spcBef>
            </a:pPr>
            <a:endParaRPr lang="it-IT" sz="900" b="0" kern="0" dirty="0">
              <a:solidFill>
                <a:schemeClr val="tx1"/>
              </a:solidFill>
              <a:latin typeface="Myriad Pro" pitchFamily="34" charset="0"/>
              <a:cs typeface="Calibri" pitchFamily="34" charset="0"/>
            </a:endParaRPr>
          </a:p>
          <a:p>
            <a:pPr lvl="0" indent="-342900" algn="l">
              <a:spcBef>
                <a:spcPts val="200"/>
              </a:spcBef>
            </a:pPr>
            <a:endParaRPr lang="it-IT" sz="900" b="0" kern="0" dirty="0">
              <a:solidFill>
                <a:schemeClr val="tx1"/>
              </a:solidFill>
              <a:latin typeface="Myriad Pro" pitchFamily="34" charset="0"/>
              <a:cs typeface="Calibri" pitchFamily="34" charset="0"/>
            </a:endParaRPr>
          </a:p>
          <a:p>
            <a:pPr lvl="0" indent="-342900" algn="l">
              <a:spcBef>
                <a:spcPts val="200"/>
              </a:spcBef>
            </a:pPr>
            <a:endParaRPr lang="it-IT" sz="900" b="0" kern="0" dirty="0">
              <a:solidFill>
                <a:schemeClr val="tx1"/>
              </a:solidFill>
              <a:latin typeface="Myriad Pro" pitchFamily="34" charset="0"/>
              <a:cs typeface="Calibri" pitchFamily="34" charset="0"/>
            </a:endParaRPr>
          </a:p>
          <a:p>
            <a:pPr lvl="0" indent="-342900" algn="l">
              <a:spcBef>
                <a:spcPts val="200"/>
              </a:spcBef>
            </a:pPr>
            <a:endParaRPr lang="it-IT" sz="900" b="0" kern="0" dirty="0">
              <a:solidFill>
                <a:schemeClr val="tx1"/>
              </a:solidFill>
              <a:latin typeface="Myriad Pro" pitchFamily="34" charset="0"/>
              <a:cs typeface="Calibri" pitchFamily="34" charset="0"/>
            </a:endParaRPr>
          </a:p>
          <a:p>
            <a:pPr lvl="0" indent="-342900" algn="l">
              <a:spcBef>
                <a:spcPts val="200"/>
              </a:spcBef>
            </a:pPr>
            <a:endParaRPr lang="it-IT" sz="900" b="0" kern="0" dirty="0">
              <a:solidFill>
                <a:schemeClr val="tx1"/>
              </a:solidFill>
              <a:latin typeface="Myriad Pro" pitchFamily="34" charset="0"/>
              <a:cs typeface="Calibri" pitchFamily="34" charset="0"/>
            </a:endParaRPr>
          </a:p>
          <a:p>
            <a:pPr lvl="0" indent="-342900" algn="l">
              <a:spcBef>
                <a:spcPts val="200"/>
              </a:spcBef>
            </a:pPr>
            <a:endParaRPr lang="it-IT" sz="900" b="0" kern="0" dirty="0">
              <a:solidFill>
                <a:schemeClr val="tx1"/>
              </a:solidFill>
              <a:latin typeface="Myriad Pro" pitchFamily="34" charset="0"/>
              <a:cs typeface="Calibri" pitchFamily="34" charset="0"/>
            </a:endParaRPr>
          </a:p>
          <a:p>
            <a:pPr lvl="0" indent="-342900" algn="l">
              <a:spcBef>
                <a:spcPts val="200"/>
              </a:spcBef>
            </a:pPr>
            <a:endParaRPr lang="it-IT" sz="900" b="0" kern="0" dirty="0">
              <a:solidFill>
                <a:schemeClr val="tx1"/>
              </a:solidFill>
              <a:latin typeface="Myriad Pro" pitchFamily="34" charset="0"/>
              <a:cs typeface="Calibri" pitchFamily="34" charset="0"/>
            </a:endParaRPr>
          </a:p>
          <a:p>
            <a:pPr lvl="0" indent="-342900" algn="l">
              <a:spcBef>
                <a:spcPts val="200"/>
              </a:spcBef>
            </a:pPr>
            <a:endParaRPr lang="it-IT" sz="900" b="0" kern="0" dirty="0">
              <a:solidFill>
                <a:schemeClr val="tx1"/>
              </a:solidFill>
              <a:latin typeface="Myriad Pro" pitchFamily="34" charset="0"/>
              <a:cs typeface="Calibri" pitchFamily="34" charset="0"/>
            </a:endParaRPr>
          </a:p>
          <a:p>
            <a:pPr lvl="0" indent="-342900" algn="l">
              <a:spcBef>
                <a:spcPts val="200"/>
              </a:spcBef>
            </a:pPr>
            <a:endParaRPr lang="it-IT" sz="900" b="0" kern="0" dirty="0">
              <a:solidFill>
                <a:schemeClr val="tx1"/>
              </a:solidFill>
              <a:latin typeface="Myriad Pro" pitchFamily="34" charset="0"/>
              <a:cs typeface="Calibri" pitchFamily="34" charset="0"/>
            </a:endParaRPr>
          </a:p>
          <a:p>
            <a:pPr lvl="0" indent="-342900" algn="l">
              <a:spcBef>
                <a:spcPts val="200"/>
              </a:spcBef>
            </a:pPr>
            <a:endParaRPr lang="it-IT" sz="900" b="0" kern="0" dirty="0">
              <a:solidFill>
                <a:schemeClr val="tx1"/>
              </a:solidFill>
              <a:latin typeface="Myriad Pro" pitchFamily="34" charset="0"/>
              <a:cs typeface="Calibri" pitchFamily="34" charset="0"/>
            </a:endParaRPr>
          </a:p>
          <a:p>
            <a:pPr lvl="0" indent="-342900" algn="l">
              <a:spcBef>
                <a:spcPts val="200"/>
              </a:spcBef>
            </a:pPr>
            <a:r>
              <a:rPr lang="it-IT" sz="900" b="0" kern="0" dirty="0">
                <a:solidFill>
                  <a:schemeClr val="tx1"/>
                </a:solidFill>
                <a:latin typeface="Myriad Pro"/>
                <a:cs typeface="Calibri" pitchFamily="34" charset="0"/>
              </a:rPr>
              <a:t>La pagina è divisa in due sezioni:</a:t>
            </a:r>
          </a:p>
          <a:p>
            <a:pPr lvl="0" indent="-342900" algn="l">
              <a:spcBef>
                <a:spcPts val="200"/>
              </a:spcBef>
            </a:pPr>
            <a:r>
              <a:rPr lang="it-IT" sz="900" b="0" kern="0" dirty="0">
                <a:solidFill>
                  <a:schemeClr val="tx1"/>
                </a:solidFill>
                <a:latin typeface="Myriad Pro"/>
                <a:cs typeface="Calibri" pitchFamily="34" charset="0"/>
              </a:rPr>
              <a:t>la sezione        è l’area dei “Gateway”</a:t>
            </a:r>
          </a:p>
          <a:p>
            <a:pPr lvl="0" indent="-342900" algn="l">
              <a:spcBef>
                <a:spcPts val="200"/>
              </a:spcBef>
            </a:pPr>
            <a:r>
              <a:rPr lang="it-IT" sz="900" b="0" kern="0" dirty="0">
                <a:solidFill>
                  <a:schemeClr val="tx1"/>
                </a:solidFill>
                <a:latin typeface="Myriad Pro"/>
                <a:cs typeface="Calibri" pitchFamily="34" charset="0"/>
              </a:rPr>
              <a:t>la sezione        è l’area “Impostazioni Gateway”, dove sono disponibili tutti i campi di configurazione per il gateway selezionato.</a:t>
            </a:r>
          </a:p>
          <a:p>
            <a:pPr lvl="0" indent="-342900" algn="l">
              <a:spcBef>
                <a:spcPts val="200"/>
              </a:spcBef>
            </a:pPr>
            <a:endParaRPr lang="it-IT" sz="900" b="0" kern="0" dirty="0">
              <a:solidFill>
                <a:schemeClr val="tx1"/>
              </a:solidFill>
              <a:latin typeface="Myriad Pro" pitchFamily="34" charset="0"/>
              <a:cs typeface="Calibri" pitchFamily="34" charset="0"/>
            </a:endParaRPr>
          </a:p>
        </p:txBody>
      </p:sp>
      <p:pic>
        <p:nvPicPr>
          <p:cNvPr id="17" name="Picture 2"/>
          <p:cNvPicPr>
            <a:picLocks noChangeAspect="1" noChangeArrowheads="1"/>
          </p:cNvPicPr>
          <p:nvPr/>
        </p:nvPicPr>
        <p:blipFill>
          <a:blip r:embed="rId3" cstate="print"/>
          <a:srcRect/>
          <a:stretch>
            <a:fillRect/>
          </a:stretch>
        </p:blipFill>
        <p:spPr bwMode="auto">
          <a:xfrm>
            <a:off x="2988000" y="3852000"/>
            <a:ext cx="2753438" cy="1980000"/>
          </a:xfrm>
          <a:prstGeom prst="rect">
            <a:avLst/>
          </a:prstGeom>
          <a:noFill/>
          <a:ln w="9525">
            <a:noFill/>
            <a:miter lim="800000"/>
            <a:headEnd/>
            <a:tailEnd/>
          </a:ln>
        </p:spPr>
      </p:pic>
      <p:sp>
        <p:nvSpPr>
          <p:cNvPr id="18" name="Ovale 17"/>
          <p:cNvSpPr>
            <a:spLocks noChangeAspect="1"/>
          </p:cNvSpPr>
          <p:nvPr/>
        </p:nvSpPr>
        <p:spPr bwMode="auto">
          <a:xfrm>
            <a:off x="3096000" y="6101464"/>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19" name="Ovale 18"/>
          <p:cNvSpPr>
            <a:spLocks noChangeAspect="1"/>
          </p:cNvSpPr>
          <p:nvPr/>
        </p:nvSpPr>
        <p:spPr bwMode="auto">
          <a:xfrm>
            <a:off x="3924000" y="4392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20" name="Ovale 19"/>
          <p:cNvSpPr>
            <a:spLocks noChangeAspect="1"/>
          </p:cNvSpPr>
          <p:nvPr/>
        </p:nvSpPr>
        <p:spPr bwMode="auto">
          <a:xfrm>
            <a:off x="4716000" y="4392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lang="it-IT" sz="700" dirty="0">
                <a:solidFill>
                  <a:schemeClr val="bg1"/>
                </a:solidFill>
                <a:latin typeface="Myriad Pro" pitchFamily="34" charset="0"/>
              </a:rPr>
              <a:t>B</a:t>
            </a:r>
          </a:p>
        </p:txBody>
      </p:sp>
      <p:sp>
        <p:nvSpPr>
          <p:cNvPr id="26" name="Ovale 25"/>
          <p:cNvSpPr>
            <a:spLocks noChangeAspect="1"/>
          </p:cNvSpPr>
          <p:nvPr/>
        </p:nvSpPr>
        <p:spPr bwMode="auto">
          <a:xfrm>
            <a:off x="3096000" y="6261495"/>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pic>
        <p:nvPicPr>
          <p:cNvPr id="13" name="Immagine 12">
            <a:extLst>
              <a:ext uri="{FF2B5EF4-FFF2-40B4-BE49-F238E27FC236}">
                <a16:creationId xmlns:a16="http://schemas.microsoft.com/office/drawing/2014/main" id="{EBE13861-3BBC-428D-B012-092956DE3CA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88000" y="1476000"/>
            <a:ext cx="2753437" cy="1980000"/>
          </a:xfrm>
          <a:prstGeom prst="rect">
            <a:avLst/>
          </a:prstGeom>
        </p:spPr>
      </p:pic>
      <p:grpSp>
        <p:nvGrpSpPr>
          <p:cNvPr id="14" name="Gruppo 13">
            <a:extLst>
              <a:ext uri="{FF2B5EF4-FFF2-40B4-BE49-F238E27FC236}">
                <a16:creationId xmlns:a16="http://schemas.microsoft.com/office/drawing/2014/main" id="{FED3CC2F-46D5-44EE-873B-27C0CA179170}"/>
              </a:ext>
            </a:extLst>
          </p:cNvPr>
          <p:cNvGrpSpPr/>
          <p:nvPr/>
        </p:nvGrpSpPr>
        <p:grpSpPr>
          <a:xfrm>
            <a:off x="4068000" y="2160000"/>
            <a:ext cx="293824" cy="435486"/>
            <a:chOff x="1483200" y="4590000"/>
            <a:chExt cx="293824" cy="435486"/>
          </a:xfrm>
        </p:grpSpPr>
        <p:pic>
          <p:nvPicPr>
            <p:cNvPr id="15" name="Picture 3" descr="C:\Users\Enrico Diani\Desktop\Mano IME.png">
              <a:extLst>
                <a:ext uri="{FF2B5EF4-FFF2-40B4-BE49-F238E27FC236}">
                  <a16:creationId xmlns:a16="http://schemas.microsoft.com/office/drawing/2014/main" id="{5E1BC5B7-3744-4E60-AFBE-154624DF6B21}"/>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16" name="CasellaDiTesto 15">
              <a:extLst>
                <a:ext uri="{FF2B5EF4-FFF2-40B4-BE49-F238E27FC236}">
                  <a16:creationId xmlns:a16="http://schemas.microsoft.com/office/drawing/2014/main" id="{2EA1DE43-564B-4AEB-A133-B8EED8A33179}"/>
                </a:ext>
              </a:extLst>
            </p:cNvPr>
            <p:cNvSpPr txBox="1"/>
            <p:nvPr/>
          </p:nvSpPr>
          <p:spPr>
            <a:xfrm>
              <a:off x="1544823" y="4717709"/>
              <a:ext cx="95250" cy="307777"/>
            </a:xfrm>
            <a:prstGeom prst="rect">
              <a:avLst/>
            </a:prstGeom>
            <a:noFill/>
          </p:spPr>
          <p:txBody>
            <a:bodyPr wrap="square" rtlCol="0">
              <a:spAutoFit/>
            </a:bodyPr>
            <a:lstStyle/>
            <a:p>
              <a:r>
                <a:rPr lang="it-IT" sz="700" dirty="0">
                  <a:solidFill>
                    <a:srgbClr val="146BBA"/>
                  </a:solidFill>
                  <a:latin typeface="Myriad Pro" pitchFamily="34" charset="0"/>
                </a:rPr>
                <a:t>1</a:t>
              </a:r>
            </a:p>
            <a:p>
              <a:endParaRPr lang="it-IT" sz="700" dirty="0">
                <a:solidFill>
                  <a:srgbClr val="146BBA"/>
                </a:solidFill>
                <a:latin typeface="Myriad Pro" pitchFamily="34" charset="0"/>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3">
            <a:extLst>
              <a:ext uri="{FF2B5EF4-FFF2-40B4-BE49-F238E27FC236}">
                <a16:creationId xmlns:a16="http://schemas.microsoft.com/office/drawing/2014/main" id="{9F716301-1E3F-4C34-BCBA-17B3972E2924}"/>
              </a:ext>
            </a:extLst>
          </p:cNvPr>
          <p:cNvSpPr txBox="1">
            <a:spLocks noChangeArrowheads="1"/>
          </p:cNvSpPr>
          <p:nvPr/>
        </p:nvSpPr>
        <p:spPr bwMode="auto">
          <a:xfrm>
            <a:off x="2451760"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defRPr/>
            </a:pPr>
            <a:r>
              <a:rPr lang="it-IT" sz="900" kern="0" dirty="0">
                <a:solidFill>
                  <a:srgbClr val="146BBA"/>
                </a:solidFill>
                <a:latin typeface="Myriad Pro"/>
                <a:cs typeface="Calibri" pitchFamily="34" charset="0"/>
              </a:rPr>
              <a:t>7.12.1.1</a:t>
            </a:r>
            <a:r>
              <a:rPr lang="it-IT" sz="900" kern="0" dirty="0">
                <a:solidFill>
                  <a:schemeClr val="tx1"/>
                </a:solidFill>
                <a:latin typeface="Myriad Pro"/>
                <a:cs typeface="Calibri" pitchFamily="34" charset="0"/>
              </a:rPr>
              <a:t> Creazione e Salvataggio di nuovi Gateway</a:t>
            </a: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Cliccare su “Aggiungi”</a:t>
            </a:r>
          </a:p>
          <a:p>
            <a:pPr marL="88900" lvl="0" indent="-88900" algn="l">
              <a:spcBef>
                <a:spcPts val="200"/>
              </a:spcBef>
            </a:pPr>
            <a:r>
              <a:rPr lang="it-IT" sz="900" kern="0" dirty="0">
                <a:solidFill>
                  <a:schemeClr val="tx1"/>
                </a:solidFill>
                <a:latin typeface="Myriad Pro"/>
                <a:cs typeface="Calibri" pitchFamily="34" charset="0"/>
              </a:rPr>
              <a:t>2.</a:t>
            </a:r>
            <a:r>
              <a:rPr lang="it-IT" sz="900" b="0" kern="0" dirty="0">
                <a:solidFill>
                  <a:schemeClr val="tx1"/>
                </a:solidFill>
                <a:latin typeface="Myriad Pro"/>
                <a:cs typeface="Calibri" pitchFamily="34" charset="0"/>
              </a:rPr>
              <a:t> Assegnare al gateway i parametri:</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Indirizzo IP </a:t>
            </a:r>
            <a:r>
              <a:rPr lang="it-IT" sz="700" b="0" kern="0" dirty="0">
                <a:solidFill>
                  <a:schemeClr val="tx1"/>
                </a:solidFill>
                <a:latin typeface="Myriad Pro"/>
                <a:cs typeface="Calibri" pitchFamily="34" charset="0"/>
              </a:rPr>
              <a:t>(parametro obbligatorio)</a:t>
            </a:r>
            <a:br>
              <a:rPr lang="it-IT" sz="7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Nome </a:t>
            </a:r>
            <a:r>
              <a:rPr lang="it-IT" sz="700" b="0" kern="0" dirty="0">
                <a:solidFill>
                  <a:schemeClr val="tx1"/>
                </a:solidFill>
                <a:latin typeface="Myriad Pro"/>
                <a:cs typeface="Calibri" pitchFamily="34" charset="0"/>
              </a:rPr>
              <a:t>(parametro obbligatorio)</a:t>
            </a:r>
            <a:br>
              <a:rPr lang="it-IT" sz="7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Descrizione/Posizione</a:t>
            </a:r>
            <a:r>
              <a:rPr lang="it-IT" sz="800" b="0" kern="0" dirty="0">
                <a:solidFill>
                  <a:schemeClr val="tx1"/>
                </a:solidFill>
                <a:latin typeface="Myriad Pro"/>
                <a:cs typeface="Calibri" pitchFamily="34" charset="0"/>
              </a:rPr>
              <a:t> </a:t>
            </a:r>
            <a:r>
              <a:rPr lang="it-IT" sz="700" b="0" kern="0" dirty="0">
                <a:solidFill>
                  <a:schemeClr val="tx1"/>
                </a:solidFill>
                <a:latin typeface="Myriad Pro"/>
                <a:cs typeface="Calibri" pitchFamily="34" charset="0"/>
              </a:rPr>
              <a:t>(parametro opzionale)</a:t>
            </a:r>
            <a:endParaRPr lang="it-IT" sz="600" b="0" kern="0" dirty="0">
              <a:solidFill>
                <a:schemeClr val="tx1"/>
              </a:solidFill>
              <a:latin typeface="Myriad Pro"/>
              <a:cs typeface="Calibri" pitchFamily="34" charset="0"/>
            </a:endParaRPr>
          </a:p>
          <a:p>
            <a:pPr lvl="0" algn="l">
              <a:spcBef>
                <a:spcPts val="200"/>
              </a:spcBef>
            </a:pPr>
            <a:r>
              <a:rPr lang="it-IT" sz="900" kern="0" dirty="0">
                <a:solidFill>
                  <a:schemeClr val="tx1"/>
                </a:solidFill>
                <a:latin typeface="Myriad Pro"/>
                <a:cs typeface="Calibri" pitchFamily="34" charset="0"/>
              </a:rPr>
              <a:t>3.</a:t>
            </a:r>
            <a:r>
              <a:rPr lang="it-IT" sz="900" b="0" kern="0" dirty="0">
                <a:solidFill>
                  <a:schemeClr val="tx1"/>
                </a:solidFill>
                <a:latin typeface="Myriad Pro"/>
                <a:cs typeface="Calibri" pitchFamily="34" charset="0"/>
              </a:rPr>
              <a:t> Cliccare su “Salva”</a:t>
            </a:r>
          </a:p>
          <a:p>
            <a:pPr lvl="0" algn="l">
              <a:spcBef>
                <a:spcPts val="200"/>
              </a:spcBef>
            </a:pPr>
            <a:r>
              <a:rPr lang="it-IT" sz="900" kern="0" dirty="0">
                <a:solidFill>
                  <a:schemeClr val="tx1"/>
                </a:solidFill>
                <a:latin typeface="Myriad Pro"/>
                <a:cs typeface="Calibri" pitchFamily="34" charset="0"/>
              </a:rPr>
              <a:t>4.</a:t>
            </a:r>
            <a:r>
              <a:rPr lang="it-IT" sz="900" b="0" kern="0" dirty="0">
                <a:solidFill>
                  <a:schemeClr val="tx1"/>
                </a:solidFill>
                <a:latin typeface="Myriad Pro"/>
                <a:cs typeface="Calibri" pitchFamily="34" charset="0"/>
              </a:rPr>
              <a:t> Cliccare su “Test” per verificare il corretto funzionamento della comunicazione tra il Web Server ed il Gateway</a:t>
            </a:r>
          </a:p>
          <a:p>
            <a:pPr lvl="0" algn="l">
              <a:spcBef>
                <a:spcPts val="200"/>
              </a:spcBef>
            </a:pPr>
            <a:r>
              <a:rPr lang="it-IT" sz="900" kern="0" dirty="0">
                <a:solidFill>
                  <a:schemeClr val="tx1"/>
                </a:solidFill>
                <a:latin typeface="Myriad Pro"/>
                <a:cs typeface="Calibri" pitchFamily="34" charset="0"/>
              </a:rPr>
              <a:t>5.</a:t>
            </a:r>
            <a:r>
              <a:rPr lang="it-IT" sz="900" b="0" kern="0" dirty="0">
                <a:solidFill>
                  <a:schemeClr val="tx1"/>
                </a:solidFill>
                <a:latin typeface="Myriad Pro"/>
                <a:cs typeface="Calibri" pitchFamily="34" charset="0"/>
              </a:rPr>
              <a:t> Cliccare su “Dispositivi” per configurare i Dispositivi, fisici o virtuali, connessi al Gateway</a:t>
            </a:r>
          </a:p>
          <a:p>
            <a:pPr lvl="0" indent="-342900" algn="l">
              <a:spcBef>
                <a:spcPts val="200"/>
              </a:spcBef>
            </a:pPr>
            <a:r>
              <a:rPr lang="it-IT" sz="900" b="0" kern="0" dirty="0">
                <a:solidFill>
                  <a:schemeClr val="tx1"/>
                </a:solidFill>
                <a:latin typeface="Myriad Pro"/>
                <a:cs typeface="Calibri" pitchFamily="34" charset="0"/>
              </a:rPr>
              <a:t>Viene visualizzata la pagina di configurazione dei dispositivi</a:t>
            </a: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r>
              <a:rPr lang="it-IT" sz="900" b="0" kern="0" dirty="0">
                <a:solidFill>
                  <a:schemeClr val="tx1"/>
                </a:solidFill>
                <a:latin typeface="Myriad Pro"/>
                <a:cs typeface="Calibri" pitchFamily="34" charset="0"/>
              </a:rPr>
              <a:t>La pagina è divisa in due sezioni:</a:t>
            </a:r>
          </a:p>
          <a:p>
            <a:pPr lvl="0" indent="-342900" algn="l">
              <a:spcBef>
                <a:spcPts val="200"/>
              </a:spcBef>
            </a:pPr>
            <a:r>
              <a:rPr lang="it-IT" sz="900" b="0" kern="0" dirty="0">
                <a:solidFill>
                  <a:schemeClr val="tx1"/>
                </a:solidFill>
                <a:latin typeface="Myriad Pro"/>
                <a:cs typeface="Calibri" pitchFamily="34" charset="0"/>
              </a:rPr>
              <a:t>la sezione        è l’area dei “Dispositivi configurati”</a:t>
            </a:r>
          </a:p>
          <a:p>
            <a:pPr lvl="0" indent="-342900" algn="l">
              <a:spcBef>
                <a:spcPts val="200"/>
              </a:spcBef>
            </a:pPr>
            <a:r>
              <a:rPr lang="it-IT" sz="900" b="0" kern="0" dirty="0">
                <a:solidFill>
                  <a:schemeClr val="tx1"/>
                </a:solidFill>
                <a:latin typeface="Myriad Pro"/>
                <a:cs typeface="Calibri" pitchFamily="34" charset="0"/>
              </a:rPr>
              <a:t>la sezione        è l’area “Impostazioni Dispositivo”, dove sono disponibili tutti i campi di configurazione per il dispositivo selezionato.</a:t>
            </a:r>
          </a:p>
        </p:txBody>
      </p:sp>
      <p:pic>
        <p:nvPicPr>
          <p:cNvPr id="25" name="Picture 2">
            <a:extLst>
              <a:ext uri="{FF2B5EF4-FFF2-40B4-BE49-F238E27FC236}">
                <a16:creationId xmlns:a16="http://schemas.microsoft.com/office/drawing/2014/main" id="{6E953D30-75A1-4C06-A3AD-96B605AA2008}"/>
              </a:ext>
            </a:extLst>
          </p:cNvPr>
          <p:cNvPicPr>
            <a:picLocks noChangeAspect="1" noChangeArrowheads="1"/>
          </p:cNvPicPr>
          <p:nvPr/>
        </p:nvPicPr>
        <p:blipFill>
          <a:blip r:embed="rId3" cstate="print"/>
          <a:srcRect/>
          <a:stretch>
            <a:fillRect/>
          </a:stretch>
        </p:blipFill>
        <p:spPr bwMode="auto">
          <a:xfrm>
            <a:off x="2988000" y="1440000"/>
            <a:ext cx="2753438" cy="1980000"/>
          </a:xfrm>
          <a:prstGeom prst="rect">
            <a:avLst/>
          </a:prstGeom>
          <a:noFill/>
          <a:ln w="9525">
            <a:noFill/>
            <a:miter lim="800000"/>
            <a:headEnd/>
            <a:tailEnd/>
          </a:ln>
        </p:spPr>
      </p:pic>
      <p:sp>
        <p:nvSpPr>
          <p:cNvPr id="27" name="Ovale 26">
            <a:extLst>
              <a:ext uri="{FF2B5EF4-FFF2-40B4-BE49-F238E27FC236}">
                <a16:creationId xmlns:a16="http://schemas.microsoft.com/office/drawing/2014/main" id="{FB338177-4B03-47D2-8D77-C7D89F3ECE68}"/>
              </a:ext>
            </a:extLst>
          </p:cNvPr>
          <p:cNvSpPr>
            <a:spLocks noChangeAspect="1"/>
          </p:cNvSpPr>
          <p:nvPr/>
        </p:nvSpPr>
        <p:spPr bwMode="auto">
          <a:xfrm>
            <a:off x="3096000" y="7433430"/>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28" name="Ovale 27">
            <a:extLst>
              <a:ext uri="{FF2B5EF4-FFF2-40B4-BE49-F238E27FC236}">
                <a16:creationId xmlns:a16="http://schemas.microsoft.com/office/drawing/2014/main" id="{E0E34E65-7EA4-413D-B70A-17606691ABF4}"/>
              </a:ext>
            </a:extLst>
          </p:cNvPr>
          <p:cNvSpPr>
            <a:spLocks noChangeAspect="1"/>
          </p:cNvSpPr>
          <p:nvPr/>
        </p:nvSpPr>
        <p:spPr bwMode="auto">
          <a:xfrm>
            <a:off x="3096000" y="7600145"/>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pic>
        <p:nvPicPr>
          <p:cNvPr id="31" name="Picture 3">
            <a:extLst>
              <a:ext uri="{FF2B5EF4-FFF2-40B4-BE49-F238E27FC236}">
                <a16:creationId xmlns:a16="http://schemas.microsoft.com/office/drawing/2014/main" id="{B13F2F73-186C-47F3-BFEF-49309751EBAA}"/>
              </a:ext>
            </a:extLst>
          </p:cNvPr>
          <p:cNvPicPr>
            <a:picLocks noChangeAspect="1" noChangeArrowheads="1"/>
          </p:cNvPicPr>
          <p:nvPr/>
        </p:nvPicPr>
        <p:blipFill>
          <a:blip r:embed="rId4" cstate="print"/>
          <a:srcRect/>
          <a:stretch>
            <a:fillRect/>
          </a:stretch>
        </p:blipFill>
        <p:spPr bwMode="auto">
          <a:xfrm>
            <a:off x="2988000" y="5184000"/>
            <a:ext cx="2753438" cy="1980000"/>
          </a:xfrm>
          <a:prstGeom prst="rect">
            <a:avLst/>
          </a:prstGeom>
          <a:noFill/>
          <a:ln w="9525">
            <a:noFill/>
            <a:miter lim="800000"/>
            <a:headEnd/>
            <a:tailEnd/>
          </a:ln>
        </p:spPr>
      </p:pic>
      <p:sp>
        <p:nvSpPr>
          <p:cNvPr id="37" name="Ovale 36">
            <a:extLst>
              <a:ext uri="{FF2B5EF4-FFF2-40B4-BE49-F238E27FC236}">
                <a16:creationId xmlns:a16="http://schemas.microsoft.com/office/drawing/2014/main" id="{6509E609-57DB-4231-B9D4-55F58AF08D38}"/>
              </a:ext>
            </a:extLst>
          </p:cNvPr>
          <p:cNvSpPr>
            <a:spLocks noChangeAspect="1"/>
          </p:cNvSpPr>
          <p:nvPr/>
        </p:nvSpPr>
        <p:spPr bwMode="auto">
          <a:xfrm>
            <a:off x="3924000" y="5754958"/>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38" name="Ovale 37">
            <a:extLst>
              <a:ext uri="{FF2B5EF4-FFF2-40B4-BE49-F238E27FC236}">
                <a16:creationId xmlns:a16="http://schemas.microsoft.com/office/drawing/2014/main" id="{9C393A19-B2ED-4853-99F2-30F06D30D51B}"/>
              </a:ext>
            </a:extLst>
          </p:cNvPr>
          <p:cNvSpPr>
            <a:spLocks noChangeAspect="1"/>
          </p:cNvSpPr>
          <p:nvPr/>
        </p:nvSpPr>
        <p:spPr bwMode="auto">
          <a:xfrm>
            <a:off x="4716000" y="5754958"/>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lang="it-IT" sz="700" dirty="0">
                <a:solidFill>
                  <a:schemeClr val="bg1"/>
                </a:solidFill>
                <a:latin typeface="Myriad Pro" pitchFamily="34" charset="0"/>
              </a:rPr>
              <a:t>B</a:t>
            </a:r>
          </a:p>
        </p:txBody>
      </p:sp>
      <p:grpSp>
        <p:nvGrpSpPr>
          <p:cNvPr id="49" name="Gruppo 48">
            <a:extLst>
              <a:ext uri="{FF2B5EF4-FFF2-40B4-BE49-F238E27FC236}">
                <a16:creationId xmlns:a16="http://schemas.microsoft.com/office/drawing/2014/main" id="{FF73194F-7196-4F42-8D3E-69B04DD4AEDD}"/>
              </a:ext>
            </a:extLst>
          </p:cNvPr>
          <p:cNvGrpSpPr/>
          <p:nvPr/>
        </p:nvGrpSpPr>
        <p:grpSpPr>
          <a:xfrm>
            <a:off x="4788000" y="2124000"/>
            <a:ext cx="284401" cy="284400"/>
            <a:chOff x="1332000" y="2408400"/>
            <a:chExt cx="284401" cy="284400"/>
          </a:xfrm>
        </p:grpSpPr>
        <p:pic>
          <p:nvPicPr>
            <p:cNvPr id="50" name="Picture 2" descr="C:\Users\Enrico Diani\Desktop\Matita IME.png">
              <a:extLst>
                <a:ext uri="{FF2B5EF4-FFF2-40B4-BE49-F238E27FC236}">
                  <a16:creationId xmlns:a16="http://schemas.microsoft.com/office/drawing/2014/main" id="{89791BC2-F5BF-46C1-A533-6945446E4A02}"/>
                </a:ext>
              </a:extLst>
            </p:cNvPr>
            <p:cNvPicPr>
              <a:picLocks noChangeAspect="1" noChangeArrowheads="1"/>
            </p:cNvPicPr>
            <p:nvPr/>
          </p:nvPicPr>
          <p:blipFill>
            <a:blip r:embed="rId5" cstate="print"/>
            <a:srcRect/>
            <a:stretch>
              <a:fillRect/>
            </a:stretch>
          </p:blipFill>
          <p:spPr bwMode="auto">
            <a:xfrm>
              <a:off x="1332000" y="2408400"/>
              <a:ext cx="284401" cy="284400"/>
            </a:xfrm>
            <a:prstGeom prst="rect">
              <a:avLst/>
            </a:prstGeom>
            <a:noFill/>
          </p:spPr>
        </p:pic>
        <p:sp>
          <p:nvSpPr>
            <p:cNvPr id="51" name="CasellaDiTesto 50">
              <a:extLst>
                <a:ext uri="{FF2B5EF4-FFF2-40B4-BE49-F238E27FC236}">
                  <a16:creationId xmlns:a16="http://schemas.microsoft.com/office/drawing/2014/main" id="{E9CB1394-0912-45A6-9455-553920263BED}"/>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52" name="Gruppo 18">
            <a:extLst>
              <a:ext uri="{FF2B5EF4-FFF2-40B4-BE49-F238E27FC236}">
                <a16:creationId xmlns:a16="http://schemas.microsoft.com/office/drawing/2014/main" id="{A1838DB9-F600-4072-9786-76408531BC89}"/>
              </a:ext>
            </a:extLst>
          </p:cNvPr>
          <p:cNvGrpSpPr/>
          <p:nvPr/>
        </p:nvGrpSpPr>
        <p:grpSpPr>
          <a:xfrm>
            <a:off x="5184000" y="1656000"/>
            <a:ext cx="293824" cy="360000"/>
            <a:chOff x="1483200" y="4590000"/>
            <a:chExt cx="293824" cy="360000"/>
          </a:xfrm>
        </p:grpSpPr>
        <p:pic>
          <p:nvPicPr>
            <p:cNvPr id="53" name="Picture 3" descr="C:\Users\Enrico Diani\Desktop\Mano IME.png">
              <a:extLst>
                <a:ext uri="{FF2B5EF4-FFF2-40B4-BE49-F238E27FC236}">
                  <a16:creationId xmlns:a16="http://schemas.microsoft.com/office/drawing/2014/main" id="{7801086C-2626-4B71-B1C5-D513295A4D66}"/>
                </a:ext>
              </a:extLst>
            </p:cNvPr>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54" name="CasellaDiTesto 53">
              <a:extLst>
                <a:ext uri="{FF2B5EF4-FFF2-40B4-BE49-F238E27FC236}">
                  <a16:creationId xmlns:a16="http://schemas.microsoft.com/office/drawing/2014/main" id="{96E88846-9B7A-4BE2-844A-1B64AAA91C98}"/>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55" name="Gruppo 18">
            <a:extLst>
              <a:ext uri="{FF2B5EF4-FFF2-40B4-BE49-F238E27FC236}">
                <a16:creationId xmlns:a16="http://schemas.microsoft.com/office/drawing/2014/main" id="{3A94FC7D-2713-4FEA-A67B-42C5CB36D24D}"/>
              </a:ext>
            </a:extLst>
          </p:cNvPr>
          <p:cNvGrpSpPr/>
          <p:nvPr/>
        </p:nvGrpSpPr>
        <p:grpSpPr>
          <a:xfrm>
            <a:off x="3708000" y="1872000"/>
            <a:ext cx="293824" cy="360000"/>
            <a:chOff x="1483200" y="4590000"/>
            <a:chExt cx="293824" cy="360000"/>
          </a:xfrm>
        </p:grpSpPr>
        <p:pic>
          <p:nvPicPr>
            <p:cNvPr id="56" name="Picture 3" descr="C:\Users\Enrico Diani\Desktop\Mano IME.png">
              <a:extLst>
                <a:ext uri="{FF2B5EF4-FFF2-40B4-BE49-F238E27FC236}">
                  <a16:creationId xmlns:a16="http://schemas.microsoft.com/office/drawing/2014/main" id="{27C5E426-908F-4A26-8ADF-9015EDCA00E8}"/>
                </a:ext>
              </a:extLst>
            </p:cNvPr>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57" name="CasellaDiTesto 56">
              <a:extLst>
                <a:ext uri="{FF2B5EF4-FFF2-40B4-BE49-F238E27FC236}">
                  <a16:creationId xmlns:a16="http://schemas.microsoft.com/office/drawing/2014/main" id="{FFD27D84-EF5B-4E91-B5FA-5624CF2310F8}"/>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58" name="Gruppo 18">
            <a:extLst>
              <a:ext uri="{FF2B5EF4-FFF2-40B4-BE49-F238E27FC236}">
                <a16:creationId xmlns:a16="http://schemas.microsoft.com/office/drawing/2014/main" id="{459C9B56-7FEE-40FB-9487-FD406B313735}"/>
              </a:ext>
            </a:extLst>
          </p:cNvPr>
          <p:cNvGrpSpPr/>
          <p:nvPr/>
        </p:nvGrpSpPr>
        <p:grpSpPr>
          <a:xfrm>
            <a:off x="5112000" y="2988000"/>
            <a:ext cx="293824" cy="360000"/>
            <a:chOff x="1483200" y="4590000"/>
            <a:chExt cx="293824" cy="360000"/>
          </a:xfrm>
        </p:grpSpPr>
        <p:pic>
          <p:nvPicPr>
            <p:cNvPr id="59" name="Picture 3" descr="C:\Users\Enrico Diani\Desktop\Mano IME.png">
              <a:extLst>
                <a:ext uri="{FF2B5EF4-FFF2-40B4-BE49-F238E27FC236}">
                  <a16:creationId xmlns:a16="http://schemas.microsoft.com/office/drawing/2014/main" id="{7DBB8E8A-57AC-4844-AD34-B89955D46B71}"/>
                </a:ext>
              </a:extLst>
            </p:cNvPr>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60" name="CasellaDiTesto 59">
              <a:extLst>
                <a:ext uri="{FF2B5EF4-FFF2-40B4-BE49-F238E27FC236}">
                  <a16:creationId xmlns:a16="http://schemas.microsoft.com/office/drawing/2014/main" id="{EAA421E4-8F1A-404A-AE58-47D3113F11B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64" name="Gruppo 18">
            <a:extLst>
              <a:ext uri="{FF2B5EF4-FFF2-40B4-BE49-F238E27FC236}">
                <a16:creationId xmlns:a16="http://schemas.microsoft.com/office/drawing/2014/main" id="{7973DFBE-70E3-4FD2-BCF2-F2FB387F608D}"/>
              </a:ext>
            </a:extLst>
          </p:cNvPr>
          <p:cNvGrpSpPr/>
          <p:nvPr/>
        </p:nvGrpSpPr>
        <p:grpSpPr>
          <a:xfrm>
            <a:off x="5292000" y="3168000"/>
            <a:ext cx="293824" cy="360000"/>
            <a:chOff x="1483200" y="4590000"/>
            <a:chExt cx="293824" cy="360000"/>
          </a:xfrm>
        </p:grpSpPr>
        <p:pic>
          <p:nvPicPr>
            <p:cNvPr id="65" name="Picture 3" descr="C:\Users\Enrico Diani\Desktop\Mano IME.png">
              <a:extLst>
                <a:ext uri="{FF2B5EF4-FFF2-40B4-BE49-F238E27FC236}">
                  <a16:creationId xmlns:a16="http://schemas.microsoft.com/office/drawing/2014/main" id="{7AE7AA25-2173-4322-981C-D27C1E69BEB6}"/>
                </a:ext>
              </a:extLst>
            </p:cNvPr>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66" name="CasellaDiTesto 65">
              <a:extLst>
                <a:ext uri="{FF2B5EF4-FFF2-40B4-BE49-F238E27FC236}">
                  <a16:creationId xmlns:a16="http://schemas.microsoft.com/office/drawing/2014/main" id="{4172DFE8-E98A-423B-BAFA-BE2D7BD2E038}"/>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
          <p:cNvSpPr txBox="1">
            <a:spLocks noChangeArrowheads="1"/>
          </p:cNvSpPr>
          <p:nvPr/>
        </p:nvSpPr>
        <p:spPr bwMode="auto">
          <a:xfrm>
            <a:off x="2520000" y="1173480"/>
            <a:ext cx="3971925"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85725" algn="l">
              <a:spcBef>
                <a:spcPts val="200"/>
              </a:spcBef>
              <a:buFont typeface="Arial" pitchFamily="34" charset="0"/>
              <a:buChar char="•"/>
              <a:defRPr/>
            </a:pPr>
            <a:r>
              <a:rPr lang="it-IT" sz="900" kern="0" dirty="0">
                <a:solidFill>
                  <a:schemeClr val="tx1"/>
                </a:solidFill>
                <a:latin typeface="Myriad Pro"/>
                <a:cs typeface="Calibri" pitchFamily="34" charset="0"/>
              </a:rPr>
              <a:t>Descrizione del pulsante di selezione dei Gateway</a:t>
            </a: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marL="180000" indent="-180000" algn="l">
              <a:spcBef>
                <a:spcPts val="200"/>
              </a:spcBef>
              <a:buFontTx/>
              <a:buAutoNum type="arabicPeriod"/>
              <a:defRPr/>
            </a:pPr>
            <a:r>
              <a:rPr lang="it-IT" sz="900" b="0" kern="0" dirty="0">
                <a:solidFill>
                  <a:schemeClr val="tx1"/>
                </a:solidFill>
                <a:latin typeface="Myriad Pro"/>
                <a:cs typeface="Calibri" pitchFamily="34" charset="0"/>
              </a:rPr>
              <a:t>Indirizzo IP assegnato al gateway</a:t>
            </a:r>
          </a:p>
          <a:p>
            <a:pPr marL="180000" lvl="0" indent="-180000" algn="l">
              <a:spcBef>
                <a:spcPts val="200"/>
              </a:spcBef>
              <a:buFontTx/>
              <a:buAutoNum type="arabicPeriod"/>
              <a:defRPr/>
            </a:pPr>
            <a:r>
              <a:rPr lang="it-IT" sz="900" b="0" kern="0" dirty="0">
                <a:solidFill>
                  <a:schemeClr val="tx1"/>
                </a:solidFill>
                <a:latin typeface="Myriad Pro"/>
                <a:cs typeface="Calibri" pitchFamily="34" charset="0"/>
              </a:rPr>
              <a:t>Nome del gateway</a:t>
            </a:r>
          </a:p>
          <a:p>
            <a:pPr marL="180000" lvl="0" indent="-180000" algn="l">
              <a:spcBef>
                <a:spcPts val="200"/>
              </a:spcBef>
              <a:buFontTx/>
              <a:buAutoNum type="arabicPeriod"/>
              <a:defRPr/>
            </a:pPr>
            <a:r>
              <a:rPr lang="it-IT" sz="900" b="0" kern="0" dirty="0">
                <a:solidFill>
                  <a:schemeClr val="tx1"/>
                </a:solidFill>
                <a:latin typeface="Myriad Pro"/>
                <a:cs typeface="Calibri" pitchFamily="34" charset="0"/>
              </a:rPr>
              <a:t>Stato del gateway</a:t>
            </a:r>
          </a:p>
          <a:p>
            <a:pPr marL="0" lvl="1" indent="360000" algn="l">
              <a:spcBef>
                <a:spcPts val="200"/>
              </a:spcBef>
              <a:defRPr/>
            </a:pPr>
            <a:r>
              <a:rPr lang="it-IT" sz="900" b="0" kern="0" dirty="0">
                <a:solidFill>
                  <a:schemeClr val="tx1"/>
                </a:solidFill>
                <a:latin typeface="Myriad Pro"/>
                <a:cs typeface="Calibri" pitchFamily="34" charset="0"/>
              </a:rPr>
              <a:t>On</a:t>
            </a:r>
          </a:p>
          <a:p>
            <a:pPr marL="0" lvl="1" indent="360000" algn="l">
              <a:spcBef>
                <a:spcPts val="200"/>
              </a:spcBef>
              <a:defRPr/>
            </a:pPr>
            <a:r>
              <a:rPr lang="it-IT" sz="900" b="0" kern="0" dirty="0">
                <a:solidFill>
                  <a:schemeClr val="tx1"/>
                </a:solidFill>
                <a:latin typeface="Myriad Pro"/>
                <a:cs typeface="Calibri" pitchFamily="34" charset="0"/>
              </a:rPr>
              <a:t>Off</a:t>
            </a:r>
          </a:p>
          <a:p>
            <a:pPr marL="0" lvl="1" indent="360000" algn="l">
              <a:spcBef>
                <a:spcPts val="200"/>
              </a:spcBef>
              <a:defRPr/>
            </a:pPr>
            <a:r>
              <a:rPr lang="it-IT" sz="900" b="0" kern="0" dirty="0">
                <a:solidFill>
                  <a:schemeClr val="tx1"/>
                </a:solidFill>
                <a:latin typeface="Myriad Pro"/>
                <a:cs typeface="Calibri" pitchFamily="34" charset="0"/>
              </a:rPr>
              <a:t>Errore di comunicazione</a:t>
            </a:r>
            <a:endParaRPr lang="it-IT" sz="900" kern="0" dirty="0">
              <a:solidFill>
                <a:schemeClr val="tx1"/>
              </a:solidFill>
              <a:latin typeface="Myriad Pro"/>
              <a:cs typeface="Calibri" pitchFamily="34" charset="0"/>
            </a:endParaRPr>
          </a:p>
          <a:p>
            <a:pPr lvl="0" indent="87313" algn="l">
              <a:spcBef>
                <a:spcPts val="200"/>
              </a:spcBef>
            </a:pPr>
            <a:endParaRPr lang="it-IT" sz="900" kern="0" dirty="0">
              <a:solidFill>
                <a:schemeClr val="tx1"/>
              </a:solidFill>
              <a:latin typeface="Myriad Pro"/>
              <a:cs typeface="Calibri" pitchFamily="34" charset="0"/>
            </a:endParaRPr>
          </a:p>
          <a:p>
            <a:pPr lvl="0" indent="87313" algn="l">
              <a:spcBef>
                <a:spcPts val="200"/>
              </a:spcBef>
            </a:pPr>
            <a:endParaRPr lang="it-IT" sz="900" kern="0" dirty="0">
              <a:solidFill>
                <a:schemeClr val="tx1"/>
              </a:solidFill>
              <a:latin typeface="Myriad Pro"/>
              <a:cs typeface="Calibri" pitchFamily="34" charset="0"/>
            </a:endParaRPr>
          </a:p>
          <a:p>
            <a:pPr lvl="0" algn="l">
              <a:spcBef>
                <a:spcPts val="200"/>
              </a:spcBef>
            </a:pPr>
            <a:r>
              <a:rPr lang="it-IT" sz="900" kern="0" dirty="0">
                <a:solidFill>
                  <a:srgbClr val="146BBA"/>
                </a:solidFill>
                <a:latin typeface="Myriad Pro"/>
                <a:cs typeface="Calibri" pitchFamily="34" charset="0"/>
              </a:rPr>
              <a:t>7.12.1.2</a:t>
            </a:r>
            <a:r>
              <a:rPr lang="it-IT" sz="900" kern="0" dirty="0">
                <a:solidFill>
                  <a:schemeClr val="tx1"/>
                </a:solidFill>
                <a:latin typeface="Myriad Pro"/>
                <a:cs typeface="Calibri" pitchFamily="34" charset="0"/>
              </a:rPr>
              <a:t> Creazione e Salvataggio di Dispositivi “Fisici”</a:t>
            </a:r>
          </a:p>
          <a:p>
            <a:pPr lvl="0" indent="87313" algn="l">
              <a:spcBef>
                <a:spcPts val="200"/>
              </a:spcBef>
            </a:pPr>
            <a:r>
              <a:rPr lang="it-IT" sz="900" b="0" kern="0" dirty="0">
                <a:solidFill>
                  <a:schemeClr val="tx1"/>
                </a:solidFill>
                <a:latin typeface="Myriad Pro"/>
                <a:cs typeface="Calibri" pitchFamily="34" charset="0"/>
              </a:rPr>
              <a:t>- Procedura per dispositivi con uscita RS485</a:t>
            </a: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Cliccare su “Aggiungi”</a:t>
            </a:r>
          </a:p>
          <a:p>
            <a:pPr indent="-342900" algn="l">
              <a:spcBef>
                <a:spcPts val="200"/>
              </a:spcBef>
            </a:pPr>
            <a:r>
              <a:rPr lang="en-GB" sz="900" kern="0" dirty="0">
                <a:solidFill>
                  <a:schemeClr val="tx1"/>
                </a:solidFill>
                <a:latin typeface="Myriad Pro"/>
                <a:cs typeface="Calibri" pitchFamily="34" charset="0"/>
              </a:rPr>
              <a:t>2.</a:t>
            </a:r>
            <a:r>
              <a:rPr lang="en-GB" sz="900" b="0" kern="0" dirty="0">
                <a:solidFill>
                  <a:schemeClr val="tx1"/>
                </a:solidFill>
                <a:latin typeface="Myriad Pro"/>
                <a:cs typeface="Calibri" pitchFamily="34" charset="0"/>
              </a:rPr>
              <a:t> </a:t>
            </a:r>
            <a:r>
              <a:rPr lang="it-IT" sz="900" b="0" kern="0" dirty="0">
                <a:solidFill>
                  <a:schemeClr val="tx1"/>
                </a:solidFill>
                <a:latin typeface="Myriad Pro"/>
                <a:cs typeface="Calibri" pitchFamily="34" charset="0"/>
              </a:rPr>
              <a:t>Scegliere la Famiglia del dispositivo dalla lista delle famiglie </a:t>
            </a:r>
            <a:r>
              <a:rPr lang="it-IT" sz="800" b="0" kern="0" dirty="0">
                <a:solidFill>
                  <a:schemeClr val="tx1"/>
                </a:solidFill>
                <a:latin typeface="Myriad Pro"/>
                <a:cs typeface="Calibri" pitchFamily="34" charset="0"/>
              </a:rPr>
              <a:t>(es. Nemo D4-Le)</a:t>
            </a:r>
            <a:endParaRPr lang="en-GB" sz="900" b="0" kern="0" dirty="0">
              <a:solidFill>
                <a:schemeClr val="tx1"/>
              </a:solidFill>
              <a:latin typeface="Myriad Pro"/>
              <a:cs typeface="Calibri" pitchFamily="34" charset="0"/>
            </a:endParaRPr>
          </a:p>
          <a:p>
            <a:pPr lvl="0" indent="-342900" algn="l">
              <a:spcBef>
                <a:spcPts val="200"/>
              </a:spcBef>
            </a:pPr>
            <a:r>
              <a:rPr lang="it-IT" sz="900" kern="0" dirty="0">
                <a:solidFill>
                  <a:schemeClr val="tx1"/>
                </a:solidFill>
                <a:latin typeface="Myriad Pro"/>
                <a:cs typeface="Calibri" pitchFamily="34" charset="0"/>
              </a:rPr>
              <a:t>3.</a:t>
            </a:r>
            <a:r>
              <a:rPr lang="it-IT" sz="900" b="0" kern="0" dirty="0">
                <a:solidFill>
                  <a:schemeClr val="tx1"/>
                </a:solidFill>
                <a:latin typeface="Myriad Pro"/>
                <a:cs typeface="Calibri" pitchFamily="34" charset="0"/>
              </a:rPr>
              <a:t> Scegliere il Modello dalla lista dei modelli </a:t>
            </a:r>
            <a:r>
              <a:rPr lang="it-IT" sz="800" b="0" kern="0" dirty="0">
                <a:solidFill>
                  <a:schemeClr val="tx1"/>
                </a:solidFill>
                <a:latin typeface="Myriad Pro"/>
                <a:cs typeface="Calibri" pitchFamily="34" charset="0"/>
              </a:rPr>
              <a:t>(es. MFD4421)</a:t>
            </a:r>
            <a:endParaRPr lang="it-IT" sz="900" b="0" kern="0" dirty="0">
              <a:solidFill>
                <a:schemeClr val="tx1"/>
              </a:solidFill>
              <a:latin typeface="Myriad Pro"/>
              <a:cs typeface="Calibri" pitchFamily="34" charset="0"/>
            </a:endParaRPr>
          </a:p>
          <a:p>
            <a:pPr marL="92075" indent="-92075" algn="l">
              <a:spcBef>
                <a:spcPts val="200"/>
              </a:spcBef>
            </a:pPr>
            <a:r>
              <a:rPr lang="it-IT" sz="900" kern="0" dirty="0">
                <a:solidFill>
                  <a:schemeClr val="tx1"/>
                </a:solidFill>
                <a:latin typeface="Myriad Pro"/>
                <a:cs typeface="Calibri" pitchFamily="34" charset="0"/>
              </a:rPr>
              <a:t>4.</a:t>
            </a:r>
            <a:r>
              <a:rPr lang="it-IT" sz="900" b="0" kern="0" dirty="0">
                <a:solidFill>
                  <a:schemeClr val="tx1"/>
                </a:solidFill>
                <a:latin typeface="Myriad Pro"/>
                <a:cs typeface="Calibri" pitchFamily="34" charset="0"/>
              </a:rPr>
              <a:t> Assegnare al dispositivo i parametri:</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Indirizzo Modbus </a:t>
            </a:r>
            <a:r>
              <a:rPr lang="it-IT" sz="700" b="0" kern="0" dirty="0">
                <a:solidFill>
                  <a:schemeClr val="tx1"/>
                </a:solidFill>
                <a:latin typeface="Myriad Pro"/>
                <a:cs typeface="Calibri" pitchFamily="34" charset="0"/>
              </a:rPr>
              <a:t>(parametro obbligatorio)</a:t>
            </a:r>
            <a:br>
              <a:rPr lang="it-IT" sz="7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Nome </a:t>
            </a:r>
            <a:r>
              <a:rPr lang="it-IT" sz="700" b="0" kern="0" dirty="0">
                <a:solidFill>
                  <a:schemeClr val="tx1"/>
                </a:solidFill>
                <a:latin typeface="Myriad Pro"/>
                <a:cs typeface="Calibri" pitchFamily="34" charset="0"/>
              </a:rPr>
              <a:t>(parametro obbligatorio)</a:t>
            </a:r>
            <a:br>
              <a:rPr lang="it-IT" sz="7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Carico</a:t>
            </a:r>
            <a:r>
              <a:rPr lang="it-IT" sz="800" b="0" kern="0" dirty="0">
                <a:solidFill>
                  <a:schemeClr val="tx1"/>
                </a:solidFill>
                <a:latin typeface="Myriad Pro"/>
                <a:cs typeface="Calibri" pitchFamily="34" charset="0"/>
              </a:rPr>
              <a:t> </a:t>
            </a:r>
            <a:r>
              <a:rPr lang="it-IT" sz="700" b="0" kern="0" dirty="0">
                <a:solidFill>
                  <a:schemeClr val="tx1"/>
                </a:solidFill>
                <a:latin typeface="Myriad Pro"/>
                <a:cs typeface="Calibri" pitchFamily="34" charset="0"/>
              </a:rPr>
              <a:t>(parametro opzionale)</a:t>
            </a:r>
            <a:endParaRPr lang="it-IT" sz="600" b="0" kern="0" dirty="0">
              <a:solidFill>
                <a:schemeClr val="tx1"/>
              </a:solidFill>
              <a:latin typeface="Myriad Pro"/>
              <a:cs typeface="Calibri" pitchFamily="34" charset="0"/>
            </a:endParaRPr>
          </a:p>
          <a:p>
            <a:pPr lvl="0" algn="l">
              <a:spcBef>
                <a:spcPts val="200"/>
              </a:spcBef>
            </a:pPr>
            <a:r>
              <a:rPr lang="it-IT" sz="900" kern="0" dirty="0">
                <a:solidFill>
                  <a:schemeClr val="tx1"/>
                </a:solidFill>
                <a:latin typeface="Myriad Pro"/>
                <a:cs typeface="Calibri" pitchFamily="34" charset="0"/>
              </a:rPr>
              <a:t>5.</a:t>
            </a:r>
            <a:r>
              <a:rPr lang="it-IT" sz="900" b="0" kern="0" dirty="0">
                <a:solidFill>
                  <a:schemeClr val="tx1"/>
                </a:solidFill>
                <a:latin typeface="Myriad Pro"/>
                <a:cs typeface="Calibri" pitchFamily="34" charset="0"/>
              </a:rPr>
              <a:t> Cliccare su “Salva”</a:t>
            </a:r>
          </a:p>
          <a:p>
            <a:pPr lvl="0" algn="l">
              <a:spcBef>
                <a:spcPts val="200"/>
              </a:spcBef>
            </a:pPr>
            <a:r>
              <a:rPr lang="it-IT" sz="900" kern="0" dirty="0">
                <a:solidFill>
                  <a:schemeClr val="tx1"/>
                </a:solidFill>
                <a:latin typeface="Myriad Pro"/>
                <a:cs typeface="Calibri" pitchFamily="34" charset="0"/>
              </a:rPr>
              <a:t>6.</a:t>
            </a:r>
            <a:r>
              <a:rPr lang="it-IT" sz="900" b="0" kern="0" dirty="0">
                <a:solidFill>
                  <a:schemeClr val="tx1"/>
                </a:solidFill>
                <a:latin typeface="Myriad Pro"/>
                <a:cs typeface="Calibri" pitchFamily="34" charset="0"/>
              </a:rPr>
              <a:t> Cliccare su “Test” per verificare il corretto funzionamento della comunicazione  tra il Dispositivo ed il Gateway</a:t>
            </a:r>
          </a:p>
          <a:p>
            <a:pPr lvl="0" algn="l">
              <a:spcBef>
                <a:spcPts val="200"/>
              </a:spcBef>
            </a:pPr>
            <a:r>
              <a:rPr lang="it-IT" sz="900" b="0" kern="0" dirty="0">
                <a:solidFill>
                  <a:schemeClr val="tx1"/>
                </a:solidFill>
                <a:latin typeface="Myriad Pro"/>
                <a:cs typeface="Calibri" pitchFamily="34" charset="0"/>
              </a:rPr>
              <a:t>Ripetere le operazioni 1. </a:t>
            </a:r>
            <a:r>
              <a:rPr lang="it-IT" sz="900" dirty="0">
                <a:solidFill>
                  <a:schemeClr val="tx1"/>
                </a:solidFill>
                <a:latin typeface="Myriad Pro"/>
                <a:sym typeface="Wingdings" pitchFamily="2" charset="2"/>
              </a:rPr>
              <a:t></a:t>
            </a:r>
            <a:r>
              <a:rPr lang="it-IT" sz="900" b="0" kern="0" dirty="0">
                <a:solidFill>
                  <a:schemeClr val="tx1"/>
                </a:solidFill>
                <a:latin typeface="Myriad Pro"/>
                <a:cs typeface="Calibri" pitchFamily="34" charset="0"/>
              </a:rPr>
              <a:t> 6. per aggiungere altri dispositivi</a:t>
            </a:r>
            <a:endParaRPr kumimoji="0" lang="it-IT" sz="900" b="0" i="0" u="none" strike="noStrike" kern="0" cap="none" spc="0" normalizeH="0" baseline="0" dirty="0">
              <a:ln>
                <a:noFill/>
              </a:ln>
              <a:solidFill>
                <a:schemeClr val="tx1"/>
              </a:solidFill>
              <a:effectLst/>
              <a:uLnTx/>
              <a:uFillTx/>
              <a:latin typeface="Myriad Pro"/>
              <a:ea typeface="+mn-ea"/>
              <a:cs typeface="Calibri" pitchFamily="34" charset="0"/>
            </a:endParaRPr>
          </a:p>
        </p:txBody>
      </p:sp>
      <p:pic>
        <p:nvPicPr>
          <p:cNvPr id="32" name="Picture 4"/>
          <p:cNvPicPr>
            <a:picLocks noChangeAspect="1" noChangeArrowheads="1"/>
          </p:cNvPicPr>
          <p:nvPr/>
        </p:nvPicPr>
        <p:blipFill>
          <a:blip r:embed="rId3" cstate="print"/>
          <a:srcRect/>
          <a:stretch>
            <a:fillRect/>
          </a:stretch>
        </p:blipFill>
        <p:spPr bwMode="auto">
          <a:xfrm>
            <a:off x="2772000" y="3000127"/>
            <a:ext cx="161280" cy="144000"/>
          </a:xfrm>
          <a:prstGeom prst="roundRect">
            <a:avLst/>
          </a:prstGeom>
          <a:noFill/>
          <a:ln w="9525">
            <a:noFill/>
            <a:miter lim="800000"/>
            <a:headEnd/>
            <a:tailEnd/>
          </a:ln>
        </p:spPr>
      </p:pic>
      <p:pic>
        <p:nvPicPr>
          <p:cNvPr id="34" name="Picture 6"/>
          <p:cNvPicPr>
            <a:picLocks noChangeAspect="1" noChangeArrowheads="1"/>
          </p:cNvPicPr>
          <p:nvPr/>
        </p:nvPicPr>
        <p:blipFill>
          <a:blip r:embed="rId4" cstate="print"/>
          <a:srcRect/>
          <a:stretch>
            <a:fillRect/>
          </a:stretch>
        </p:blipFill>
        <p:spPr bwMode="auto">
          <a:xfrm>
            <a:off x="2772000" y="3165727"/>
            <a:ext cx="155077" cy="144000"/>
          </a:xfrm>
          <a:prstGeom prst="roundRect">
            <a:avLst/>
          </a:prstGeom>
          <a:noFill/>
          <a:ln w="9525">
            <a:noFill/>
            <a:miter lim="800000"/>
            <a:headEnd/>
            <a:tailEnd/>
          </a:ln>
        </p:spPr>
      </p:pic>
      <p:pic>
        <p:nvPicPr>
          <p:cNvPr id="81" name="Picture 3"/>
          <p:cNvPicPr>
            <a:picLocks noChangeAspect="1" noChangeArrowheads="1"/>
          </p:cNvPicPr>
          <p:nvPr/>
        </p:nvPicPr>
        <p:blipFill>
          <a:blip r:embed="rId5" cstate="print"/>
          <a:srcRect/>
          <a:stretch>
            <a:fillRect/>
          </a:stretch>
        </p:blipFill>
        <p:spPr bwMode="auto">
          <a:xfrm>
            <a:off x="2772000" y="3330890"/>
            <a:ext cx="165333" cy="144000"/>
          </a:xfrm>
          <a:prstGeom prst="roundRect">
            <a:avLst/>
          </a:prstGeom>
          <a:noFill/>
          <a:ln w="9525">
            <a:noFill/>
            <a:miter lim="800000"/>
            <a:headEnd/>
            <a:tailEnd/>
          </a:ln>
        </p:spPr>
      </p:pic>
      <p:pic>
        <p:nvPicPr>
          <p:cNvPr id="65" name="Picture 2"/>
          <p:cNvPicPr>
            <a:picLocks noChangeAspect="1" noChangeArrowheads="1"/>
          </p:cNvPicPr>
          <p:nvPr/>
        </p:nvPicPr>
        <p:blipFill>
          <a:blip r:embed="rId6" cstate="print"/>
          <a:srcRect/>
          <a:stretch>
            <a:fillRect/>
          </a:stretch>
        </p:blipFill>
        <p:spPr bwMode="auto">
          <a:xfrm>
            <a:off x="3024000" y="1692000"/>
            <a:ext cx="2135455" cy="522000"/>
          </a:xfrm>
          <a:prstGeom prst="rect">
            <a:avLst/>
          </a:prstGeom>
          <a:noFill/>
          <a:ln w="9525">
            <a:noFill/>
            <a:miter lim="800000"/>
            <a:headEnd/>
            <a:tailEnd/>
          </a:ln>
          <a:effectLst/>
        </p:spPr>
      </p:pic>
      <p:cxnSp>
        <p:nvCxnSpPr>
          <p:cNvPr id="66" name="Connettore 1 65"/>
          <p:cNvCxnSpPr/>
          <p:nvPr/>
        </p:nvCxnSpPr>
        <p:spPr>
          <a:xfrm rot="5400000">
            <a:off x="4482329" y="2242196"/>
            <a:ext cx="1800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67" name="CasellaDiTesto 17"/>
          <p:cNvSpPr txBox="1">
            <a:spLocks noChangeArrowheads="1"/>
          </p:cNvSpPr>
          <p:nvPr/>
        </p:nvSpPr>
        <p:spPr bwMode="auto">
          <a:xfrm>
            <a:off x="4473904" y="2288721"/>
            <a:ext cx="130175"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3</a:t>
            </a:r>
          </a:p>
        </p:txBody>
      </p:sp>
      <p:sp>
        <p:nvSpPr>
          <p:cNvPr id="68" name="CasellaDiTesto 20"/>
          <p:cNvSpPr txBox="1">
            <a:spLocks noChangeArrowheads="1"/>
          </p:cNvSpPr>
          <p:nvPr/>
        </p:nvSpPr>
        <p:spPr bwMode="auto">
          <a:xfrm>
            <a:off x="2605317" y="1699533"/>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2</a:t>
            </a:r>
          </a:p>
        </p:txBody>
      </p:sp>
      <p:sp>
        <p:nvSpPr>
          <p:cNvPr id="69" name="CasellaDiTesto 68"/>
          <p:cNvSpPr txBox="1">
            <a:spLocks noChangeArrowheads="1"/>
          </p:cNvSpPr>
          <p:nvPr/>
        </p:nvSpPr>
        <p:spPr bwMode="auto">
          <a:xfrm>
            <a:off x="2605317" y="1950357"/>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1</a:t>
            </a:r>
          </a:p>
        </p:txBody>
      </p:sp>
      <p:cxnSp>
        <p:nvCxnSpPr>
          <p:cNvPr id="70" name="Connettore 1 69"/>
          <p:cNvCxnSpPr/>
          <p:nvPr/>
        </p:nvCxnSpPr>
        <p:spPr>
          <a:xfrm>
            <a:off x="2792098" y="2072822"/>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71" name="Connettore 1 70"/>
          <p:cNvCxnSpPr/>
          <p:nvPr/>
        </p:nvCxnSpPr>
        <p:spPr>
          <a:xfrm>
            <a:off x="2792098" y="1815648"/>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pic>
        <p:nvPicPr>
          <p:cNvPr id="78850" name="Picture 2"/>
          <p:cNvPicPr>
            <a:picLocks noChangeAspect="1" noChangeArrowheads="1"/>
          </p:cNvPicPr>
          <p:nvPr/>
        </p:nvPicPr>
        <p:blipFill>
          <a:blip r:embed="rId7" cstate="print"/>
          <a:srcRect/>
          <a:stretch>
            <a:fillRect/>
          </a:stretch>
        </p:blipFill>
        <p:spPr bwMode="auto">
          <a:xfrm>
            <a:off x="2988000" y="4176000"/>
            <a:ext cx="2753438" cy="1980000"/>
          </a:xfrm>
          <a:prstGeom prst="rect">
            <a:avLst/>
          </a:prstGeom>
          <a:noFill/>
          <a:ln w="9525">
            <a:noFill/>
            <a:miter lim="800000"/>
            <a:headEnd/>
            <a:tailEnd/>
          </a:ln>
        </p:spPr>
      </p:pic>
      <p:grpSp>
        <p:nvGrpSpPr>
          <p:cNvPr id="44" name="Gruppo 43"/>
          <p:cNvGrpSpPr/>
          <p:nvPr/>
        </p:nvGrpSpPr>
        <p:grpSpPr>
          <a:xfrm>
            <a:off x="4644000" y="5148000"/>
            <a:ext cx="284401" cy="284400"/>
            <a:chOff x="1332000" y="2408400"/>
            <a:chExt cx="284401" cy="284400"/>
          </a:xfrm>
        </p:grpSpPr>
        <p:pic>
          <p:nvPicPr>
            <p:cNvPr id="47" name="Picture 2" descr="C:\Users\Enrico Diani\Desktop\Matita IME.png"/>
            <p:cNvPicPr>
              <a:picLocks noChangeAspect="1" noChangeArrowheads="1"/>
            </p:cNvPicPr>
            <p:nvPr/>
          </p:nvPicPr>
          <p:blipFill>
            <a:blip r:embed="rId8" cstate="print"/>
            <a:srcRect/>
            <a:stretch>
              <a:fillRect/>
            </a:stretch>
          </p:blipFill>
          <p:spPr bwMode="auto">
            <a:xfrm>
              <a:off x="1332000" y="2408400"/>
              <a:ext cx="284401" cy="284400"/>
            </a:xfrm>
            <a:prstGeom prst="rect">
              <a:avLst/>
            </a:prstGeom>
            <a:noFill/>
          </p:spPr>
        </p:pic>
        <p:sp>
          <p:nvSpPr>
            <p:cNvPr id="48" name="CasellaDiTesto 47"/>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51" name="Gruppo 18"/>
          <p:cNvGrpSpPr/>
          <p:nvPr/>
        </p:nvGrpSpPr>
        <p:grpSpPr>
          <a:xfrm>
            <a:off x="3708000" y="4608000"/>
            <a:ext cx="293824" cy="360000"/>
            <a:chOff x="1483200" y="4590000"/>
            <a:chExt cx="293824" cy="360000"/>
          </a:xfrm>
        </p:grpSpPr>
        <p:pic>
          <p:nvPicPr>
            <p:cNvPr id="52" name="Picture 3" descr="C:\Users\Enrico Diani\Desktop\Mano IME.png"/>
            <p:cNvPicPr>
              <a:picLocks noChangeAspect="1" noChangeArrowheads="1"/>
            </p:cNvPicPr>
            <p:nvPr/>
          </p:nvPicPr>
          <p:blipFill>
            <a:blip r:embed="rId9" cstate="print"/>
            <a:srcRect/>
            <a:stretch>
              <a:fillRect/>
            </a:stretch>
          </p:blipFill>
          <p:spPr bwMode="auto">
            <a:xfrm>
              <a:off x="1483200" y="4590000"/>
              <a:ext cx="293824" cy="360000"/>
            </a:xfrm>
            <a:prstGeom prst="rect">
              <a:avLst/>
            </a:prstGeom>
            <a:noFill/>
          </p:spPr>
        </p:pic>
        <p:sp>
          <p:nvSpPr>
            <p:cNvPr id="53" name="CasellaDiTesto 5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54" name="Gruppo 18"/>
          <p:cNvGrpSpPr/>
          <p:nvPr/>
        </p:nvGrpSpPr>
        <p:grpSpPr>
          <a:xfrm>
            <a:off x="5112000" y="5724000"/>
            <a:ext cx="293824" cy="360000"/>
            <a:chOff x="1483200" y="4590000"/>
            <a:chExt cx="293824" cy="360000"/>
          </a:xfrm>
        </p:grpSpPr>
        <p:pic>
          <p:nvPicPr>
            <p:cNvPr id="55" name="Picture 3" descr="C:\Users\Enrico Diani\Desktop\Mano IME.png"/>
            <p:cNvPicPr>
              <a:picLocks noChangeAspect="1" noChangeArrowheads="1"/>
            </p:cNvPicPr>
            <p:nvPr/>
          </p:nvPicPr>
          <p:blipFill>
            <a:blip r:embed="rId9" cstate="print"/>
            <a:srcRect/>
            <a:stretch>
              <a:fillRect/>
            </a:stretch>
          </p:blipFill>
          <p:spPr bwMode="auto">
            <a:xfrm>
              <a:off x="1483200" y="4590000"/>
              <a:ext cx="293824" cy="360000"/>
            </a:xfrm>
            <a:prstGeom prst="rect">
              <a:avLst/>
            </a:prstGeom>
            <a:noFill/>
          </p:spPr>
        </p:pic>
        <p:sp>
          <p:nvSpPr>
            <p:cNvPr id="56" name="CasellaDiTesto 5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58" name="Gruppo 18"/>
          <p:cNvGrpSpPr/>
          <p:nvPr/>
        </p:nvGrpSpPr>
        <p:grpSpPr>
          <a:xfrm>
            <a:off x="5292000" y="5904000"/>
            <a:ext cx="293824" cy="360000"/>
            <a:chOff x="1483200" y="4590000"/>
            <a:chExt cx="293824" cy="360000"/>
          </a:xfrm>
        </p:grpSpPr>
        <p:pic>
          <p:nvPicPr>
            <p:cNvPr id="59" name="Picture 3" descr="C:\Users\Enrico Diani\Desktop\Mano IME.png"/>
            <p:cNvPicPr>
              <a:picLocks noChangeAspect="1" noChangeArrowheads="1"/>
            </p:cNvPicPr>
            <p:nvPr/>
          </p:nvPicPr>
          <p:blipFill>
            <a:blip r:embed="rId9" cstate="print"/>
            <a:srcRect/>
            <a:stretch>
              <a:fillRect/>
            </a:stretch>
          </p:blipFill>
          <p:spPr bwMode="auto">
            <a:xfrm>
              <a:off x="1483200" y="4590000"/>
              <a:ext cx="293824" cy="360000"/>
            </a:xfrm>
            <a:prstGeom prst="rect">
              <a:avLst/>
            </a:prstGeom>
            <a:noFill/>
          </p:spPr>
        </p:pic>
        <p:sp>
          <p:nvSpPr>
            <p:cNvPr id="60" name="CasellaDiTesto 59"/>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61" name="Gruppo 18"/>
          <p:cNvGrpSpPr/>
          <p:nvPr/>
        </p:nvGrpSpPr>
        <p:grpSpPr>
          <a:xfrm>
            <a:off x="5076000" y="5004000"/>
            <a:ext cx="293824" cy="360000"/>
            <a:chOff x="1483200" y="4590000"/>
            <a:chExt cx="293824" cy="360000"/>
          </a:xfrm>
        </p:grpSpPr>
        <p:pic>
          <p:nvPicPr>
            <p:cNvPr id="62" name="Picture 3" descr="C:\Users\Enrico Diani\Desktop\Mano IME.png"/>
            <p:cNvPicPr>
              <a:picLocks noChangeAspect="1" noChangeArrowheads="1"/>
            </p:cNvPicPr>
            <p:nvPr/>
          </p:nvPicPr>
          <p:blipFill>
            <a:blip r:embed="rId9" cstate="print"/>
            <a:srcRect/>
            <a:stretch>
              <a:fillRect/>
            </a:stretch>
          </p:blipFill>
          <p:spPr bwMode="auto">
            <a:xfrm>
              <a:off x="1483200" y="4590000"/>
              <a:ext cx="293824" cy="360000"/>
            </a:xfrm>
            <a:prstGeom prst="rect">
              <a:avLst/>
            </a:prstGeom>
            <a:noFill/>
          </p:spPr>
        </p:pic>
        <p:sp>
          <p:nvSpPr>
            <p:cNvPr id="63" name="CasellaDiTesto 6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64" name="Gruppo 18"/>
          <p:cNvGrpSpPr/>
          <p:nvPr/>
        </p:nvGrpSpPr>
        <p:grpSpPr>
          <a:xfrm>
            <a:off x="5400000" y="4860000"/>
            <a:ext cx="293824" cy="360000"/>
            <a:chOff x="1483200" y="4590000"/>
            <a:chExt cx="293824" cy="360000"/>
          </a:xfrm>
        </p:grpSpPr>
        <p:pic>
          <p:nvPicPr>
            <p:cNvPr id="72" name="Picture 3" descr="C:\Users\Enrico Diani\Desktop\Mano IME.png"/>
            <p:cNvPicPr>
              <a:picLocks noChangeAspect="1" noChangeArrowheads="1"/>
            </p:cNvPicPr>
            <p:nvPr/>
          </p:nvPicPr>
          <p:blipFill>
            <a:blip r:embed="rId9" cstate="print"/>
            <a:srcRect/>
            <a:stretch>
              <a:fillRect/>
            </a:stretch>
          </p:blipFill>
          <p:spPr bwMode="auto">
            <a:xfrm>
              <a:off x="1483200" y="4590000"/>
              <a:ext cx="293824" cy="360000"/>
            </a:xfrm>
            <a:prstGeom prst="rect">
              <a:avLst/>
            </a:prstGeom>
            <a:noFill/>
          </p:spPr>
        </p:pic>
        <p:sp>
          <p:nvSpPr>
            <p:cNvPr id="73" name="CasellaDiTesto 7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2520000" y="1173480"/>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lvl="0" indent="87313" algn="l">
              <a:spcBef>
                <a:spcPts val="200"/>
              </a:spcBef>
            </a:pPr>
            <a:r>
              <a:rPr lang="en-US" sz="900" b="0" kern="0" dirty="0">
                <a:solidFill>
                  <a:schemeClr val="tx1"/>
                </a:solidFill>
                <a:latin typeface="Myriad Pro"/>
                <a:cs typeface="Calibri" pitchFamily="34" charset="0"/>
              </a:rPr>
              <a:t>- </a:t>
            </a:r>
            <a:r>
              <a:rPr lang="it-IT" sz="900" b="0" kern="0" dirty="0">
                <a:solidFill>
                  <a:schemeClr val="tx1"/>
                </a:solidFill>
                <a:latin typeface="Myriad Pro"/>
                <a:cs typeface="Calibri" pitchFamily="34" charset="0"/>
              </a:rPr>
              <a:t>Procedura per dispositivi NEMO SX</a:t>
            </a:r>
            <a:endParaRPr lang="en-US" sz="900" b="0" kern="0" dirty="0">
              <a:solidFill>
                <a:schemeClr val="tx1"/>
              </a:solidFill>
              <a:latin typeface="Myriad Pro"/>
              <a:cs typeface="Calibri" pitchFamily="34" charset="0"/>
            </a:endParaRPr>
          </a:p>
          <a:p>
            <a:pPr lvl="0" algn="l">
              <a:spcBef>
                <a:spcPts val="200"/>
              </a:spcBef>
            </a:pPr>
            <a:endParaRPr lang="en-US" sz="900" b="0" kern="0" dirty="0">
              <a:solidFill>
                <a:schemeClr val="tx1"/>
              </a:solidFill>
              <a:latin typeface="Myriad Pro"/>
              <a:cs typeface="Calibri" pitchFamily="34" charset="0"/>
            </a:endParaRPr>
          </a:p>
          <a:p>
            <a:pPr lvl="0" algn="l">
              <a:spcBef>
                <a:spcPts val="200"/>
              </a:spcBef>
            </a:pPr>
            <a:endParaRPr lang="en-US" sz="900" b="0" kern="0" dirty="0">
              <a:solidFill>
                <a:schemeClr val="tx1"/>
              </a:solidFill>
              <a:latin typeface="Myriad Pro"/>
              <a:cs typeface="Calibri" pitchFamily="34" charset="0"/>
            </a:endParaRPr>
          </a:p>
          <a:p>
            <a:pPr lvl="0" algn="l">
              <a:spcBef>
                <a:spcPts val="200"/>
              </a:spcBef>
            </a:pPr>
            <a:endParaRPr lang="en-US" sz="900" b="0" kern="0" dirty="0">
              <a:solidFill>
                <a:schemeClr val="tx1"/>
              </a:solidFill>
              <a:latin typeface="Myriad Pro"/>
              <a:cs typeface="Calibri" pitchFamily="34" charset="0"/>
            </a:endParaRPr>
          </a:p>
          <a:p>
            <a:pPr lvl="0" algn="l">
              <a:spcBef>
                <a:spcPts val="200"/>
              </a:spcBef>
            </a:pPr>
            <a:endParaRPr lang="en-US" sz="900" b="0" kern="0" dirty="0">
              <a:solidFill>
                <a:schemeClr val="tx1"/>
              </a:solidFill>
              <a:latin typeface="Myriad Pro"/>
              <a:cs typeface="Calibri" pitchFamily="34" charset="0"/>
            </a:endParaRPr>
          </a:p>
          <a:p>
            <a:pPr lvl="0" algn="l">
              <a:spcBef>
                <a:spcPts val="200"/>
              </a:spcBef>
            </a:pPr>
            <a:endParaRPr lang="en-US" sz="900" b="0" kern="0" dirty="0">
              <a:solidFill>
                <a:schemeClr val="tx1"/>
              </a:solidFill>
              <a:latin typeface="Myriad Pro"/>
              <a:cs typeface="Calibri" pitchFamily="34" charset="0"/>
            </a:endParaRPr>
          </a:p>
          <a:p>
            <a:pPr lvl="0" algn="l">
              <a:spcBef>
                <a:spcPts val="200"/>
              </a:spcBef>
            </a:pPr>
            <a:endParaRPr lang="en-US" sz="900" b="0" kern="0" dirty="0">
              <a:solidFill>
                <a:schemeClr val="tx1"/>
              </a:solidFill>
              <a:latin typeface="Myriad Pro"/>
              <a:cs typeface="Calibri" pitchFamily="34" charset="0"/>
            </a:endParaRPr>
          </a:p>
          <a:p>
            <a:pPr lvl="0" algn="l">
              <a:spcBef>
                <a:spcPts val="200"/>
              </a:spcBef>
            </a:pPr>
            <a:endParaRPr lang="en-US" sz="900" b="0" kern="0" dirty="0">
              <a:solidFill>
                <a:schemeClr val="tx1"/>
              </a:solidFill>
              <a:latin typeface="Myriad Pro"/>
              <a:cs typeface="Calibri" pitchFamily="34" charset="0"/>
            </a:endParaRPr>
          </a:p>
          <a:p>
            <a:pPr lvl="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endParaRPr lang="en-US" sz="900" b="0" kern="0" dirty="0">
              <a:solidFill>
                <a:schemeClr val="tx1"/>
              </a:solidFill>
              <a:latin typeface="Myriad Pro"/>
              <a:cs typeface="Calibri" pitchFamily="34" charset="0"/>
            </a:endParaRPr>
          </a:p>
          <a:p>
            <a:pPr lvl="0" indent="-342900" algn="l">
              <a:spcBef>
                <a:spcPts val="200"/>
              </a:spcBef>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Cliccare su “Aggiungi”</a:t>
            </a:r>
          </a:p>
          <a:p>
            <a:pPr indent="-342900" algn="l">
              <a:spcBef>
                <a:spcPts val="200"/>
              </a:spcBef>
            </a:pPr>
            <a:r>
              <a:rPr lang="en-GB" sz="900" kern="0" dirty="0">
                <a:solidFill>
                  <a:schemeClr val="tx1"/>
                </a:solidFill>
                <a:latin typeface="Myriad Pro"/>
                <a:cs typeface="Calibri" pitchFamily="34" charset="0"/>
              </a:rPr>
              <a:t>2.</a:t>
            </a:r>
            <a:r>
              <a:rPr lang="en-GB" sz="900" b="0" kern="0" dirty="0">
                <a:solidFill>
                  <a:schemeClr val="tx1"/>
                </a:solidFill>
                <a:latin typeface="Myriad Pro"/>
                <a:cs typeface="Calibri" pitchFamily="34" charset="0"/>
              </a:rPr>
              <a:t> </a:t>
            </a:r>
            <a:r>
              <a:rPr lang="it-IT" sz="900" b="0" kern="0" dirty="0">
                <a:solidFill>
                  <a:schemeClr val="tx1"/>
                </a:solidFill>
                <a:latin typeface="Myriad Pro"/>
                <a:cs typeface="Calibri" pitchFamily="34" charset="0"/>
              </a:rPr>
              <a:t>Scegliere la Famiglia del dispositivo dalla lista delle famiglie</a:t>
            </a:r>
            <a:endParaRPr lang="en-GB" sz="900" b="0" kern="0" dirty="0">
              <a:solidFill>
                <a:schemeClr val="tx1"/>
              </a:solidFill>
              <a:latin typeface="Myriad Pro"/>
              <a:cs typeface="Calibri" pitchFamily="34" charset="0"/>
            </a:endParaRPr>
          </a:p>
          <a:p>
            <a:pPr lvl="0" indent="-342900" algn="l">
              <a:spcBef>
                <a:spcPts val="200"/>
              </a:spcBef>
            </a:pPr>
            <a:r>
              <a:rPr lang="it-IT" sz="900" kern="0" dirty="0">
                <a:solidFill>
                  <a:schemeClr val="tx1"/>
                </a:solidFill>
                <a:latin typeface="Myriad Pro"/>
                <a:cs typeface="Calibri" pitchFamily="34" charset="0"/>
              </a:rPr>
              <a:t>3.</a:t>
            </a:r>
            <a:r>
              <a:rPr lang="it-IT" sz="900" b="0" kern="0" dirty="0">
                <a:solidFill>
                  <a:schemeClr val="tx1"/>
                </a:solidFill>
                <a:latin typeface="Myriad Pro"/>
                <a:cs typeface="Calibri" pitchFamily="34" charset="0"/>
              </a:rPr>
              <a:t> Scegliere il Modello dalla lista dei modelli</a:t>
            </a:r>
          </a:p>
          <a:p>
            <a:pPr marL="92075" lvl="0" indent="-92075" algn="l">
              <a:spcBef>
                <a:spcPts val="200"/>
              </a:spcBef>
            </a:pPr>
            <a:r>
              <a:rPr lang="it-IT" sz="900" kern="0" dirty="0">
                <a:solidFill>
                  <a:schemeClr val="tx1"/>
                </a:solidFill>
                <a:latin typeface="Myriad Pro"/>
                <a:cs typeface="Calibri" pitchFamily="34" charset="0"/>
              </a:rPr>
              <a:t>4.</a:t>
            </a:r>
            <a:r>
              <a:rPr lang="it-IT" sz="900" b="0" kern="0" dirty="0">
                <a:solidFill>
                  <a:schemeClr val="tx1"/>
                </a:solidFill>
                <a:latin typeface="Myriad Pro"/>
                <a:cs typeface="Calibri" pitchFamily="34" charset="0"/>
              </a:rPr>
              <a:t> Assegnare al dispositivo i parametri:</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Indirizzo Modbus del singolo dispositivo o del gruppo di dispositivi NEMO SX </a:t>
            </a:r>
            <a:r>
              <a:rPr lang="it-IT" sz="700" b="0" kern="0" dirty="0">
                <a:solidFill>
                  <a:schemeClr val="tx1"/>
                </a:solidFill>
                <a:latin typeface="Myriad Pro"/>
                <a:cs typeface="Calibri" pitchFamily="34" charset="0"/>
              </a:rPr>
              <a:t>(parametro obbligatorio) </a:t>
            </a:r>
            <a:r>
              <a:rPr lang="it-IT" sz="800" kern="0" dirty="0">
                <a:solidFill>
                  <a:srgbClr val="146BBA"/>
                </a:solidFill>
                <a:latin typeface="Myriad Pro"/>
                <a:cs typeface="Calibri" pitchFamily="34" charset="0"/>
              </a:rPr>
              <a:t>Nota:</a:t>
            </a:r>
            <a:r>
              <a:rPr lang="it-IT" sz="800" b="0" kern="0" dirty="0">
                <a:solidFill>
                  <a:srgbClr val="146BBA"/>
                </a:solidFill>
                <a:latin typeface="Myriad Pro"/>
                <a:cs typeface="Calibri" pitchFamily="34" charset="0"/>
              </a:rPr>
              <a:t> </a:t>
            </a:r>
            <a:r>
              <a:rPr lang="it-IT" sz="800" b="0" kern="0" dirty="0">
                <a:solidFill>
                  <a:schemeClr val="tx1"/>
                </a:solidFill>
                <a:latin typeface="Myriad Pro"/>
                <a:cs typeface="Calibri" pitchFamily="34" charset="0"/>
              </a:rPr>
              <a:t>in caso di sistema NEMO SX in modalità “indirizzamento esteso”, l’indirizzo Modbus è composto come mostrato: “indirizzo del dispositivo/gruppo di dispositivi”-”indirizzo dell’interfaccia NEMO SX a cui sono collegati i dispositivi”</a:t>
            </a:r>
            <a:br>
              <a:rPr lang="it-IT" sz="800" b="0" kern="0" dirty="0">
                <a:solidFill>
                  <a:schemeClr val="tx1"/>
                </a:solidFill>
                <a:latin typeface="Myriad Pro"/>
                <a:cs typeface="Calibri" pitchFamily="34" charset="0"/>
              </a:rPr>
            </a:br>
            <a:r>
              <a:rPr lang="it-IT" sz="800" b="0" kern="0" dirty="0">
                <a:solidFill>
                  <a:schemeClr val="tx1"/>
                </a:solidFill>
                <a:latin typeface="Myriad Pro"/>
                <a:cs typeface="Calibri" pitchFamily="34" charset="0"/>
              </a:rPr>
              <a:t>(es.  Indirizzo del dispositivo: 2, indirizzo dell’interfaccia: 1 → scrivere: 2-1) </a:t>
            </a:r>
            <a:br>
              <a:rPr lang="it-IT" sz="7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Nome </a:t>
            </a:r>
            <a:r>
              <a:rPr lang="it-IT" sz="700" b="0" kern="0" dirty="0">
                <a:solidFill>
                  <a:schemeClr val="tx1"/>
                </a:solidFill>
                <a:latin typeface="Myriad Pro"/>
                <a:cs typeface="Calibri" pitchFamily="34" charset="0"/>
              </a:rPr>
              <a:t>(parametro obbligatorio)</a:t>
            </a:r>
            <a:br>
              <a:rPr lang="it-IT" sz="7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Carico</a:t>
            </a:r>
            <a:r>
              <a:rPr lang="it-IT" sz="800" b="0" kern="0" dirty="0">
                <a:solidFill>
                  <a:schemeClr val="tx1"/>
                </a:solidFill>
                <a:latin typeface="Myriad Pro"/>
                <a:cs typeface="Calibri" pitchFamily="34" charset="0"/>
              </a:rPr>
              <a:t> </a:t>
            </a:r>
            <a:r>
              <a:rPr lang="it-IT" sz="700" b="0" kern="0" dirty="0">
                <a:solidFill>
                  <a:schemeClr val="tx1"/>
                </a:solidFill>
                <a:latin typeface="Myriad Pro"/>
                <a:cs typeface="Calibri" pitchFamily="34" charset="0"/>
              </a:rPr>
              <a:t>(parametro opzionale)</a:t>
            </a:r>
            <a:br>
              <a:rPr lang="it-IT" sz="7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Alimentazione: direzione della corrente attraverso il sensore di misura </a:t>
            </a:r>
            <a:r>
              <a:rPr lang="en-US" sz="700" b="0" kern="0" dirty="0">
                <a:solidFill>
                  <a:schemeClr val="tx1"/>
                </a:solidFill>
                <a:latin typeface="Myriad Pro"/>
                <a:cs typeface="Calibri" pitchFamily="34" charset="0"/>
              </a:rPr>
              <a:t>(</a:t>
            </a:r>
            <a:r>
              <a:rPr lang="it-IT" sz="700" b="0" kern="0" dirty="0">
                <a:solidFill>
                  <a:schemeClr val="tx1"/>
                </a:solidFill>
                <a:latin typeface="Myriad Pro"/>
                <a:cs typeface="Calibri" pitchFamily="34" charset="0"/>
              </a:rPr>
              <a:t>parametro obbligatorio per gli art. </a:t>
            </a:r>
            <a:r>
              <a:rPr lang="en-US" sz="700" b="0" kern="0" dirty="0">
                <a:solidFill>
                  <a:schemeClr val="tx1"/>
                </a:solidFill>
                <a:latin typeface="Myriad Pro"/>
                <a:cs typeface="Calibri" pitchFamily="34" charset="0"/>
              </a:rPr>
              <a:t>SXMM63/MT63/MMT5)</a:t>
            </a:r>
            <a:endParaRPr lang="it-IT" sz="700" b="0" kern="0" dirty="0">
              <a:solidFill>
                <a:schemeClr val="tx1"/>
              </a:solidFill>
              <a:latin typeface="Myriad Pro"/>
              <a:cs typeface="Calibri" pitchFamily="34" charset="0"/>
            </a:endParaRPr>
          </a:p>
          <a:p>
            <a:pPr lvl="0" algn="l">
              <a:spcBef>
                <a:spcPts val="200"/>
              </a:spcBef>
            </a:pPr>
            <a:r>
              <a:rPr lang="it-IT" sz="900" kern="0" dirty="0">
                <a:solidFill>
                  <a:schemeClr val="tx1"/>
                </a:solidFill>
                <a:latin typeface="Myriad Pro"/>
                <a:cs typeface="Calibri" pitchFamily="34" charset="0"/>
              </a:rPr>
              <a:t>5. </a:t>
            </a:r>
            <a:r>
              <a:rPr lang="it-IT" sz="900" b="0" kern="0" dirty="0">
                <a:solidFill>
                  <a:schemeClr val="tx1"/>
                </a:solidFill>
                <a:latin typeface="Myriad Pro"/>
                <a:cs typeface="Calibri" pitchFamily="34" charset="0"/>
              </a:rPr>
              <a:t>Premere su “Salva”</a:t>
            </a:r>
          </a:p>
          <a:p>
            <a:pPr lvl="0" algn="l">
              <a:spcBef>
                <a:spcPts val="200"/>
              </a:spcBef>
            </a:pPr>
            <a:r>
              <a:rPr lang="it-IT" sz="900" kern="0" dirty="0">
                <a:solidFill>
                  <a:schemeClr val="tx1"/>
                </a:solidFill>
                <a:latin typeface="Myriad Pro"/>
                <a:cs typeface="Calibri" pitchFamily="34" charset="0"/>
              </a:rPr>
              <a:t>6.</a:t>
            </a:r>
            <a:r>
              <a:rPr lang="it-IT" sz="900" b="0" kern="0" dirty="0">
                <a:solidFill>
                  <a:schemeClr val="tx1"/>
                </a:solidFill>
                <a:latin typeface="Myriad Pro"/>
                <a:cs typeface="Calibri" pitchFamily="34" charset="0"/>
              </a:rPr>
              <a:t> Premere su “Test” per verificare il corretto funzionamento della comunicazione con tra il Dispositivo ed il Gateway</a:t>
            </a:r>
          </a:p>
          <a:p>
            <a:pPr lvl="0" algn="l">
              <a:spcBef>
                <a:spcPts val="200"/>
              </a:spcBef>
            </a:pPr>
            <a:r>
              <a:rPr lang="it-IT" sz="900" b="0" kern="0" dirty="0">
                <a:solidFill>
                  <a:schemeClr val="tx1"/>
                </a:solidFill>
                <a:latin typeface="Myriad Pro"/>
                <a:cs typeface="Calibri" pitchFamily="34" charset="0"/>
              </a:rPr>
              <a:t>Ripetere le operazioni 1. </a:t>
            </a:r>
            <a:r>
              <a:rPr lang="it-IT" sz="900" dirty="0">
                <a:solidFill>
                  <a:schemeClr val="tx1"/>
                </a:solidFill>
                <a:latin typeface="Myriad Pro"/>
                <a:sym typeface="Wingdings" pitchFamily="2" charset="2"/>
              </a:rPr>
              <a:t></a:t>
            </a:r>
            <a:r>
              <a:rPr lang="it-IT" sz="900" b="0" kern="0" dirty="0">
                <a:solidFill>
                  <a:schemeClr val="tx1"/>
                </a:solidFill>
                <a:latin typeface="Myriad Pro"/>
                <a:cs typeface="Calibri" pitchFamily="34" charset="0"/>
              </a:rPr>
              <a:t> 6. per aggiungere altri dispositivi NEMO SX o gruppi di dispositivi NEMO SX </a:t>
            </a:r>
          </a:p>
          <a:p>
            <a:pPr lvl="0" indent="-342900" algn="l">
              <a:spcBef>
                <a:spcPts val="200"/>
              </a:spcBef>
            </a:pPr>
            <a:r>
              <a:rPr lang="it-IT" sz="900" kern="0" dirty="0">
                <a:solidFill>
                  <a:srgbClr val="146BBA"/>
                </a:solidFill>
                <a:latin typeface="Myriad Pro"/>
                <a:cs typeface="Calibri" pitchFamily="34" charset="0"/>
              </a:rPr>
              <a:t>Nota:</a:t>
            </a:r>
            <a:r>
              <a:rPr lang="it-IT" sz="900" kern="0" dirty="0">
                <a:solidFill>
                  <a:schemeClr val="tx1"/>
                </a:solidFill>
                <a:latin typeface="Myriad Pro"/>
                <a:cs typeface="Calibri" pitchFamily="34" charset="0"/>
              </a:rPr>
              <a:t> il modulo concentratore d’impulsi NEMO SX (art. SXMIMP) deve essere gestito come un concentratore impulso standard </a:t>
            </a:r>
            <a:r>
              <a:rPr lang="it-IT" sz="800" i="1" kern="0" dirty="0">
                <a:solidFill>
                  <a:schemeClr val="tx1"/>
                </a:solidFill>
                <a:latin typeface="Myriad Pro"/>
                <a:cs typeface="Calibri" pitchFamily="34" charset="0"/>
              </a:rPr>
              <a:t>(vedi pagina seguente)</a:t>
            </a:r>
            <a:r>
              <a:rPr lang="it-IT" sz="900" kern="0" dirty="0">
                <a:solidFill>
                  <a:schemeClr val="tx1"/>
                </a:solidFill>
                <a:latin typeface="Myriad Pro"/>
                <a:cs typeface="Calibri" pitchFamily="34" charset="0"/>
              </a:rPr>
              <a:t>.</a:t>
            </a:r>
          </a:p>
          <a:p>
            <a:pPr lvl="0" indent="-342900" algn="l">
              <a:spcBef>
                <a:spcPts val="200"/>
              </a:spcBef>
            </a:pPr>
            <a:endParaRPr lang="it-IT" sz="900" kern="0" dirty="0">
              <a:solidFill>
                <a:schemeClr val="tx1"/>
              </a:solidFill>
              <a:latin typeface="Myriad Pro"/>
              <a:cs typeface="Calibri" pitchFamily="34" charset="0"/>
            </a:endParaRPr>
          </a:p>
          <a:p>
            <a:pPr indent="92075" algn="l">
              <a:spcBef>
                <a:spcPts val="200"/>
              </a:spcBef>
              <a:buFontTx/>
              <a:buChar char="-"/>
            </a:pPr>
            <a:r>
              <a:rPr lang="it-IT" sz="900" b="0" kern="0" dirty="0">
                <a:solidFill>
                  <a:schemeClr val="tx1"/>
                </a:solidFill>
                <a:latin typeface="Myriad Pro"/>
                <a:cs typeface="Calibri" pitchFamily="34" charset="0"/>
              </a:rPr>
              <a:t>Dettagli per i moduli di Misura NEMO SX</a:t>
            </a:r>
          </a:p>
          <a:p>
            <a:pPr algn="l">
              <a:spcBef>
                <a:spcPts val="200"/>
              </a:spcBef>
            </a:pPr>
            <a:r>
              <a:rPr lang="it-IT" sz="900" kern="0" dirty="0">
                <a:solidFill>
                  <a:schemeClr val="tx1"/>
                </a:solidFill>
                <a:latin typeface="Myriad Pro"/>
                <a:cs typeface="Calibri" pitchFamily="34" charset="0"/>
              </a:rPr>
              <a:t>Alimentazione: </a:t>
            </a:r>
            <a:r>
              <a:rPr lang="it-IT" sz="900" b="0" kern="0" dirty="0">
                <a:solidFill>
                  <a:schemeClr val="tx1"/>
                </a:solidFill>
                <a:latin typeface="Myriad Pro"/>
                <a:cs typeface="Calibri" pitchFamily="34" charset="0"/>
              </a:rPr>
              <a:t>per garantire una corretta misurazione delle grandezze elettriche, è necessario indicare il verso della corrente attraverso il(i) sensore(i) di misura:</a:t>
            </a:r>
          </a:p>
          <a:p>
            <a:pPr algn="l">
              <a:spcBef>
                <a:spcPts val="200"/>
              </a:spcBef>
            </a:pPr>
            <a:r>
              <a:rPr lang="it-IT" sz="900" b="0" kern="0" dirty="0">
                <a:solidFill>
                  <a:schemeClr val="tx1"/>
                </a:solidFill>
                <a:latin typeface="Myriad Pro"/>
                <a:cs typeface="Calibri" pitchFamily="34" charset="0"/>
              </a:rPr>
              <a:t>verso della corrente a monte del Toroide/TA → selezionare “a monte” </a:t>
            </a:r>
            <a:r>
              <a:rPr lang="it-IT" sz="800" b="0" kern="0" dirty="0">
                <a:solidFill>
                  <a:schemeClr val="tx1"/>
                </a:solidFill>
                <a:latin typeface="Myriad Pro"/>
                <a:cs typeface="Calibri" pitchFamily="34" charset="0"/>
              </a:rPr>
              <a:t>(impostazione di default)</a:t>
            </a: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r>
              <a:rPr lang="it-IT" sz="900" b="0" kern="0" dirty="0">
                <a:solidFill>
                  <a:schemeClr val="tx1"/>
                </a:solidFill>
                <a:latin typeface="Myriad Pro"/>
                <a:cs typeface="Calibri" pitchFamily="34" charset="0"/>
              </a:rPr>
              <a:t>verso della corrente a valle del Toroide/TA → selezionare “a valle”</a:t>
            </a:r>
          </a:p>
        </p:txBody>
      </p:sp>
      <p:pic>
        <p:nvPicPr>
          <p:cNvPr id="80898" name="Picture 2"/>
          <p:cNvPicPr>
            <a:picLocks noChangeAspect="1" noChangeArrowheads="1"/>
          </p:cNvPicPr>
          <p:nvPr/>
        </p:nvPicPr>
        <p:blipFill>
          <a:blip r:embed="rId2" cstate="print"/>
          <a:srcRect/>
          <a:stretch>
            <a:fillRect/>
          </a:stretch>
        </p:blipFill>
        <p:spPr bwMode="auto">
          <a:xfrm>
            <a:off x="2988000" y="1404000"/>
            <a:ext cx="2753438" cy="1980000"/>
          </a:xfrm>
          <a:prstGeom prst="rect">
            <a:avLst/>
          </a:prstGeom>
          <a:noFill/>
          <a:ln w="9525">
            <a:noFill/>
            <a:miter lim="800000"/>
            <a:headEnd/>
            <a:tailEnd/>
          </a:ln>
        </p:spPr>
      </p:pic>
      <p:grpSp>
        <p:nvGrpSpPr>
          <p:cNvPr id="48" name="Gruppo 47"/>
          <p:cNvGrpSpPr/>
          <p:nvPr/>
        </p:nvGrpSpPr>
        <p:grpSpPr>
          <a:xfrm>
            <a:off x="2988000" y="8511668"/>
            <a:ext cx="3059473" cy="540000"/>
            <a:chOff x="2988000" y="8186810"/>
            <a:chExt cx="3059473" cy="540000"/>
          </a:xfrm>
        </p:grpSpPr>
        <p:pic>
          <p:nvPicPr>
            <p:cNvPr id="25" name="Picture 3"/>
            <p:cNvPicPr>
              <a:picLocks noChangeAspect="1" noChangeArrowheads="1"/>
            </p:cNvPicPr>
            <p:nvPr/>
          </p:nvPicPr>
          <p:blipFill>
            <a:blip r:embed="rId3" cstate="print"/>
            <a:srcRect/>
            <a:stretch>
              <a:fillRect/>
            </a:stretch>
          </p:blipFill>
          <p:spPr bwMode="auto">
            <a:xfrm>
              <a:off x="2988000" y="8186810"/>
              <a:ext cx="286054" cy="540000"/>
            </a:xfrm>
            <a:prstGeom prst="rect">
              <a:avLst/>
            </a:prstGeom>
            <a:noFill/>
            <a:ln w="9525">
              <a:noFill/>
              <a:miter lim="800000"/>
              <a:headEnd/>
              <a:tailEnd/>
            </a:ln>
          </p:spPr>
        </p:pic>
        <p:pic>
          <p:nvPicPr>
            <p:cNvPr id="80900" name="Picture 4"/>
            <p:cNvPicPr>
              <a:picLocks noChangeAspect="1" noChangeArrowheads="1"/>
            </p:cNvPicPr>
            <p:nvPr/>
          </p:nvPicPr>
          <p:blipFill>
            <a:blip r:embed="rId4" cstate="print"/>
            <a:srcRect/>
            <a:stretch>
              <a:fillRect/>
            </a:stretch>
          </p:blipFill>
          <p:spPr bwMode="auto">
            <a:xfrm>
              <a:off x="3348000" y="8326438"/>
              <a:ext cx="2699473" cy="259200"/>
            </a:xfrm>
            <a:prstGeom prst="rect">
              <a:avLst/>
            </a:prstGeom>
            <a:noFill/>
            <a:ln w="9525">
              <a:noFill/>
              <a:miter lim="800000"/>
              <a:headEnd/>
              <a:tailEnd/>
            </a:ln>
          </p:spPr>
        </p:pic>
      </p:grpSp>
      <p:grpSp>
        <p:nvGrpSpPr>
          <p:cNvPr id="47" name="Gruppo 46"/>
          <p:cNvGrpSpPr/>
          <p:nvPr/>
        </p:nvGrpSpPr>
        <p:grpSpPr>
          <a:xfrm>
            <a:off x="2988000" y="7659701"/>
            <a:ext cx="3059473" cy="540000"/>
            <a:chOff x="2988000" y="7322810"/>
            <a:chExt cx="3059473" cy="540000"/>
          </a:xfrm>
        </p:grpSpPr>
        <p:pic>
          <p:nvPicPr>
            <p:cNvPr id="24" name="Picture 2"/>
            <p:cNvPicPr>
              <a:picLocks noChangeAspect="1" noChangeArrowheads="1"/>
            </p:cNvPicPr>
            <p:nvPr/>
          </p:nvPicPr>
          <p:blipFill>
            <a:blip r:embed="rId5" cstate="print"/>
            <a:srcRect/>
            <a:stretch>
              <a:fillRect/>
            </a:stretch>
          </p:blipFill>
          <p:spPr bwMode="auto">
            <a:xfrm>
              <a:off x="2988000" y="7322810"/>
              <a:ext cx="288101" cy="540000"/>
            </a:xfrm>
            <a:prstGeom prst="rect">
              <a:avLst/>
            </a:prstGeom>
            <a:noFill/>
            <a:ln w="9525">
              <a:noFill/>
              <a:miter lim="800000"/>
              <a:headEnd/>
              <a:tailEnd/>
            </a:ln>
          </p:spPr>
        </p:pic>
        <p:pic>
          <p:nvPicPr>
            <p:cNvPr id="46" name="Picture 3"/>
            <p:cNvPicPr>
              <a:picLocks noChangeAspect="1" noChangeArrowheads="1"/>
            </p:cNvPicPr>
            <p:nvPr/>
          </p:nvPicPr>
          <p:blipFill>
            <a:blip r:embed="rId6" cstate="print"/>
            <a:srcRect/>
            <a:stretch>
              <a:fillRect/>
            </a:stretch>
          </p:blipFill>
          <p:spPr bwMode="auto">
            <a:xfrm>
              <a:off x="3348000" y="7462838"/>
              <a:ext cx="2699473" cy="259200"/>
            </a:xfrm>
            <a:prstGeom prst="rect">
              <a:avLst/>
            </a:prstGeom>
            <a:noFill/>
            <a:ln w="9525">
              <a:noFill/>
              <a:miter lim="800000"/>
              <a:headEnd/>
              <a:tailEnd/>
            </a:ln>
          </p:spPr>
        </p:pic>
      </p:grpSp>
      <p:grpSp>
        <p:nvGrpSpPr>
          <p:cNvPr id="49" name="Gruppo 18"/>
          <p:cNvGrpSpPr/>
          <p:nvPr/>
        </p:nvGrpSpPr>
        <p:grpSpPr>
          <a:xfrm>
            <a:off x="3708000" y="1872000"/>
            <a:ext cx="293824" cy="360000"/>
            <a:chOff x="1483200" y="4590000"/>
            <a:chExt cx="293824" cy="360000"/>
          </a:xfrm>
        </p:grpSpPr>
        <p:pic>
          <p:nvPicPr>
            <p:cNvPr id="50" name="Picture 3" descr="C:\Users\Enrico Diani\Desktop\Mano IME.png"/>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51" name="CasellaDiTesto 5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52" name="Gruppo 28"/>
          <p:cNvGrpSpPr/>
          <p:nvPr/>
        </p:nvGrpSpPr>
        <p:grpSpPr>
          <a:xfrm>
            <a:off x="4644000" y="2412000"/>
            <a:ext cx="284401" cy="284400"/>
            <a:chOff x="1332000" y="2408400"/>
            <a:chExt cx="284401" cy="284400"/>
          </a:xfrm>
        </p:grpSpPr>
        <p:pic>
          <p:nvPicPr>
            <p:cNvPr id="53" name="Picture 2" descr="C:\Users\Enrico Diani\Desktop\Matita IME.png"/>
            <p:cNvPicPr>
              <a:picLocks noChangeAspect="1" noChangeArrowheads="1"/>
            </p:cNvPicPr>
            <p:nvPr/>
          </p:nvPicPr>
          <p:blipFill>
            <a:blip r:embed="rId8" cstate="print"/>
            <a:srcRect/>
            <a:stretch>
              <a:fillRect/>
            </a:stretch>
          </p:blipFill>
          <p:spPr bwMode="auto">
            <a:xfrm>
              <a:off x="1332000" y="2408400"/>
              <a:ext cx="284401" cy="284400"/>
            </a:xfrm>
            <a:prstGeom prst="rect">
              <a:avLst/>
            </a:prstGeom>
            <a:noFill/>
          </p:spPr>
        </p:pic>
        <p:sp>
          <p:nvSpPr>
            <p:cNvPr id="54" name="CasellaDiTesto 53"/>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55" name="Gruppo 18"/>
          <p:cNvGrpSpPr/>
          <p:nvPr/>
        </p:nvGrpSpPr>
        <p:grpSpPr>
          <a:xfrm>
            <a:off x="5112000" y="2988000"/>
            <a:ext cx="293824" cy="360000"/>
            <a:chOff x="1483200" y="4590000"/>
            <a:chExt cx="293824" cy="360000"/>
          </a:xfrm>
        </p:grpSpPr>
        <p:pic>
          <p:nvPicPr>
            <p:cNvPr id="56" name="Picture 3" descr="C:\Users\Enrico Diani\Desktop\Mano IME.png"/>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57" name="CasellaDiTesto 56"/>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58" name="Gruppo 18"/>
          <p:cNvGrpSpPr/>
          <p:nvPr/>
        </p:nvGrpSpPr>
        <p:grpSpPr>
          <a:xfrm>
            <a:off x="5292000" y="3168000"/>
            <a:ext cx="293824" cy="360000"/>
            <a:chOff x="1483200" y="4590000"/>
            <a:chExt cx="293824" cy="360000"/>
          </a:xfrm>
        </p:grpSpPr>
        <p:pic>
          <p:nvPicPr>
            <p:cNvPr id="59" name="Picture 3" descr="C:\Users\Enrico Diani\Desktop\Mano IME.png"/>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60" name="CasellaDiTesto 59"/>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61" name="Gruppo 18"/>
          <p:cNvGrpSpPr/>
          <p:nvPr/>
        </p:nvGrpSpPr>
        <p:grpSpPr>
          <a:xfrm>
            <a:off x="5076000" y="2268000"/>
            <a:ext cx="293824" cy="360000"/>
            <a:chOff x="1483200" y="4590000"/>
            <a:chExt cx="293824" cy="360000"/>
          </a:xfrm>
        </p:grpSpPr>
        <p:pic>
          <p:nvPicPr>
            <p:cNvPr id="62" name="Picture 3" descr="C:\Users\Enrico Diani\Desktop\Mano IME.png"/>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63" name="CasellaDiTesto 6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64" name="Gruppo 18"/>
          <p:cNvGrpSpPr/>
          <p:nvPr/>
        </p:nvGrpSpPr>
        <p:grpSpPr>
          <a:xfrm>
            <a:off x="5400000" y="2124000"/>
            <a:ext cx="293824" cy="360000"/>
            <a:chOff x="1483200" y="4590000"/>
            <a:chExt cx="293824" cy="360000"/>
          </a:xfrm>
        </p:grpSpPr>
        <p:pic>
          <p:nvPicPr>
            <p:cNvPr id="65" name="Picture 3" descr="C:\Users\Enrico Diani\Desktop\Mano IME.png"/>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66" name="CasellaDiTesto 6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3">
            <a:extLst>
              <a:ext uri="{FF2B5EF4-FFF2-40B4-BE49-F238E27FC236}">
                <a16:creationId xmlns:a16="http://schemas.microsoft.com/office/drawing/2014/main" id="{52DFB3B7-2144-4A86-A79B-E901C858BC56}"/>
              </a:ext>
            </a:extLst>
          </p:cNvPr>
          <p:cNvSpPr txBox="1">
            <a:spLocks noChangeArrowheads="1"/>
          </p:cNvSpPr>
          <p:nvPr/>
        </p:nvSpPr>
        <p:spPr bwMode="auto">
          <a:xfrm>
            <a:off x="2520000" y="1173480"/>
            <a:ext cx="4032000" cy="8005623"/>
          </a:xfrm>
          <a:prstGeom prst="rect">
            <a:avLst/>
          </a:prstGeom>
          <a:noFill/>
          <a:ln w="9525">
            <a:noFill/>
            <a:miter lim="800000"/>
            <a:headEnd/>
            <a:tailEnd/>
          </a:ln>
        </p:spPr>
        <p:txBody>
          <a:bodyPr vert="horz" wrap="square" lIns="91440" tIns="45720" rIns="72000" bIns="45720" numCol="1" anchor="t" anchorCtr="0" compatLnSpc="1">
            <a:prstTxWarp prst="textNoShape">
              <a:avLst/>
            </a:prstTxWarp>
          </a:bodyPr>
          <a:lstStyle/>
          <a:p>
            <a:pPr lvl="0" indent="87313" algn="l">
              <a:spcBef>
                <a:spcPts val="200"/>
              </a:spcBef>
            </a:pPr>
            <a:r>
              <a:rPr lang="it-IT" sz="900" b="0" kern="0" dirty="0">
                <a:solidFill>
                  <a:schemeClr val="tx1"/>
                </a:solidFill>
                <a:latin typeface="Myriad Pro"/>
                <a:cs typeface="Calibri" pitchFamily="34" charset="0"/>
              </a:rPr>
              <a:t>- Procedura per Dispositivi di misura con uscita impulsi (Contatori di Energia Elettrica, Acqua e Gas)</a:t>
            </a: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Cliccare su “Aggiungi”</a:t>
            </a:r>
          </a:p>
          <a:p>
            <a:pPr indent="-342900" algn="l">
              <a:spcBef>
                <a:spcPts val="200"/>
              </a:spcBef>
            </a:pPr>
            <a:r>
              <a:rPr lang="en-GB" sz="900" kern="0" dirty="0">
                <a:solidFill>
                  <a:schemeClr val="tx1"/>
                </a:solidFill>
                <a:latin typeface="Myriad Pro"/>
                <a:cs typeface="Calibri" pitchFamily="34" charset="0"/>
              </a:rPr>
              <a:t>2.</a:t>
            </a:r>
            <a:r>
              <a:rPr lang="en-GB" sz="900" b="0" kern="0" dirty="0">
                <a:solidFill>
                  <a:schemeClr val="tx1"/>
                </a:solidFill>
                <a:latin typeface="Myriad Pro"/>
                <a:cs typeface="Calibri" pitchFamily="34" charset="0"/>
              </a:rPr>
              <a:t> </a:t>
            </a:r>
            <a:r>
              <a:rPr lang="it-IT" sz="900" b="0" kern="0" dirty="0">
                <a:solidFill>
                  <a:schemeClr val="tx1"/>
                </a:solidFill>
                <a:latin typeface="Myriad Pro"/>
                <a:cs typeface="Calibri" pitchFamily="34" charset="0"/>
              </a:rPr>
              <a:t>Scegliere la Famiglia del dispositivo dalla lista delle famiglie </a:t>
            </a:r>
            <a:r>
              <a:rPr lang="it-IT" sz="800" b="0" kern="0" dirty="0">
                <a:solidFill>
                  <a:schemeClr val="tx1"/>
                </a:solidFill>
                <a:latin typeface="Myriad Pro"/>
                <a:cs typeface="Calibri" pitchFamily="34" charset="0"/>
              </a:rPr>
              <a:t>(es. Conto D1)</a:t>
            </a:r>
            <a:endParaRPr lang="en-GB" sz="900" b="0" kern="0" dirty="0">
              <a:solidFill>
                <a:schemeClr val="tx1"/>
              </a:solidFill>
              <a:latin typeface="Myriad Pro"/>
              <a:cs typeface="Calibri" pitchFamily="34" charset="0"/>
            </a:endParaRPr>
          </a:p>
          <a:p>
            <a:pPr lvl="0" indent="-342900" algn="l">
              <a:spcBef>
                <a:spcPts val="200"/>
              </a:spcBef>
            </a:pPr>
            <a:r>
              <a:rPr lang="it-IT" sz="900" kern="0" dirty="0">
                <a:solidFill>
                  <a:schemeClr val="tx1"/>
                </a:solidFill>
                <a:latin typeface="Myriad Pro"/>
                <a:cs typeface="Calibri" pitchFamily="34" charset="0"/>
              </a:rPr>
              <a:t>3.</a:t>
            </a:r>
            <a:r>
              <a:rPr lang="it-IT" sz="900" b="0" kern="0" dirty="0">
                <a:solidFill>
                  <a:schemeClr val="tx1"/>
                </a:solidFill>
                <a:latin typeface="Myriad Pro"/>
                <a:cs typeface="Calibri" pitchFamily="34" charset="0"/>
              </a:rPr>
              <a:t> Scegliere il Modello dalla lista dei modelli </a:t>
            </a:r>
            <a:r>
              <a:rPr lang="it-IT" sz="800" b="0" kern="0" dirty="0">
                <a:solidFill>
                  <a:schemeClr val="tx1"/>
                </a:solidFill>
                <a:latin typeface="Myriad Pro"/>
                <a:cs typeface="Calibri" pitchFamily="34" charset="0"/>
              </a:rPr>
              <a:t>(es. CE11165A2)</a:t>
            </a:r>
            <a:endParaRPr lang="it-IT" sz="900" b="0" kern="0" dirty="0">
              <a:solidFill>
                <a:schemeClr val="tx1"/>
              </a:solidFill>
              <a:latin typeface="Myriad Pro"/>
              <a:cs typeface="Calibri" pitchFamily="34" charset="0"/>
            </a:endParaRPr>
          </a:p>
          <a:p>
            <a:pPr marL="88900" lvl="0" indent="-88900" algn="l">
              <a:spcBef>
                <a:spcPts val="200"/>
              </a:spcBef>
            </a:pPr>
            <a:r>
              <a:rPr lang="it-IT" sz="900" kern="0" dirty="0">
                <a:solidFill>
                  <a:schemeClr val="tx1"/>
                </a:solidFill>
                <a:latin typeface="Myriad Pro"/>
                <a:cs typeface="Calibri" pitchFamily="34" charset="0"/>
              </a:rPr>
              <a:t>4.</a:t>
            </a:r>
            <a:r>
              <a:rPr lang="it-IT" sz="900" b="0" kern="0" dirty="0">
                <a:solidFill>
                  <a:schemeClr val="tx1"/>
                </a:solidFill>
                <a:latin typeface="Myriad Pro"/>
                <a:cs typeface="Calibri" pitchFamily="34" charset="0"/>
              </a:rPr>
              <a:t> Assegnare al dispositivo i parametri:</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Indirizzo Modbus </a:t>
            </a:r>
            <a:r>
              <a:rPr lang="it-IT" sz="700" b="0" kern="0" dirty="0">
                <a:solidFill>
                  <a:schemeClr val="tx1"/>
                </a:solidFill>
                <a:latin typeface="Myriad Pro"/>
                <a:cs typeface="Calibri" pitchFamily="34" charset="0"/>
              </a:rPr>
              <a:t>(indirizzo del concentratore d’impulsi)</a:t>
            </a:r>
            <a:r>
              <a:rPr lang="it-IT" sz="900" b="0" kern="0" dirty="0">
                <a:solidFill>
                  <a:schemeClr val="tx1"/>
                </a:solidFill>
                <a:latin typeface="Myriad Pro"/>
                <a:cs typeface="Calibri" pitchFamily="34" charset="0"/>
              </a:rPr>
              <a:t> - Posizione </a:t>
            </a:r>
            <a:r>
              <a:rPr lang="it-IT" sz="700" b="0" kern="0" dirty="0">
                <a:solidFill>
                  <a:schemeClr val="tx1"/>
                </a:solidFill>
                <a:latin typeface="Myriad Pro"/>
                <a:cs typeface="Calibri" pitchFamily="34" charset="0"/>
              </a:rPr>
              <a:t>(parametro obbligatorio)</a:t>
            </a:r>
            <a:br>
              <a:rPr lang="it-IT" sz="7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Nome </a:t>
            </a:r>
            <a:r>
              <a:rPr lang="it-IT" sz="700" b="0" kern="0" dirty="0">
                <a:solidFill>
                  <a:schemeClr val="tx1"/>
                </a:solidFill>
                <a:latin typeface="Myriad Pro"/>
                <a:cs typeface="Calibri" pitchFamily="34" charset="0"/>
              </a:rPr>
              <a:t>(parametro obbligatorio)</a:t>
            </a:r>
            <a:br>
              <a:rPr lang="it-IT" sz="7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Carico</a:t>
            </a:r>
            <a:r>
              <a:rPr lang="it-IT" sz="800" b="0" kern="0" dirty="0">
                <a:solidFill>
                  <a:schemeClr val="tx1"/>
                </a:solidFill>
                <a:latin typeface="Myriad Pro"/>
                <a:cs typeface="Calibri" pitchFamily="34" charset="0"/>
              </a:rPr>
              <a:t> </a:t>
            </a:r>
            <a:r>
              <a:rPr lang="it-IT" sz="700" b="0" kern="0" dirty="0">
                <a:solidFill>
                  <a:schemeClr val="tx1"/>
                </a:solidFill>
                <a:latin typeface="Myriad Pro"/>
                <a:cs typeface="Calibri" pitchFamily="34" charset="0"/>
              </a:rPr>
              <a:t>(parametro opzionale)</a:t>
            </a:r>
            <a:br>
              <a:rPr lang="it-IT" sz="700" b="0" kern="0" dirty="0">
                <a:solidFill>
                  <a:schemeClr val="tx1"/>
                </a:solidFill>
                <a:latin typeface="Myriad Pro"/>
                <a:cs typeface="Calibri" pitchFamily="34" charset="0"/>
              </a:rPr>
            </a:br>
            <a:r>
              <a:rPr lang="en-US" sz="900" kern="0" dirty="0">
                <a:solidFill>
                  <a:srgbClr val="146BBA"/>
                </a:solidFill>
                <a:latin typeface="Myriad Pro"/>
                <a:cs typeface="Calibri" pitchFamily="34" charset="0"/>
              </a:rPr>
              <a:t>Nota:</a:t>
            </a:r>
            <a:r>
              <a:rPr lang="en-US" sz="900" b="0" kern="0" dirty="0">
                <a:solidFill>
                  <a:schemeClr val="tx1"/>
                </a:solidFill>
                <a:latin typeface="Myriad Pro"/>
                <a:cs typeface="Calibri" pitchFamily="34" charset="0"/>
              </a:rPr>
              <a:t> </a:t>
            </a:r>
            <a:r>
              <a:rPr lang="it-IT" sz="900" b="0" kern="0" dirty="0">
                <a:solidFill>
                  <a:schemeClr val="tx1"/>
                </a:solidFill>
                <a:latin typeface="Myriad Pro"/>
                <a:cs typeface="Calibri" pitchFamily="34" charset="0"/>
              </a:rPr>
              <a:t>per i Contatori di Acqua e Gas, il tipo di carico viene assegnato automaticamente.</a:t>
            </a:r>
            <a:endParaRPr lang="it-IT" sz="600" b="0" kern="0" dirty="0">
              <a:solidFill>
                <a:schemeClr val="tx1"/>
              </a:solidFill>
              <a:latin typeface="Myriad Pro"/>
              <a:cs typeface="Calibri" pitchFamily="34" charset="0"/>
            </a:endParaRPr>
          </a:p>
          <a:p>
            <a:pPr lvl="0" algn="l">
              <a:spcBef>
                <a:spcPts val="200"/>
              </a:spcBef>
            </a:pPr>
            <a:r>
              <a:rPr lang="it-IT" sz="900" kern="0" dirty="0">
                <a:solidFill>
                  <a:schemeClr val="tx1"/>
                </a:solidFill>
                <a:latin typeface="Myriad Pro"/>
                <a:cs typeface="Calibri" pitchFamily="34" charset="0"/>
              </a:rPr>
              <a:t>5.</a:t>
            </a:r>
            <a:r>
              <a:rPr lang="it-IT" sz="900" b="0" kern="0" dirty="0">
                <a:solidFill>
                  <a:schemeClr val="tx1"/>
                </a:solidFill>
                <a:latin typeface="Myriad Pro"/>
                <a:cs typeface="Calibri" pitchFamily="34" charset="0"/>
              </a:rPr>
              <a:t> Selezionare il tipo di Concentratore </a:t>
            </a:r>
            <a:r>
              <a:rPr lang="it-IT" sz="800" b="0" kern="0" dirty="0">
                <a:solidFill>
                  <a:schemeClr val="tx1"/>
                </a:solidFill>
                <a:latin typeface="Myriad Pro"/>
                <a:cs typeface="Calibri" pitchFamily="34" charset="0"/>
              </a:rPr>
              <a:t>(es. IF4C001)</a:t>
            </a:r>
            <a:endParaRPr lang="it-IT" sz="900" b="0" kern="0" dirty="0">
              <a:solidFill>
                <a:schemeClr val="tx1"/>
              </a:solidFill>
              <a:latin typeface="Myriad Pro"/>
              <a:cs typeface="Calibri" pitchFamily="34" charset="0"/>
            </a:endParaRPr>
          </a:p>
          <a:p>
            <a:pPr lvl="0" algn="l">
              <a:spcBef>
                <a:spcPts val="200"/>
              </a:spcBef>
            </a:pPr>
            <a:r>
              <a:rPr lang="it-IT" sz="900" kern="0" dirty="0">
                <a:solidFill>
                  <a:schemeClr val="tx1"/>
                </a:solidFill>
                <a:latin typeface="Myriad Pro"/>
                <a:cs typeface="Calibri" pitchFamily="34" charset="0"/>
              </a:rPr>
              <a:t>6.</a:t>
            </a:r>
            <a:r>
              <a:rPr lang="it-IT" sz="900" b="0" kern="0" dirty="0">
                <a:solidFill>
                  <a:schemeClr val="tx1"/>
                </a:solidFill>
                <a:latin typeface="Myriad Pro"/>
                <a:cs typeface="Calibri" pitchFamily="34" charset="0"/>
              </a:rPr>
              <a:t> Premere su “Salva”</a:t>
            </a:r>
          </a:p>
          <a:p>
            <a:pPr lvl="0" algn="l">
              <a:spcBef>
                <a:spcPts val="200"/>
              </a:spcBef>
            </a:pPr>
            <a:r>
              <a:rPr lang="it-IT" sz="900" kern="0" dirty="0">
                <a:solidFill>
                  <a:schemeClr val="tx1"/>
                </a:solidFill>
                <a:latin typeface="Myriad Pro"/>
                <a:cs typeface="Calibri" pitchFamily="34" charset="0"/>
              </a:rPr>
              <a:t>7.</a:t>
            </a:r>
            <a:r>
              <a:rPr lang="it-IT" sz="900" b="0" kern="0" dirty="0">
                <a:solidFill>
                  <a:schemeClr val="tx1"/>
                </a:solidFill>
                <a:latin typeface="Myriad Pro"/>
                <a:cs typeface="Calibri" pitchFamily="34" charset="0"/>
              </a:rPr>
              <a:t> Premere su “Test” per verificare il corretto funzionamento della comunicazione con tra il Dispositivo ed il Gateway</a:t>
            </a:r>
          </a:p>
          <a:p>
            <a:pPr lvl="0" algn="l">
              <a:spcBef>
                <a:spcPts val="200"/>
              </a:spcBef>
            </a:pPr>
            <a:r>
              <a:rPr lang="it-IT" sz="900" b="0" kern="0" dirty="0">
                <a:solidFill>
                  <a:schemeClr val="tx1"/>
                </a:solidFill>
                <a:latin typeface="Myriad Pro"/>
                <a:cs typeface="Calibri" pitchFamily="34" charset="0"/>
              </a:rPr>
              <a:t>Ripetere le operazioni 1. </a:t>
            </a:r>
            <a:r>
              <a:rPr lang="it-IT" sz="900" dirty="0">
                <a:solidFill>
                  <a:schemeClr val="tx1"/>
                </a:solidFill>
                <a:latin typeface="Myriad Pro"/>
                <a:sym typeface="Wingdings" pitchFamily="2" charset="2"/>
              </a:rPr>
              <a:t></a:t>
            </a:r>
            <a:r>
              <a:rPr lang="it-IT" sz="900" b="0" kern="0" dirty="0">
                <a:solidFill>
                  <a:schemeClr val="tx1"/>
                </a:solidFill>
                <a:latin typeface="Myriad Pro"/>
                <a:cs typeface="Calibri" pitchFamily="34" charset="0"/>
              </a:rPr>
              <a:t> 7. per aggiungere altri dispositivi</a:t>
            </a:r>
          </a:p>
          <a:p>
            <a:pPr lvl="0" indent="-342900" algn="l">
              <a:spcBef>
                <a:spcPts val="200"/>
              </a:spcBef>
            </a:pPr>
            <a:endParaRPr lang="it-IT" sz="900" kern="0" dirty="0">
              <a:solidFill>
                <a:schemeClr val="tx1"/>
              </a:solidFill>
              <a:latin typeface="Myriad Pro"/>
              <a:cs typeface="Calibri" pitchFamily="34" charset="0"/>
            </a:endParaRPr>
          </a:p>
          <a:p>
            <a:pPr indent="92075" algn="l">
              <a:spcBef>
                <a:spcPts val="200"/>
              </a:spcBef>
              <a:buFontTx/>
              <a:buChar char="-"/>
            </a:pPr>
            <a:r>
              <a:rPr lang="it-IT" sz="900" b="0" kern="0" dirty="0">
                <a:solidFill>
                  <a:schemeClr val="tx1"/>
                </a:solidFill>
                <a:latin typeface="Myriad Pro"/>
                <a:cs typeface="Calibri" pitchFamily="34" charset="0"/>
              </a:rPr>
              <a:t>Dettagli per Contatori con uscita impulsi (Contatori di Energia Elettrica, Acqua e Gas)</a:t>
            </a:r>
          </a:p>
          <a:p>
            <a:pPr algn="l">
              <a:spcBef>
                <a:spcPts val="200"/>
              </a:spcBef>
            </a:pPr>
            <a:r>
              <a:rPr lang="it-IT" sz="900" kern="0" dirty="0">
                <a:solidFill>
                  <a:schemeClr val="tx1"/>
                </a:solidFill>
                <a:latin typeface="Myriad Pro"/>
                <a:cs typeface="Calibri" pitchFamily="34" charset="0"/>
              </a:rPr>
              <a:t>Posizione:</a:t>
            </a:r>
            <a:r>
              <a:rPr lang="it-IT" sz="900" b="0" kern="0" dirty="0">
                <a:solidFill>
                  <a:schemeClr val="tx1"/>
                </a:solidFill>
                <a:latin typeface="Myriad Pro"/>
                <a:cs typeface="Calibri" pitchFamily="34" charset="0"/>
              </a:rPr>
              <a:t> corrisponde con il numero di ingresso del Concentratore (art. </a:t>
            </a:r>
            <a:r>
              <a:rPr lang="it-IT" sz="900" kern="0" dirty="0">
                <a:solidFill>
                  <a:schemeClr val="tx1"/>
                </a:solidFill>
                <a:latin typeface="Myriad Pro"/>
                <a:cs typeface="Calibri" pitchFamily="34" charset="0"/>
              </a:rPr>
              <a:t>SXMIMP* </a:t>
            </a:r>
            <a:r>
              <a:rPr lang="it-IT" sz="900" b="0" kern="0" dirty="0">
                <a:solidFill>
                  <a:schemeClr val="tx1"/>
                </a:solidFill>
                <a:latin typeface="Myriad Pro"/>
                <a:cs typeface="Calibri" pitchFamily="34" charset="0"/>
              </a:rPr>
              <a:t>o</a:t>
            </a:r>
            <a:r>
              <a:rPr lang="it-IT" sz="900" kern="0" dirty="0">
                <a:solidFill>
                  <a:schemeClr val="tx1"/>
                </a:solidFill>
                <a:latin typeface="Myriad Pro"/>
                <a:cs typeface="Calibri" pitchFamily="34" charset="0"/>
              </a:rPr>
              <a:t> IF4C001</a:t>
            </a:r>
            <a:r>
              <a:rPr lang="it-IT" sz="900" b="0" kern="0" dirty="0">
                <a:solidFill>
                  <a:schemeClr val="tx1"/>
                </a:solidFill>
                <a:latin typeface="Myriad Pro"/>
                <a:cs typeface="Calibri" pitchFamily="34" charset="0"/>
              </a:rPr>
              <a:t>) o dell’ingresso contaimpulsi dei Contatori di energia (art. </a:t>
            </a:r>
            <a:r>
              <a:rPr lang="it-IT" sz="900" kern="0" dirty="0">
                <a:solidFill>
                  <a:schemeClr val="tx1"/>
                </a:solidFill>
                <a:latin typeface="Myriad Pro"/>
                <a:cs typeface="Calibri" pitchFamily="34" charset="0"/>
              </a:rPr>
              <a:t>CE2DF3DTCL1</a:t>
            </a:r>
            <a:r>
              <a:rPr lang="it-IT" sz="900" b="0" kern="0" dirty="0">
                <a:solidFill>
                  <a:schemeClr val="tx1"/>
                </a:solidFill>
                <a:latin typeface="Myriad Pro"/>
                <a:cs typeface="Calibri" pitchFamily="34" charset="0"/>
              </a:rPr>
              <a:t>, </a:t>
            </a:r>
            <a:r>
              <a:rPr lang="it-IT" sz="900" kern="0" dirty="0">
                <a:solidFill>
                  <a:schemeClr val="tx1"/>
                </a:solidFill>
                <a:latin typeface="Myriad Pro"/>
                <a:cs typeface="Calibri" pitchFamily="34" charset="0"/>
              </a:rPr>
              <a:t>CE4DF3DTCL1</a:t>
            </a:r>
            <a:r>
              <a:rPr lang="it-IT" sz="900" b="0" kern="0" dirty="0">
                <a:solidFill>
                  <a:schemeClr val="tx1"/>
                </a:solidFill>
                <a:latin typeface="Myriad Pro"/>
                <a:cs typeface="Calibri" pitchFamily="34" charset="0"/>
              </a:rPr>
              <a:t> o </a:t>
            </a:r>
            <a:r>
              <a:rPr lang="it-IT" sz="900" kern="0" dirty="0">
                <a:solidFill>
                  <a:schemeClr val="tx1"/>
                </a:solidFill>
                <a:latin typeface="Myriad Pro"/>
                <a:cs typeface="Calibri" pitchFamily="34" charset="0"/>
              </a:rPr>
              <a:t>CE4TBDTCL1) </a:t>
            </a:r>
            <a:r>
              <a:rPr lang="it-IT" sz="900" b="0" kern="0" dirty="0">
                <a:solidFill>
                  <a:schemeClr val="tx1"/>
                </a:solidFill>
                <a:latin typeface="Myriad Pro"/>
                <a:cs typeface="Calibri" pitchFamily="34" charset="0"/>
              </a:rPr>
              <a:t>al quale è collegato il dispositivo.</a:t>
            </a:r>
          </a:p>
          <a:p>
            <a:pPr>
              <a:spcBef>
                <a:spcPts val="200"/>
              </a:spcBef>
            </a:pPr>
            <a:r>
              <a:rPr lang="it-IT" sz="700" b="0" kern="0" dirty="0">
                <a:solidFill>
                  <a:schemeClr val="tx1"/>
                </a:solidFill>
                <a:latin typeface="Myriad Pro"/>
                <a:cs typeface="Calibri" pitchFamily="34" charset="0"/>
              </a:rPr>
              <a:t>(* Dispositivo NEMO SX)</a:t>
            </a: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marL="342900" marR="0" lvl="0" indent="-3429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a:ea typeface="+mn-ea"/>
              <a:cs typeface="Calibri" pitchFamily="34" charset="0"/>
            </a:endParaRPr>
          </a:p>
        </p:txBody>
      </p:sp>
      <p:grpSp>
        <p:nvGrpSpPr>
          <p:cNvPr id="33" name="Gruppo 32">
            <a:extLst>
              <a:ext uri="{FF2B5EF4-FFF2-40B4-BE49-F238E27FC236}">
                <a16:creationId xmlns:a16="http://schemas.microsoft.com/office/drawing/2014/main" id="{86FEF6D1-A2D5-40FA-BD11-D9FAF96CBF73}"/>
              </a:ext>
            </a:extLst>
          </p:cNvPr>
          <p:cNvGrpSpPr/>
          <p:nvPr/>
        </p:nvGrpSpPr>
        <p:grpSpPr>
          <a:xfrm>
            <a:off x="2808000" y="6912000"/>
            <a:ext cx="2263525" cy="2071462"/>
            <a:chOff x="2799700" y="6634480"/>
            <a:chExt cx="2263525" cy="2071462"/>
          </a:xfrm>
        </p:grpSpPr>
        <p:pic>
          <p:nvPicPr>
            <p:cNvPr id="34" name="Picture 2" descr="C:\Users\Enrico Diani\Desktop\Manuali Soluzione Misura EDIA\EMS Configurator\ime\Enrg Mngr sw\Conto D2 imp.png">
              <a:extLst>
                <a:ext uri="{FF2B5EF4-FFF2-40B4-BE49-F238E27FC236}">
                  <a16:creationId xmlns:a16="http://schemas.microsoft.com/office/drawing/2014/main" id="{238D5156-3EAC-4C91-81C3-51A212FA7EFE}"/>
                </a:ext>
              </a:extLst>
            </p:cNvPr>
            <p:cNvPicPr>
              <a:picLocks noChangeAspect="1" noChangeArrowheads="1"/>
            </p:cNvPicPr>
            <p:nvPr/>
          </p:nvPicPr>
          <p:blipFill>
            <a:blip r:embed="rId3" cstate="print"/>
            <a:srcRect/>
            <a:stretch>
              <a:fillRect/>
            </a:stretch>
          </p:blipFill>
          <p:spPr bwMode="auto">
            <a:xfrm>
              <a:off x="2799700" y="6899850"/>
              <a:ext cx="731507" cy="1800000"/>
            </a:xfrm>
            <a:prstGeom prst="rect">
              <a:avLst/>
            </a:prstGeom>
            <a:noFill/>
          </p:spPr>
        </p:pic>
        <p:pic>
          <p:nvPicPr>
            <p:cNvPr id="35" name="Picture 3" descr="C:\Users\Enrico Diani\Desktop\Conto imp.png">
              <a:extLst>
                <a:ext uri="{FF2B5EF4-FFF2-40B4-BE49-F238E27FC236}">
                  <a16:creationId xmlns:a16="http://schemas.microsoft.com/office/drawing/2014/main" id="{B194B188-CF52-444A-9235-AA67F3D5CC94}"/>
                </a:ext>
              </a:extLst>
            </p:cNvPr>
            <p:cNvPicPr>
              <a:picLocks noChangeAspect="1" noChangeArrowheads="1"/>
            </p:cNvPicPr>
            <p:nvPr/>
          </p:nvPicPr>
          <p:blipFill>
            <a:blip r:embed="rId4" cstate="print"/>
            <a:srcRect/>
            <a:stretch>
              <a:fillRect/>
            </a:stretch>
          </p:blipFill>
          <p:spPr bwMode="auto">
            <a:xfrm>
              <a:off x="3614420" y="6905942"/>
              <a:ext cx="1448805" cy="1800000"/>
            </a:xfrm>
            <a:prstGeom prst="rect">
              <a:avLst/>
            </a:prstGeom>
            <a:noFill/>
          </p:spPr>
        </p:pic>
        <p:sp>
          <p:nvSpPr>
            <p:cNvPr id="36" name="Rectangle 10">
              <a:extLst>
                <a:ext uri="{FF2B5EF4-FFF2-40B4-BE49-F238E27FC236}">
                  <a16:creationId xmlns:a16="http://schemas.microsoft.com/office/drawing/2014/main" id="{889EA5F7-24DE-47D3-96EF-B82F8014EA98}"/>
                </a:ext>
              </a:extLst>
            </p:cNvPr>
            <p:cNvSpPr>
              <a:spLocks noChangeArrowheads="1"/>
            </p:cNvSpPr>
            <p:nvPr/>
          </p:nvSpPr>
          <p:spPr bwMode="auto">
            <a:xfrm>
              <a:off x="3989480" y="7075250"/>
              <a:ext cx="180000" cy="144000"/>
            </a:xfrm>
            <a:prstGeom prst="rect">
              <a:avLst/>
            </a:prstGeom>
            <a:noFill/>
            <a:ln w="28575">
              <a:solidFill>
                <a:srgbClr val="146BBA"/>
              </a:solidFill>
              <a:miter lim="800000"/>
              <a:headEnd/>
              <a:tailEnd/>
            </a:ln>
          </p:spPr>
          <p:txBody>
            <a:bodyPr wrap="none" anchor="ctr"/>
            <a:lstStyle/>
            <a:p>
              <a:endParaRPr lang="fr-FR">
                <a:latin typeface="Myriad Pro" pitchFamily="34" charset="0"/>
              </a:endParaRPr>
            </a:p>
          </p:txBody>
        </p:sp>
        <p:pic>
          <p:nvPicPr>
            <p:cNvPr id="37" name="Picture 6">
              <a:extLst>
                <a:ext uri="{FF2B5EF4-FFF2-40B4-BE49-F238E27FC236}">
                  <a16:creationId xmlns:a16="http://schemas.microsoft.com/office/drawing/2014/main" id="{4C2BBD68-311D-4C96-AC45-E0CF7513F446}"/>
                </a:ext>
              </a:extLst>
            </p:cNvPr>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276600" y="6634480"/>
              <a:ext cx="871538" cy="280988"/>
            </a:xfrm>
            <a:prstGeom prst="rect">
              <a:avLst/>
            </a:prstGeom>
            <a:noFill/>
            <a:ln w="9525">
              <a:noFill/>
              <a:miter lim="800000"/>
              <a:headEnd/>
              <a:tailEnd/>
            </a:ln>
            <a:effectLst/>
          </p:spPr>
        </p:pic>
      </p:grpSp>
      <p:pic>
        <p:nvPicPr>
          <p:cNvPr id="38" name="Picture 2">
            <a:extLst>
              <a:ext uri="{FF2B5EF4-FFF2-40B4-BE49-F238E27FC236}">
                <a16:creationId xmlns:a16="http://schemas.microsoft.com/office/drawing/2014/main" id="{46429738-0EED-4C08-80A7-B10CBD992835}"/>
              </a:ext>
            </a:extLst>
          </p:cNvPr>
          <p:cNvPicPr>
            <a:picLocks noChangeAspect="1" noChangeArrowheads="1"/>
          </p:cNvPicPr>
          <p:nvPr/>
        </p:nvPicPr>
        <p:blipFill>
          <a:blip r:embed="rId6" cstate="print"/>
          <a:srcRect/>
          <a:stretch>
            <a:fillRect/>
          </a:stretch>
        </p:blipFill>
        <p:spPr bwMode="auto">
          <a:xfrm>
            <a:off x="2988000" y="1584000"/>
            <a:ext cx="2753438" cy="1980000"/>
          </a:xfrm>
          <a:prstGeom prst="rect">
            <a:avLst/>
          </a:prstGeom>
          <a:noFill/>
          <a:ln w="9525">
            <a:noFill/>
            <a:miter lim="800000"/>
            <a:headEnd/>
            <a:tailEnd/>
          </a:ln>
        </p:spPr>
      </p:pic>
      <p:grpSp>
        <p:nvGrpSpPr>
          <p:cNvPr id="44" name="Gruppo 18">
            <a:extLst>
              <a:ext uri="{FF2B5EF4-FFF2-40B4-BE49-F238E27FC236}">
                <a16:creationId xmlns:a16="http://schemas.microsoft.com/office/drawing/2014/main" id="{7D445D61-B154-4D76-BBC4-9E001B898999}"/>
              </a:ext>
            </a:extLst>
          </p:cNvPr>
          <p:cNvGrpSpPr/>
          <p:nvPr/>
        </p:nvGrpSpPr>
        <p:grpSpPr>
          <a:xfrm>
            <a:off x="3708000" y="2016000"/>
            <a:ext cx="293824" cy="360000"/>
            <a:chOff x="1483200" y="4590000"/>
            <a:chExt cx="293824" cy="360000"/>
          </a:xfrm>
        </p:grpSpPr>
        <p:pic>
          <p:nvPicPr>
            <p:cNvPr id="45" name="Picture 3" descr="C:\Users\Enrico Diani\Desktop\Mano IME.png">
              <a:extLst>
                <a:ext uri="{FF2B5EF4-FFF2-40B4-BE49-F238E27FC236}">
                  <a16:creationId xmlns:a16="http://schemas.microsoft.com/office/drawing/2014/main" id="{3F95E56C-17B4-4D7E-9F7E-FBDBBABDCD2E}"/>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46" name="CasellaDiTesto 45">
              <a:extLst>
                <a:ext uri="{FF2B5EF4-FFF2-40B4-BE49-F238E27FC236}">
                  <a16:creationId xmlns:a16="http://schemas.microsoft.com/office/drawing/2014/main" id="{F1B048F4-C41D-4088-AD51-EA759F350AFA}"/>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47" name="Gruppo 28">
            <a:extLst>
              <a:ext uri="{FF2B5EF4-FFF2-40B4-BE49-F238E27FC236}">
                <a16:creationId xmlns:a16="http://schemas.microsoft.com/office/drawing/2014/main" id="{94892091-37C0-4CCF-81A9-1828F558881A}"/>
              </a:ext>
            </a:extLst>
          </p:cNvPr>
          <p:cNvGrpSpPr/>
          <p:nvPr/>
        </p:nvGrpSpPr>
        <p:grpSpPr>
          <a:xfrm>
            <a:off x="4644000" y="2556000"/>
            <a:ext cx="284401" cy="284400"/>
            <a:chOff x="1332000" y="2408400"/>
            <a:chExt cx="284401" cy="284400"/>
          </a:xfrm>
        </p:grpSpPr>
        <p:pic>
          <p:nvPicPr>
            <p:cNvPr id="48" name="Picture 2" descr="C:\Users\Enrico Diani\Desktop\Matita IME.png">
              <a:extLst>
                <a:ext uri="{FF2B5EF4-FFF2-40B4-BE49-F238E27FC236}">
                  <a16:creationId xmlns:a16="http://schemas.microsoft.com/office/drawing/2014/main" id="{10BD8158-82BF-4630-82E6-9BDDB01F0B6F}"/>
                </a:ext>
              </a:extLst>
            </p:cNvPr>
            <p:cNvPicPr>
              <a:picLocks noChangeAspect="1" noChangeArrowheads="1"/>
            </p:cNvPicPr>
            <p:nvPr/>
          </p:nvPicPr>
          <p:blipFill>
            <a:blip r:embed="rId8" cstate="print"/>
            <a:srcRect/>
            <a:stretch>
              <a:fillRect/>
            </a:stretch>
          </p:blipFill>
          <p:spPr bwMode="auto">
            <a:xfrm>
              <a:off x="1332000" y="2408400"/>
              <a:ext cx="284401" cy="284400"/>
            </a:xfrm>
            <a:prstGeom prst="rect">
              <a:avLst/>
            </a:prstGeom>
            <a:noFill/>
          </p:spPr>
        </p:pic>
        <p:sp>
          <p:nvSpPr>
            <p:cNvPr id="49" name="CasellaDiTesto 48">
              <a:extLst>
                <a:ext uri="{FF2B5EF4-FFF2-40B4-BE49-F238E27FC236}">
                  <a16:creationId xmlns:a16="http://schemas.microsoft.com/office/drawing/2014/main" id="{09C2D76A-E227-4430-8DDE-E3BD60FCE341}"/>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50" name="Gruppo 18">
            <a:extLst>
              <a:ext uri="{FF2B5EF4-FFF2-40B4-BE49-F238E27FC236}">
                <a16:creationId xmlns:a16="http://schemas.microsoft.com/office/drawing/2014/main" id="{C8C50DD9-035D-420B-A74A-569210F7009C}"/>
              </a:ext>
            </a:extLst>
          </p:cNvPr>
          <p:cNvGrpSpPr/>
          <p:nvPr/>
        </p:nvGrpSpPr>
        <p:grpSpPr>
          <a:xfrm>
            <a:off x="5076000" y="2412000"/>
            <a:ext cx="293824" cy="360000"/>
            <a:chOff x="1483200" y="4590000"/>
            <a:chExt cx="293824" cy="360000"/>
          </a:xfrm>
        </p:grpSpPr>
        <p:pic>
          <p:nvPicPr>
            <p:cNvPr id="51" name="Picture 3" descr="C:\Users\Enrico Diani\Desktop\Mano IME.png">
              <a:extLst>
                <a:ext uri="{FF2B5EF4-FFF2-40B4-BE49-F238E27FC236}">
                  <a16:creationId xmlns:a16="http://schemas.microsoft.com/office/drawing/2014/main" id="{8DFCD670-7DF5-43D8-A32D-31CDA2E41A2A}"/>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66" name="CasellaDiTesto 65">
              <a:extLst>
                <a:ext uri="{FF2B5EF4-FFF2-40B4-BE49-F238E27FC236}">
                  <a16:creationId xmlns:a16="http://schemas.microsoft.com/office/drawing/2014/main" id="{9D6B1133-A4A0-479E-995D-61845C750C93}"/>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67" name="Gruppo 18">
            <a:extLst>
              <a:ext uri="{FF2B5EF4-FFF2-40B4-BE49-F238E27FC236}">
                <a16:creationId xmlns:a16="http://schemas.microsoft.com/office/drawing/2014/main" id="{158C7816-1A34-41C9-BF29-E3889F891D3D}"/>
              </a:ext>
            </a:extLst>
          </p:cNvPr>
          <p:cNvGrpSpPr/>
          <p:nvPr/>
        </p:nvGrpSpPr>
        <p:grpSpPr>
          <a:xfrm>
            <a:off x="5400000" y="2268000"/>
            <a:ext cx="293824" cy="360000"/>
            <a:chOff x="1483200" y="4590000"/>
            <a:chExt cx="293824" cy="360000"/>
          </a:xfrm>
        </p:grpSpPr>
        <p:pic>
          <p:nvPicPr>
            <p:cNvPr id="68" name="Picture 3" descr="C:\Users\Enrico Diani\Desktop\Mano IME.png">
              <a:extLst>
                <a:ext uri="{FF2B5EF4-FFF2-40B4-BE49-F238E27FC236}">
                  <a16:creationId xmlns:a16="http://schemas.microsoft.com/office/drawing/2014/main" id="{709A34CE-BBBA-4EFE-8F80-C24858879881}"/>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69" name="CasellaDiTesto 68">
              <a:extLst>
                <a:ext uri="{FF2B5EF4-FFF2-40B4-BE49-F238E27FC236}">
                  <a16:creationId xmlns:a16="http://schemas.microsoft.com/office/drawing/2014/main" id="{040BCABB-AE4A-40D7-AF08-54094ABAB83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70" name="Gruppo 18">
            <a:extLst>
              <a:ext uri="{FF2B5EF4-FFF2-40B4-BE49-F238E27FC236}">
                <a16:creationId xmlns:a16="http://schemas.microsoft.com/office/drawing/2014/main" id="{BE14C736-BB09-4C76-9630-D20E0366B0CC}"/>
              </a:ext>
            </a:extLst>
          </p:cNvPr>
          <p:cNvGrpSpPr/>
          <p:nvPr/>
        </p:nvGrpSpPr>
        <p:grpSpPr>
          <a:xfrm>
            <a:off x="4644000" y="2988150"/>
            <a:ext cx="293824" cy="360000"/>
            <a:chOff x="1483200" y="4590000"/>
            <a:chExt cx="293824" cy="360000"/>
          </a:xfrm>
        </p:grpSpPr>
        <p:pic>
          <p:nvPicPr>
            <p:cNvPr id="71" name="Picture 3" descr="C:\Users\Enrico Diani\Desktop\Mano IME.png">
              <a:extLst>
                <a:ext uri="{FF2B5EF4-FFF2-40B4-BE49-F238E27FC236}">
                  <a16:creationId xmlns:a16="http://schemas.microsoft.com/office/drawing/2014/main" id="{DE4CE69E-35B2-466B-B3A3-BC7E064CC4F9}"/>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72" name="CasellaDiTesto 71">
              <a:extLst>
                <a:ext uri="{FF2B5EF4-FFF2-40B4-BE49-F238E27FC236}">
                  <a16:creationId xmlns:a16="http://schemas.microsoft.com/office/drawing/2014/main" id="{ADB3ABE5-7FA8-4B8B-92B0-33FD3F2BB993}"/>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73" name="Gruppo 18">
            <a:extLst>
              <a:ext uri="{FF2B5EF4-FFF2-40B4-BE49-F238E27FC236}">
                <a16:creationId xmlns:a16="http://schemas.microsoft.com/office/drawing/2014/main" id="{F1ADF82B-728F-4248-8720-CB057D802C88}"/>
              </a:ext>
            </a:extLst>
          </p:cNvPr>
          <p:cNvGrpSpPr/>
          <p:nvPr/>
        </p:nvGrpSpPr>
        <p:grpSpPr>
          <a:xfrm>
            <a:off x="5112000" y="3132000"/>
            <a:ext cx="293824" cy="360000"/>
            <a:chOff x="1483200" y="4590000"/>
            <a:chExt cx="293824" cy="360000"/>
          </a:xfrm>
        </p:grpSpPr>
        <p:pic>
          <p:nvPicPr>
            <p:cNvPr id="74" name="Picture 3" descr="C:\Users\Enrico Diani\Desktop\Mano IME.png">
              <a:extLst>
                <a:ext uri="{FF2B5EF4-FFF2-40B4-BE49-F238E27FC236}">
                  <a16:creationId xmlns:a16="http://schemas.microsoft.com/office/drawing/2014/main" id="{F5024616-4EDE-48D5-8B04-0014C582B045}"/>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75" name="CasellaDiTesto 74">
              <a:extLst>
                <a:ext uri="{FF2B5EF4-FFF2-40B4-BE49-F238E27FC236}">
                  <a16:creationId xmlns:a16="http://schemas.microsoft.com/office/drawing/2014/main" id="{AE206325-2FF9-4542-A280-574B983A8918}"/>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grpSp>
        <p:nvGrpSpPr>
          <p:cNvPr id="76" name="Gruppo 18">
            <a:extLst>
              <a:ext uri="{FF2B5EF4-FFF2-40B4-BE49-F238E27FC236}">
                <a16:creationId xmlns:a16="http://schemas.microsoft.com/office/drawing/2014/main" id="{4BA59A21-85C5-4026-ABBF-14A07F2FBC6B}"/>
              </a:ext>
            </a:extLst>
          </p:cNvPr>
          <p:cNvGrpSpPr/>
          <p:nvPr/>
        </p:nvGrpSpPr>
        <p:grpSpPr>
          <a:xfrm>
            <a:off x="5292000" y="3312000"/>
            <a:ext cx="293824" cy="360000"/>
            <a:chOff x="1483200" y="4590000"/>
            <a:chExt cx="293824" cy="360000"/>
          </a:xfrm>
        </p:grpSpPr>
        <p:pic>
          <p:nvPicPr>
            <p:cNvPr id="82" name="Picture 3" descr="C:\Users\Enrico Diani\Desktop\Mano IME.png">
              <a:extLst>
                <a:ext uri="{FF2B5EF4-FFF2-40B4-BE49-F238E27FC236}">
                  <a16:creationId xmlns:a16="http://schemas.microsoft.com/office/drawing/2014/main" id="{FE0A8FC1-4A0C-474E-9DE9-A30686D79DB2}"/>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83" name="CasellaDiTesto 82">
              <a:extLst>
                <a:ext uri="{FF2B5EF4-FFF2-40B4-BE49-F238E27FC236}">
                  <a16:creationId xmlns:a16="http://schemas.microsoft.com/office/drawing/2014/main" id="{E9EF4E46-7DE0-4201-A7D4-24CDD1374805}"/>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
          <p:cNvSpPr txBox="1">
            <a:spLocks noChangeArrowheads="1"/>
          </p:cNvSpPr>
          <p:nvPr/>
        </p:nvSpPr>
        <p:spPr bwMode="auto">
          <a:xfrm>
            <a:off x="2520000" y="1173480"/>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lvl="0" indent="87313" algn="l">
              <a:spcBef>
                <a:spcPts val="200"/>
              </a:spcBef>
            </a:pPr>
            <a:r>
              <a:rPr lang="it-IT" sz="900" b="0" kern="0" dirty="0">
                <a:solidFill>
                  <a:schemeClr val="tx1"/>
                </a:solidFill>
                <a:latin typeface="Myriad Pro"/>
                <a:cs typeface="Calibri" pitchFamily="34" charset="0"/>
              </a:rPr>
              <a:t>- Procedura per Dispositivi “Generici” di Misura/Conteggio con uscita Modbus RS485</a:t>
            </a: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Cliccare su “Aggiungi”</a:t>
            </a:r>
          </a:p>
          <a:p>
            <a:pPr indent="-342900" algn="l">
              <a:spcBef>
                <a:spcPts val="200"/>
              </a:spcBef>
            </a:pPr>
            <a:r>
              <a:rPr lang="it-IT" sz="900" kern="0" dirty="0">
                <a:solidFill>
                  <a:schemeClr val="tx1"/>
                </a:solidFill>
                <a:latin typeface="Myriad Pro"/>
                <a:cs typeface="Calibri" pitchFamily="34" charset="0"/>
              </a:rPr>
              <a:t>2.</a:t>
            </a:r>
            <a:r>
              <a:rPr lang="it-IT" sz="900" b="0" kern="0" dirty="0">
                <a:solidFill>
                  <a:schemeClr val="tx1"/>
                </a:solidFill>
                <a:latin typeface="Myriad Pro"/>
                <a:cs typeface="Calibri" pitchFamily="34" charset="0"/>
              </a:rPr>
              <a:t> Scegliere la Famiglia “Other devices” dalla lista delle famiglie</a:t>
            </a:r>
          </a:p>
          <a:p>
            <a:pPr lvl="0" indent="-342900" algn="l">
              <a:spcBef>
                <a:spcPts val="200"/>
              </a:spcBef>
            </a:pPr>
            <a:r>
              <a:rPr lang="it-IT" sz="900" kern="0" dirty="0">
                <a:solidFill>
                  <a:schemeClr val="tx1"/>
                </a:solidFill>
                <a:latin typeface="Myriad Pro"/>
                <a:cs typeface="Calibri" pitchFamily="34" charset="0"/>
              </a:rPr>
              <a:t>3.</a:t>
            </a:r>
            <a:r>
              <a:rPr lang="it-IT" sz="900" b="0" kern="0" dirty="0">
                <a:solidFill>
                  <a:schemeClr val="tx1"/>
                </a:solidFill>
                <a:latin typeface="Myriad Pro"/>
                <a:cs typeface="Calibri" pitchFamily="34" charset="0"/>
              </a:rPr>
              <a:t> Scegliere il Modello “</a:t>
            </a:r>
            <a:r>
              <a:rPr lang="it-IT" sz="900" b="0" kern="0" dirty="0" err="1">
                <a:solidFill>
                  <a:schemeClr val="tx1"/>
                </a:solidFill>
                <a:latin typeface="Myriad Pro"/>
                <a:cs typeface="Calibri" pitchFamily="34" charset="0"/>
              </a:rPr>
              <a:t>Generic</a:t>
            </a:r>
            <a:r>
              <a:rPr lang="it-IT" sz="900" b="0" kern="0" dirty="0">
                <a:solidFill>
                  <a:schemeClr val="tx1"/>
                </a:solidFill>
                <a:latin typeface="Myriad Pro"/>
                <a:cs typeface="Calibri" pitchFamily="34" charset="0"/>
              </a:rPr>
              <a:t> Modbus </a:t>
            </a:r>
            <a:r>
              <a:rPr lang="it-IT" sz="900" b="0" kern="0" dirty="0" err="1">
                <a:solidFill>
                  <a:schemeClr val="tx1"/>
                </a:solidFill>
                <a:latin typeface="Myriad Pro"/>
                <a:cs typeface="Calibri" pitchFamily="34" charset="0"/>
              </a:rPr>
              <a:t>meter</a:t>
            </a:r>
            <a:r>
              <a:rPr lang="it-IT" sz="900" b="0" kern="0" dirty="0">
                <a:solidFill>
                  <a:schemeClr val="tx1"/>
                </a:solidFill>
                <a:latin typeface="Myriad Pro"/>
                <a:cs typeface="Calibri" pitchFamily="34" charset="0"/>
              </a:rPr>
              <a:t>” dalla lista dei modelli</a:t>
            </a:r>
          </a:p>
          <a:p>
            <a:pPr marL="88900" lvl="0" indent="-88900" algn="l">
              <a:spcBef>
                <a:spcPts val="200"/>
              </a:spcBef>
            </a:pPr>
            <a:r>
              <a:rPr lang="it-IT" sz="900" kern="0" dirty="0">
                <a:solidFill>
                  <a:schemeClr val="tx1"/>
                </a:solidFill>
                <a:latin typeface="Myriad Pro"/>
                <a:cs typeface="Calibri" pitchFamily="34" charset="0"/>
              </a:rPr>
              <a:t>4.</a:t>
            </a:r>
            <a:r>
              <a:rPr lang="it-IT" sz="900" b="0" kern="0" dirty="0">
                <a:solidFill>
                  <a:schemeClr val="tx1"/>
                </a:solidFill>
                <a:latin typeface="Myriad Pro"/>
                <a:cs typeface="Calibri" pitchFamily="34" charset="0"/>
              </a:rPr>
              <a:t> Assegnare al dispositivo i parametri:</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Indirizzo Modbus </a:t>
            </a:r>
            <a:r>
              <a:rPr lang="it-IT" sz="700" b="0" kern="0" dirty="0">
                <a:solidFill>
                  <a:schemeClr val="tx1"/>
                </a:solidFill>
                <a:latin typeface="Myriad Pro"/>
                <a:cs typeface="Calibri" pitchFamily="34" charset="0"/>
              </a:rPr>
              <a:t>(parametro obbligatorio)</a:t>
            </a:r>
            <a:br>
              <a:rPr lang="it-IT" sz="7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Nome </a:t>
            </a:r>
            <a:r>
              <a:rPr lang="it-IT" sz="700" b="0" kern="0" dirty="0">
                <a:solidFill>
                  <a:schemeClr val="tx1"/>
                </a:solidFill>
                <a:latin typeface="Myriad Pro"/>
                <a:cs typeface="Calibri" pitchFamily="34" charset="0"/>
              </a:rPr>
              <a:t>(parametro obbligatorio)</a:t>
            </a:r>
            <a:br>
              <a:rPr lang="it-IT" sz="7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Carico</a:t>
            </a:r>
            <a:r>
              <a:rPr lang="it-IT" sz="800" b="0" kern="0" dirty="0">
                <a:solidFill>
                  <a:schemeClr val="tx1"/>
                </a:solidFill>
                <a:latin typeface="Myriad Pro"/>
                <a:cs typeface="Calibri" pitchFamily="34" charset="0"/>
              </a:rPr>
              <a:t> </a:t>
            </a:r>
            <a:r>
              <a:rPr lang="it-IT" sz="700" b="0" kern="0" dirty="0">
                <a:solidFill>
                  <a:schemeClr val="tx1"/>
                </a:solidFill>
                <a:latin typeface="Myriad Pro"/>
                <a:cs typeface="Calibri" pitchFamily="34" charset="0"/>
              </a:rPr>
              <a:t>(parametro opzionale)</a:t>
            </a:r>
            <a:br>
              <a:rPr lang="it-IT" sz="7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Register (</a:t>
            </a:r>
            <a:r>
              <a:rPr lang="it-IT" sz="900" b="0" kern="0" dirty="0" err="1">
                <a:solidFill>
                  <a:schemeClr val="tx1"/>
                </a:solidFill>
                <a:latin typeface="Myriad Pro"/>
                <a:cs typeface="Calibri" pitchFamily="34" charset="0"/>
              </a:rPr>
              <a:t>hex</a:t>
            </a:r>
            <a:r>
              <a:rPr lang="it-IT" sz="900" b="0" kern="0" dirty="0">
                <a:solidFill>
                  <a:schemeClr val="tx1"/>
                </a:solidFill>
                <a:latin typeface="Myriad Pro"/>
                <a:cs typeface="Calibri" pitchFamily="34" charset="0"/>
              </a:rPr>
              <a:t>) - Word: in questi 4 campi è necessario immettere i seguenti parametri:</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     - funzione di lettura del registro Modbus (3 o 4)</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     - registro Modbus dell’energia attiva positiva (in notazione esadecimale)</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     - numero di word da leggere</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     - fattore moltiplicati da utilizzare per ottenere il valore corretto</a:t>
            </a:r>
            <a:br>
              <a:rPr lang="it-IT" sz="900" b="0" kern="0" dirty="0">
                <a:solidFill>
                  <a:schemeClr val="tx1"/>
                </a:solidFill>
                <a:latin typeface="Myriad Pro"/>
                <a:cs typeface="Calibri" pitchFamily="34" charset="0"/>
              </a:rPr>
            </a:br>
            <a:r>
              <a:rPr lang="it-IT" sz="900" kern="0" dirty="0">
                <a:solidFill>
                  <a:srgbClr val="146BBA"/>
                </a:solidFill>
                <a:latin typeface="Myriad Pro"/>
                <a:cs typeface="Calibri" pitchFamily="34" charset="0"/>
              </a:rPr>
              <a:t>Nota:</a:t>
            </a:r>
            <a:r>
              <a:rPr lang="it-IT" sz="900" kern="0" dirty="0">
                <a:solidFill>
                  <a:schemeClr val="tx1"/>
                </a:solidFill>
                <a:latin typeface="Myriad Pro"/>
                <a:cs typeface="Calibri" pitchFamily="34" charset="0"/>
              </a:rPr>
              <a:t> queste quattro informazioni sono reperibili nella documentazione del misuratore / contatore, fornita dal costruttore del dispositivo.</a:t>
            </a:r>
          </a:p>
          <a:p>
            <a:pPr lvl="0" algn="l">
              <a:spcBef>
                <a:spcPts val="200"/>
              </a:spcBef>
            </a:pPr>
            <a:r>
              <a:rPr lang="it-IT" sz="900" kern="0" dirty="0">
                <a:solidFill>
                  <a:schemeClr val="tx1"/>
                </a:solidFill>
                <a:latin typeface="Myriad Pro"/>
                <a:cs typeface="Calibri" pitchFamily="34" charset="0"/>
              </a:rPr>
              <a:t>5. </a:t>
            </a:r>
            <a:r>
              <a:rPr lang="it-IT" sz="900" b="0" kern="0" dirty="0">
                <a:solidFill>
                  <a:schemeClr val="tx1"/>
                </a:solidFill>
                <a:latin typeface="Myriad Pro"/>
                <a:cs typeface="Calibri" pitchFamily="34" charset="0"/>
              </a:rPr>
              <a:t>Cliccare su “Salva”</a:t>
            </a:r>
          </a:p>
          <a:p>
            <a:pPr lvl="0" algn="l">
              <a:spcBef>
                <a:spcPts val="200"/>
              </a:spcBef>
            </a:pPr>
            <a:r>
              <a:rPr lang="it-IT" sz="900" kern="0" dirty="0">
                <a:solidFill>
                  <a:schemeClr val="tx1"/>
                </a:solidFill>
                <a:latin typeface="Myriad Pro"/>
                <a:cs typeface="Calibri" pitchFamily="34" charset="0"/>
              </a:rPr>
              <a:t>6.</a:t>
            </a:r>
            <a:r>
              <a:rPr lang="it-IT" sz="900" b="0" kern="0" dirty="0">
                <a:solidFill>
                  <a:schemeClr val="tx1"/>
                </a:solidFill>
                <a:latin typeface="Myriad Pro"/>
                <a:cs typeface="Calibri" pitchFamily="34" charset="0"/>
              </a:rPr>
              <a:t> Cliccare su “Test” per verificare il corretto funzionamento della comunicazione con tra il Dispositivo ed il Gateway</a:t>
            </a:r>
          </a:p>
          <a:p>
            <a:pPr lvl="0" algn="l">
              <a:spcBef>
                <a:spcPts val="200"/>
              </a:spcBef>
            </a:pPr>
            <a:r>
              <a:rPr lang="it-IT" sz="900" b="0" kern="0" dirty="0">
                <a:solidFill>
                  <a:schemeClr val="tx1"/>
                </a:solidFill>
                <a:latin typeface="Myriad Pro"/>
                <a:cs typeface="Calibri" pitchFamily="34" charset="0"/>
              </a:rPr>
              <a:t>Ripetere le operazioni da 1. a 6. per aggiungere altri dispositivi “Generici” di Misura/Conteggio</a:t>
            </a:r>
          </a:p>
        </p:txBody>
      </p:sp>
      <p:pic>
        <p:nvPicPr>
          <p:cNvPr id="26" name="Immagine 25">
            <a:extLst>
              <a:ext uri="{FF2B5EF4-FFF2-40B4-BE49-F238E27FC236}">
                <a16:creationId xmlns:a16="http://schemas.microsoft.com/office/drawing/2014/main" id="{91431458-3E44-4B35-B83C-099912550965}"/>
              </a:ext>
            </a:extLst>
          </p:cNvPr>
          <p:cNvPicPr>
            <a:picLocks noChangeAspect="1"/>
          </p:cNvPicPr>
          <p:nvPr/>
        </p:nvPicPr>
        <p:blipFill>
          <a:blip r:embed="rId3"/>
          <a:stretch>
            <a:fillRect/>
          </a:stretch>
        </p:blipFill>
        <p:spPr>
          <a:xfrm>
            <a:off x="2988000" y="1584000"/>
            <a:ext cx="2753437" cy="1980000"/>
          </a:xfrm>
          <a:prstGeom prst="rect">
            <a:avLst/>
          </a:prstGeom>
        </p:spPr>
      </p:pic>
      <p:grpSp>
        <p:nvGrpSpPr>
          <p:cNvPr id="27" name="Gruppo 26">
            <a:extLst>
              <a:ext uri="{FF2B5EF4-FFF2-40B4-BE49-F238E27FC236}">
                <a16:creationId xmlns:a16="http://schemas.microsoft.com/office/drawing/2014/main" id="{D7170C51-2124-49BD-8A62-E2E44A53F351}"/>
              </a:ext>
            </a:extLst>
          </p:cNvPr>
          <p:cNvGrpSpPr/>
          <p:nvPr/>
        </p:nvGrpSpPr>
        <p:grpSpPr>
          <a:xfrm>
            <a:off x="3744000" y="2016000"/>
            <a:ext cx="1949824" cy="1656000"/>
            <a:chOff x="3744000" y="2016000"/>
            <a:chExt cx="1949824" cy="1656000"/>
          </a:xfrm>
        </p:grpSpPr>
        <p:grpSp>
          <p:nvGrpSpPr>
            <p:cNvPr id="28" name="Gruppo 18">
              <a:extLst>
                <a:ext uri="{FF2B5EF4-FFF2-40B4-BE49-F238E27FC236}">
                  <a16:creationId xmlns:a16="http://schemas.microsoft.com/office/drawing/2014/main" id="{23F21B7B-76F3-482A-9A2A-E7F7218F8400}"/>
                </a:ext>
              </a:extLst>
            </p:cNvPr>
            <p:cNvGrpSpPr/>
            <p:nvPr/>
          </p:nvGrpSpPr>
          <p:grpSpPr>
            <a:xfrm>
              <a:off x="3744000" y="2016000"/>
              <a:ext cx="293824" cy="360000"/>
              <a:chOff x="1483200" y="4590000"/>
              <a:chExt cx="293824" cy="360000"/>
            </a:xfrm>
          </p:grpSpPr>
          <p:pic>
            <p:nvPicPr>
              <p:cNvPr id="45" name="Picture 3" descr="C:\Users\Enrico Diani\Desktop\Mano IME.png">
                <a:extLst>
                  <a:ext uri="{FF2B5EF4-FFF2-40B4-BE49-F238E27FC236}">
                    <a16:creationId xmlns:a16="http://schemas.microsoft.com/office/drawing/2014/main" id="{C598070A-E0CB-4CB7-9CF0-E69536167CEE}"/>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46" name="CasellaDiTesto 45">
                <a:extLst>
                  <a:ext uri="{FF2B5EF4-FFF2-40B4-BE49-F238E27FC236}">
                    <a16:creationId xmlns:a16="http://schemas.microsoft.com/office/drawing/2014/main" id="{F80E0467-927E-4BBB-B34E-D0684CF16B5C}"/>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29" name="Gruppo 28">
              <a:extLst>
                <a:ext uri="{FF2B5EF4-FFF2-40B4-BE49-F238E27FC236}">
                  <a16:creationId xmlns:a16="http://schemas.microsoft.com/office/drawing/2014/main" id="{A799858E-2AD4-4D14-9B26-D7CBD684FC32}"/>
                </a:ext>
              </a:extLst>
            </p:cNvPr>
            <p:cNvGrpSpPr/>
            <p:nvPr/>
          </p:nvGrpSpPr>
          <p:grpSpPr>
            <a:xfrm>
              <a:off x="4644000" y="2556000"/>
              <a:ext cx="284401" cy="284400"/>
              <a:chOff x="1332000" y="2408400"/>
              <a:chExt cx="284401" cy="284400"/>
            </a:xfrm>
          </p:grpSpPr>
          <p:pic>
            <p:nvPicPr>
              <p:cNvPr id="43" name="Picture 2" descr="C:\Users\Enrico Diani\Desktop\Matita IME.png">
                <a:extLst>
                  <a:ext uri="{FF2B5EF4-FFF2-40B4-BE49-F238E27FC236}">
                    <a16:creationId xmlns:a16="http://schemas.microsoft.com/office/drawing/2014/main" id="{0FD2F721-A89C-4026-8902-8D4EAA3C491B}"/>
                  </a:ext>
                </a:extLst>
              </p:cNvPr>
              <p:cNvPicPr>
                <a:picLocks noChangeAspect="1" noChangeArrowheads="1"/>
              </p:cNvPicPr>
              <p:nvPr/>
            </p:nvPicPr>
            <p:blipFill>
              <a:blip r:embed="rId5" cstate="print"/>
              <a:srcRect/>
              <a:stretch>
                <a:fillRect/>
              </a:stretch>
            </p:blipFill>
            <p:spPr bwMode="auto">
              <a:xfrm>
                <a:off x="1332000" y="2408400"/>
                <a:ext cx="284401" cy="284400"/>
              </a:xfrm>
              <a:prstGeom prst="rect">
                <a:avLst/>
              </a:prstGeom>
              <a:noFill/>
            </p:spPr>
          </p:pic>
          <p:sp>
            <p:nvSpPr>
              <p:cNvPr id="44" name="CasellaDiTesto 43">
                <a:extLst>
                  <a:ext uri="{FF2B5EF4-FFF2-40B4-BE49-F238E27FC236}">
                    <a16:creationId xmlns:a16="http://schemas.microsoft.com/office/drawing/2014/main" id="{274DC828-F3C4-48C6-AA52-6FBB25241FB4}"/>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30" name="Gruppo 18">
              <a:extLst>
                <a:ext uri="{FF2B5EF4-FFF2-40B4-BE49-F238E27FC236}">
                  <a16:creationId xmlns:a16="http://schemas.microsoft.com/office/drawing/2014/main" id="{3A8C9E9E-A2F4-4728-ACFF-9C8F41B23238}"/>
                </a:ext>
              </a:extLst>
            </p:cNvPr>
            <p:cNvGrpSpPr/>
            <p:nvPr/>
          </p:nvGrpSpPr>
          <p:grpSpPr>
            <a:xfrm>
              <a:off x="5076000" y="2376000"/>
              <a:ext cx="293824" cy="360000"/>
              <a:chOff x="1483200" y="4590000"/>
              <a:chExt cx="293824" cy="360000"/>
            </a:xfrm>
          </p:grpSpPr>
          <p:pic>
            <p:nvPicPr>
              <p:cNvPr id="41" name="Picture 3" descr="C:\Users\Enrico Diani\Desktop\Mano IME.png">
                <a:extLst>
                  <a:ext uri="{FF2B5EF4-FFF2-40B4-BE49-F238E27FC236}">
                    <a16:creationId xmlns:a16="http://schemas.microsoft.com/office/drawing/2014/main" id="{E14A1125-31F0-4743-98E1-D4DBA8E88409}"/>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42" name="CasellaDiTesto 41">
                <a:extLst>
                  <a:ext uri="{FF2B5EF4-FFF2-40B4-BE49-F238E27FC236}">
                    <a16:creationId xmlns:a16="http://schemas.microsoft.com/office/drawing/2014/main" id="{BECB46B8-5451-4C20-9B4F-4097D88465B1}"/>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31" name="Gruppo 18">
              <a:extLst>
                <a:ext uri="{FF2B5EF4-FFF2-40B4-BE49-F238E27FC236}">
                  <a16:creationId xmlns:a16="http://schemas.microsoft.com/office/drawing/2014/main" id="{0C097B5A-CD8F-409F-91B3-7A1105ECA7D4}"/>
                </a:ext>
              </a:extLst>
            </p:cNvPr>
            <p:cNvGrpSpPr/>
            <p:nvPr/>
          </p:nvGrpSpPr>
          <p:grpSpPr>
            <a:xfrm>
              <a:off x="5400000" y="2232000"/>
              <a:ext cx="293824" cy="360000"/>
              <a:chOff x="1483200" y="4590000"/>
              <a:chExt cx="293824" cy="360000"/>
            </a:xfrm>
          </p:grpSpPr>
          <p:pic>
            <p:nvPicPr>
              <p:cNvPr id="39" name="Picture 3" descr="C:\Users\Enrico Diani\Desktop\Mano IME.png">
                <a:extLst>
                  <a:ext uri="{FF2B5EF4-FFF2-40B4-BE49-F238E27FC236}">
                    <a16:creationId xmlns:a16="http://schemas.microsoft.com/office/drawing/2014/main" id="{21349937-FEDA-4726-9B03-FD5112B36728}"/>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40" name="CasellaDiTesto 39">
                <a:extLst>
                  <a:ext uri="{FF2B5EF4-FFF2-40B4-BE49-F238E27FC236}">
                    <a16:creationId xmlns:a16="http://schemas.microsoft.com/office/drawing/2014/main" id="{A0828884-12C4-4AD5-A56C-82C790F99FAA}"/>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32" name="Gruppo 18">
              <a:extLst>
                <a:ext uri="{FF2B5EF4-FFF2-40B4-BE49-F238E27FC236}">
                  <a16:creationId xmlns:a16="http://schemas.microsoft.com/office/drawing/2014/main" id="{81FCE766-23AA-4965-9072-95B215F2ACC7}"/>
                </a:ext>
              </a:extLst>
            </p:cNvPr>
            <p:cNvGrpSpPr/>
            <p:nvPr/>
          </p:nvGrpSpPr>
          <p:grpSpPr>
            <a:xfrm>
              <a:off x="5112000" y="3132000"/>
              <a:ext cx="293824" cy="360000"/>
              <a:chOff x="1483200" y="4590000"/>
              <a:chExt cx="293824" cy="360000"/>
            </a:xfrm>
          </p:grpSpPr>
          <p:pic>
            <p:nvPicPr>
              <p:cNvPr id="37" name="Picture 3" descr="C:\Users\Enrico Diani\Desktop\Mano IME.png">
                <a:extLst>
                  <a:ext uri="{FF2B5EF4-FFF2-40B4-BE49-F238E27FC236}">
                    <a16:creationId xmlns:a16="http://schemas.microsoft.com/office/drawing/2014/main" id="{0177B6DA-FCE6-443D-89BD-99F623DCD318}"/>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8" name="CasellaDiTesto 37">
                <a:extLst>
                  <a:ext uri="{FF2B5EF4-FFF2-40B4-BE49-F238E27FC236}">
                    <a16:creationId xmlns:a16="http://schemas.microsoft.com/office/drawing/2014/main" id="{21872810-19B8-46F7-BA2F-31DE29405B67}"/>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33" name="Gruppo 18">
              <a:extLst>
                <a:ext uri="{FF2B5EF4-FFF2-40B4-BE49-F238E27FC236}">
                  <a16:creationId xmlns:a16="http://schemas.microsoft.com/office/drawing/2014/main" id="{7965906D-C877-4E42-AB3B-3C77AB7A78F5}"/>
                </a:ext>
              </a:extLst>
            </p:cNvPr>
            <p:cNvGrpSpPr/>
            <p:nvPr/>
          </p:nvGrpSpPr>
          <p:grpSpPr>
            <a:xfrm>
              <a:off x="5292000" y="3312000"/>
              <a:ext cx="293824" cy="360000"/>
              <a:chOff x="1483200" y="4590000"/>
              <a:chExt cx="293824" cy="360000"/>
            </a:xfrm>
          </p:grpSpPr>
          <p:pic>
            <p:nvPicPr>
              <p:cNvPr id="35" name="Picture 3" descr="C:\Users\Enrico Diani\Desktop\Mano IME.png">
                <a:extLst>
                  <a:ext uri="{FF2B5EF4-FFF2-40B4-BE49-F238E27FC236}">
                    <a16:creationId xmlns:a16="http://schemas.microsoft.com/office/drawing/2014/main" id="{56F54EA9-CF01-4E87-A594-18ABCCBF68EA}"/>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6" name="CasellaDiTesto 35">
                <a:extLst>
                  <a:ext uri="{FF2B5EF4-FFF2-40B4-BE49-F238E27FC236}">
                    <a16:creationId xmlns:a16="http://schemas.microsoft.com/office/drawing/2014/main" id="{A658CF3C-5966-481E-B872-83F357F66DA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spTree>
    <p:extLst>
      <p:ext uri="{BB962C8B-B14F-4D97-AF65-F5344CB8AC3E}">
        <p14:creationId xmlns:p14="http://schemas.microsoft.com/office/powerpoint/2010/main" val="37880859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3">
            <a:extLst>
              <a:ext uri="{FF2B5EF4-FFF2-40B4-BE49-F238E27FC236}">
                <a16:creationId xmlns:a16="http://schemas.microsoft.com/office/drawing/2014/main" id="{30055361-94FD-4F50-A600-7DACE30DB9EA}"/>
              </a:ext>
            </a:extLst>
          </p:cNvPr>
          <p:cNvSpPr txBox="1">
            <a:spLocks noChangeArrowheads="1"/>
          </p:cNvSpPr>
          <p:nvPr/>
        </p:nvSpPr>
        <p:spPr bwMode="auto">
          <a:xfrm>
            <a:off x="2520000" y="1173600"/>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lvl="0" indent="87313" algn="l">
              <a:spcBef>
                <a:spcPts val="200"/>
              </a:spcBef>
            </a:pPr>
            <a:r>
              <a:rPr lang="it-IT" sz="900" b="0" kern="0" dirty="0">
                <a:solidFill>
                  <a:schemeClr val="tx1"/>
                </a:solidFill>
                <a:latin typeface="Myriad Pro"/>
                <a:cs typeface="Calibri" pitchFamily="34" charset="0"/>
              </a:rPr>
              <a:t>- Procedura per Regolatori Automatici del Fattore di Potenza ALPTEC</a:t>
            </a: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Cliccare su “Aggiungi”</a:t>
            </a:r>
          </a:p>
          <a:p>
            <a:pPr indent="-342900" algn="l">
              <a:spcBef>
                <a:spcPts val="200"/>
              </a:spcBef>
            </a:pPr>
            <a:r>
              <a:rPr lang="it-IT" sz="900" kern="0" dirty="0">
                <a:solidFill>
                  <a:schemeClr val="tx1"/>
                </a:solidFill>
                <a:latin typeface="Myriad Pro"/>
                <a:cs typeface="Calibri" pitchFamily="34" charset="0"/>
              </a:rPr>
              <a:t>2.</a:t>
            </a:r>
            <a:r>
              <a:rPr lang="it-IT" sz="900" b="0" kern="0" dirty="0">
                <a:solidFill>
                  <a:schemeClr val="tx1"/>
                </a:solidFill>
                <a:latin typeface="Myriad Pro"/>
                <a:cs typeface="Calibri" pitchFamily="34" charset="0"/>
              </a:rPr>
              <a:t> Scegliere la Famiglia “ALPTEC” dalla lista delle famiglie</a:t>
            </a:r>
          </a:p>
          <a:p>
            <a:pPr lvl="0" indent="-342900" algn="l">
              <a:spcBef>
                <a:spcPts val="200"/>
              </a:spcBef>
            </a:pPr>
            <a:r>
              <a:rPr lang="it-IT" sz="900" kern="0" dirty="0">
                <a:solidFill>
                  <a:schemeClr val="tx1"/>
                </a:solidFill>
                <a:latin typeface="Myriad Pro"/>
                <a:cs typeface="Calibri" pitchFamily="34" charset="0"/>
              </a:rPr>
              <a:t>3.</a:t>
            </a:r>
            <a:r>
              <a:rPr lang="it-IT" sz="900" b="0" kern="0" dirty="0">
                <a:solidFill>
                  <a:schemeClr val="tx1"/>
                </a:solidFill>
                <a:latin typeface="Myriad Pro"/>
                <a:cs typeface="Calibri" pitchFamily="34" charset="0"/>
              </a:rPr>
              <a:t> Scegliere il Modello dalla lista dei modelli</a:t>
            </a:r>
          </a:p>
          <a:p>
            <a:pPr marL="88900" lvl="0" indent="-88900" algn="l">
              <a:spcBef>
                <a:spcPts val="200"/>
              </a:spcBef>
            </a:pPr>
            <a:r>
              <a:rPr lang="it-IT" sz="900" kern="0" dirty="0">
                <a:solidFill>
                  <a:schemeClr val="tx1"/>
                </a:solidFill>
                <a:latin typeface="Myriad Pro"/>
                <a:cs typeface="Calibri" pitchFamily="34" charset="0"/>
              </a:rPr>
              <a:t>4.</a:t>
            </a:r>
            <a:r>
              <a:rPr lang="it-IT" sz="900" b="0" kern="0" dirty="0">
                <a:solidFill>
                  <a:schemeClr val="tx1"/>
                </a:solidFill>
                <a:latin typeface="Myriad Pro"/>
                <a:cs typeface="Calibri" pitchFamily="34" charset="0"/>
              </a:rPr>
              <a:t> Assegnare al dispositivo i parametri:</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Indirizzo Modbus </a:t>
            </a:r>
            <a:r>
              <a:rPr lang="it-IT" sz="700" b="0" kern="0" dirty="0">
                <a:solidFill>
                  <a:schemeClr val="tx1"/>
                </a:solidFill>
                <a:latin typeface="Myriad Pro"/>
                <a:cs typeface="Calibri" pitchFamily="34" charset="0"/>
              </a:rPr>
              <a:t>(parametro obbligatorio)</a:t>
            </a:r>
            <a:br>
              <a:rPr lang="it-IT" sz="7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Nome </a:t>
            </a:r>
            <a:r>
              <a:rPr lang="it-IT" sz="700" b="0" kern="0" dirty="0">
                <a:solidFill>
                  <a:schemeClr val="tx1"/>
                </a:solidFill>
                <a:latin typeface="Myriad Pro"/>
                <a:cs typeface="Calibri" pitchFamily="34" charset="0"/>
              </a:rPr>
              <a:t>(parametro obbligatorio)</a:t>
            </a:r>
          </a:p>
          <a:p>
            <a:pPr marL="88900" lvl="0" indent="-88900" algn="l">
              <a:spcBef>
                <a:spcPts val="200"/>
              </a:spcBef>
            </a:pPr>
            <a:r>
              <a:rPr lang="it-IT" sz="900" kern="0" dirty="0">
                <a:solidFill>
                  <a:schemeClr val="tx1"/>
                </a:solidFill>
                <a:latin typeface="Myriad Pro"/>
                <a:cs typeface="Calibri" pitchFamily="34" charset="0"/>
              </a:rPr>
              <a:t>5. </a:t>
            </a:r>
            <a:r>
              <a:rPr lang="it-IT" sz="900" b="0" kern="0" dirty="0">
                <a:solidFill>
                  <a:schemeClr val="tx1"/>
                </a:solidFill>
                <a:latin typeface="Myriad Pro"/>
                <a:cs typeface="Calibri" pitchFamily="34" charset="0"/>
              </a:rPr>
              <a:t>Cliccare su “Salva”</a:t>
            </a:r>
          </a:p>
          <a:p>
            <a:pPr lvl="0" algn="l">
              <a:spcBef>
                <a:spcPts val="200"/>
              </a:spcBef>
            </a:pPr>
            <a:r>
              <a:rPr lang="it-IT" sz="900" kern="0" dirty="0">
                <a:solidFill>
                  <a:schemeClr val="tx1"/>
                </a:solidFill>
                <a:latin typeface="Myriad Pro"/>
                <a:cs typeface="Calibri" pitchFamily="34" charset="0"/>
              </a:rPr>
              <a:t>6.</a:t>
            </a:r>
            <a:r>
              <a:rPr lang="it-IT" sz="900" b="0" kern="0" dirty="0">
                <a:solidFill>
                  <a:schemeClr val="tx1"/>
                </a:solidFill>
                <a:latin typeface="Myriad Pro"/>
                <a:cs typeface="Calibri" pitchFamily="34" charset="0"/>
              </a:rPr>
              <a:t> Cliccare su “Test” per verificare il corretto funzionamento della comunicazione con tra il Dispositivo ed il Gateway</a:t>
            </a:r>
          </a:p>
          <a:p>
            <a:pPr lvl="0" algn="l">
              <a:spcBef>
                <a:spcPts val="200"/>
              </a:spcBef>
            </a:pPr>
            <a:r>
              <a:rPr lang="it-IT" sz="900" b="0" kern="0" dirty="0">
                <a:solidFill>
                  <a:schemeClr val="tx1"/>
                </a:solidFill>
                <a:latin typeface="Myriad Pro"/>
                <a:cs typeface="Calibri" pitchFamily="34" charset="0"/>
              </a:rPr>
              <a:t>Ripetere le operazioni da 1. a 6. per aggiungere altri Regolatori Automatici</a:t>
            </a:r>
          </a:p>
        </p:txBody>
      </p:sp>
      <p:pic>
        <p:nvPicPr>
          <p:cNvPr id="25" name="Immagine 24">
            <a:extLst>
              <a:ext uri="{FF2B5EF4-FFF2-40B4-BE49-F238E27FC236}">
                <a16:creationId xmlns:a16="http://schemas.microsoft.com/office/drawing/2014/main" id="{6185CAE2-7119-4B17-B487-1A4E3C84F89C}"/>
              </a:ext>
            </a:extLst>
          </p:cNvPr>
          <p:cNvPicPr>
            <a:picLocks noChangeAspect="1"/>
          </p:cNvPicPr>
          <p:nvPr/>
        </p:nvPicPr>
        <p:blipFill>
          <a:blip r:embed="rId2"/>
          <a:stretch>
            <a:fillRect/>
          </a:stretch>
        </p:blipFill>
        <p:spPr>
          <a:xfrm>
            <a:off x="2988000" y="1440000"/>
            <a:ext cx="2753437" cy="1980000"/>
          </a:xfrm>
          <a:prstGeom prst="rect">
            <a:avLst/>
          </a:prstGeom>
        </p:spPr>
      </p:pic>
      <p:grpSp>
        <p:nvGrpSpPr>
          <p:cNvPr id="26" name="Gruppo 25">
            <a:extLst>
              <a:ext uri="{FF2B5EF4-FFF2-40B4-BE49-F238E27FC236}">
                <a16:creationId xmlns:a16="http://schemas.microsoft.com/office/drawing/2014/main" id="{20449DAE-C725-4549-8AE6-434912642CC5}"/>
              </a:ext>
            </a:extLst>
          </p:cNvPr>
          <p:cNvGrpSpPr/>
          <p:nvPr/>
        </p:nvGrpSpPr>
        <p:grpSpPr>
          <a:xfrm>
            <a:off x="3744000" y="1872000"/>
            <a:ext cx="1949824" cy="1656000"/>
            <a:chOff x="3744000" y="1872000"/>
            <a:chExt cx="1949824" cy="1656000"/>
          </a:xfrm>
        </p:grpSpPr>
        <p:grpSp>
          <p:nvGrpSpPr>
            <p:cNvPr id="27" name="Gruppo 18">
              <a:extLst>
                <a:ext uri="{FF2B5EF4-FFF2-40B4-BE49-F238E27FC236}">
                  <a16:creationId xmlns:a16="http://schemas.microsoft.com/office/drawing/2014/main" id="{BF405D0B-FF65-42A2-B253-D5059D2E117F}"/>
                </a:ext>
              </a:extLst>
            </p:cNvPr>
            <p:cNvGrpSpPr/>
            <p:nvPr/>
          </p:nvGrpSpPr>
          <p:grpSpPr>
            <a:xfrm>
              <a:off x="3744000" y="1872000"/>
              <a:ext cx="293824" cy="360000"/>
              <a:chOff x="1483200" y="4590000"/>
              <a:chExt cx="293824" cy="360000"/>
            </a:xfrm>
          </p:grpSpPr>
          <p:pic>
            <p:nvPicPr>
              <p:cNvPr id="43" name="Picture 3" descr="C:\Users\Enrico Diani\Desktop\Mano IME.png">
                <a:extLst>
                  <a:ext uri="{FF2B5EF4-FFF2-40B4-BE49-F238E27FC236}">
                    <a16:creationId xmlns:a16="http://schemas.microsoft.com/office/drawing/2014/main" id="{820D2AD1-7AC4-471D-A28D-8A13492046CA}"/>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44" name="CasellaDiTesto 43">
                <a:extLst>
                  <a:ext uri="{FF2B5EF4-FFF2-40B4-BE49-F238E27FC236}">
                    <a16:creationId xmlns:a16="http://schemas.microsoft.com/office/drawing/2014/main" id="{3B9A059E-0809-4708-9922-CB6B8A78A8F5}"/>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28" name="Gruppo 28">
              <a:extLst>
                <a:ext uri="{FF2B5EF4-FFF2-40B4-BE49-F238E27FC236}">
                  <a16:creationId xmlns:a16="http://schemas.microsoft.com/office/drawing/2014/main" id="{0A6AC420-E134-4958-87FF-6CD434A3A483}"/>
                </a:ext>
              </a:extLst>
            </p:cNvPr>
            <p:cNvGrpSpPr/>
            <p:nvPr/>
          </p:nvGrpSpPr>
          <p:grpSpPr>
            <a:xfrm>
              <a:off x="4644000" y="2412000"/>
              <a:ext cx="284401" cy="284400"/>
              <a:chOff x="1332000" y="2408400"/>
              <a:chExt cx="284401" cy="284400"/>
            </a:xfrm>
          </p:grpSpPr>
          <p:pic>
            <p:nvPicPr>
              <p:cNvPr id="41" name="Picture 2" descr="C:\Users\Enrico Diani\Desktop\Matita IME.png">
                <a:extLst>
                  <a:ext uri="{FF2B5EF4-FFF2-40B4-BE49-F238E27FC236}">
                    <a16:creationId xmlns:a16="http://schemas.microsoft.com/office/drawing/2014/main" id="{D9F504CC-7785-4706-87B8-70114BA06C50}"/>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42" name="CasellaDiTesto 41">
                <a:extLst>
                  <a:ext uri="{FF2B5EF4-FFF2-40B4-BE49-F238E27FC236}">
                    <a16:creationId xmlns:a16="http://schemas.microsoft.com/office/drawing/2014/main" id="{EA5046A5-F5E6-4B40-AFD6-AFD3C6D66BB2}"/>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29" name="Gruppo 18">
              <a:extLst>
                <a:ext uri="{FF2B5EF4-FFF2-40B4-BE49-F238E27FC236}">
                  <a16:creationId xmlns:a16="http://schemas.microsoft.com/office/drawing/2014/main" id="{79A83E1B-15EA-4604-AA57-3DE972F45B15}"/>
                </a:ext>
              </a:extLst>
            </p:cNvPr>
            <p:cNvGrpSpPr/>
            <p:nvPr/>
          </p:nvGrpSpPr>
          <p:grpSpPr>
            <a:xfrm>
              <a:off x="5076000" y="2232000"/>
              <a:ext cx="293824" cy="360000"/>
              <a:chOff x="1483200" y="4590000"/>
              <a:chExt cx="293824" cy="360000"/>
            </a:xfrm>
          </p:grpSpPr>
          <p:pic>
            <p:nvPicPr>
              <p:cNvPr id="39" name="Picture 3" descr="C:\Users\Enrico Diani\Desktop\Mano IME.png">
                <a:extLst>
                  <a:ext uri="{FF2B5EF4-FFF2-40B4-BE49-F238E27FC236}">
                    <a16:creationId xmlns:a16="http://schemas.microsoft.com/office/drawing/2014/main" id="{A5D130EF-B648-49FA-8693-03A443DC4DBC}"/>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40" name="CasellaDiTesto 39">
                <a:extLst>
                  <a:ext uri="{FF2B5EF4-FFF2-40B4-BE49-F238E27FC236}">
                    <a16:creationId xmlns:a16="http://schemas.microsoft.com/office/drawing/2014/main" id="{6309342C-F508-45D1-97BF-F480D85DC75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30" name="Gruppo 18">
              <a:extLst>
                <a:ext uri="{FF2B5EF4-FFF2-40B4-BE49-F238E27FC236}">
                  <a16:creationId xmlns:a16="http://schemas.microsoft.com/office/drawing/2014/main" id="{E857B57B-9067-4423-84CE-D8DF3B911E6A}"/>
                </a:ext>
              </a:extLst>
            </p:cNvPr>
            <p:cNvGrpSpPr/>
            <p:nvPr/>
          </p:nvGrpSpPr>
          <p:grpSpPr>
            <a:xfrm>
              <a:off x="5400000" y="2088000"/>
              <a:ext cx="293824" cy="360000"/>
              <a:chOff x="1483200" y="4590000"/>
              <a:chExt cx="293824" cy="360000"/>
            </a:xfrm>
          </p:grpSpPr>
          <p:pic>
            <p:nvPicPr>
              <p:cNvPr id="37" name="Picture 3" descr="C:\Users\Enrico Diani\Desktop\Mano IME.png">
                <a:extLst>
                  <a:ext uri="{FF2B5EF4-FFF2-40B4-BE49-F238E27FC236}">
                    <a16:creationId xmlns:a16="http://schemas.microsoft.com/office/drawing/2014/main" id="{7E54A044-4052-406A-AA9C-70F2E6092597}"/>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8" name="CasellaDiTesto 37">
                <a:extLst>
                  <a:ext uri="{FF2B5EF4-FFF2-40B4-BE49-F238E27FC236}">
                    <a16:creationId xmlns:a16="http://schemas.microsoft.com/office/drawing/2014/main" id="{BBBF3213-1C5D-4BCF-B239-3DE77C87E1D7}"/>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31" name="Gruppo 18">
              <a:extLst>
                <a:ext uri="{FF2B5EF4-FFF2-40B4-BE49-F238E27FC236}">
                  <a16:creationId xmlns:a16="http://schemas.microsoft.com/office/drawing/2014/main" id="{69F53939-5F05-405D-ACBD-3004A436C6DC}"/>
                </a:ext>
              </a:extLst>
            </p:cNvPr>
            <p:cNvGrpSpPr/>
            <p:nvPr/>
          </p:nvGrpSpPr>
          <p:grpSpPr>
            <a:xfrm>
              <a:off x="5112000" y="2988000"/>
              <a:ext cx="293824" cy="360000"/>
              <a:chOff x="1483200" y="4590000"/>
              <a:chExt cx="293824" cy="360000"/>
            </a:xfrm>
          </p:grpSpPr>
          <p:pic>
            <p:nvPicPr>
              <p:cNvPr id="35" name="Picture 3" descr="C:\Users\Enrico Diani\Desktop\Mano IME.png">
                <a:extLst>
                  <a:ext uri="{FF2B5EF4-FFF2-40B4-BE49-F238E27FC236}">
                    <a16:creationId xmlns:a16="http://schemas.microsoft.com/office/drawing/2014/main" id="{07741BA3-8CF4-47A4-B39A-5A3131E3CDC7}"/>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6" name="CasellaDiTesto 35">
                <a:extLst>
                  <a:ext uri="{FF2B5EF4-FFF2-40B4-BE49-F238E27FC236}">
                    <a16:creationId xmlns:a16="http://schemas.microsoft.com/office/drawing/2014/main" id="{A42A43C2-87A1-427E-AFB7-7249A0DBAD45}"/>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32" name="Gruppo 31">
              <a:extLst>
                <a:ext uri="{FF2B5EF4-FFF2-40B4-BE49-F238E27FC236}">
                  <a16:creationId xmlns:a16="http://schemas.microsoft.com/office/drawing/2014/main" id="{2D57D1A5-55A0-4C4D-8D9B-79364EDC936B}"/>
                </a:ext>
              </a:extLst>
            </p:cNvPr>
            <p:cNvGrpSpPr/>
            <p:nvPr/>
          </p:nvGrpSpPr>
          <p:grpSpPr>
            <a:xfrm>
              <a:off x="5292000" y="3168000"/>
              <a:ext cx="293824" cy="360000"/>
              <a:chOff x="1483200" y="4590000"/>
              <a:chExt cx="293824" cy="360000"/>
            </a:xfrm>
          </p:grpSpPr>
          <p:pic>
            <p:nvPicPr>
              <p:cNvPr id="33" name="Picture 3" descr="C:\Users\Enrico Diani\Desktop\Mano IME.png">
                <a:extLst>
                  <a:ext uri="{FF2B5EF4-FFF2-40B4-BE49-F238E27FC236}">
                    <a16:creationId xmlns:a16="http://schemas.microsoft.com/office/drawing/2014/main" id="{A96E7680-DA80-4777-B37A-70A0A51757F6}"/>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4" name="CasellaDiTesto 33">
                <a:extLst>
                  <a:ext uri="{FF2B5EF4-FFF2-40B4-BE49-F238E27FC236}">
                    <a16:creationId xmlns:a16="http://schemas.microsoft.com/office/drawing/2014/main" id="{144594E5-B1D7-48E6-BD6D-58B9AD59E35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spTree>
    <p:extLst>
      <p:ext uri="{BB962C8B-B14F-4D97-AF65-F5344CB8AC3E}">
        <p14:creationId xmlns:p14="http://schemas.microsoft.com/office/powerpoint/2010/main" val="17778080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
            <a:extLst>
              <a:ext uri="{FF2B5EF4-FFF2-40B4-BE49-F238E27FC236}">
                <a16:creationId xmlns:a16="http://schemas.microsoft.com/office/drawing/2014/main" id="{05192C37-FF40-4B74-8B8A-6E4A45C653EE}"/>
              </a:ext>
            </a:extLst>
          </p:cNvPr>
          <p:cNvSpPr txBox="1">
            <a:spLocks noChangeArrowheads="1"/>
          </p:cNvSpPr>
          <p:nvPr/>
        </p:nvSpPr>
        <p:spPr bwMode="auto">
          <a:xfrm>
            <a:off x="2520000" y="1173480"/>
            <a:ext cx="3971925"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pPr>
            <a:r>
              <a:rPr lang="it-IT" sz="900" kern="0" cap="all" dirty="0">
                <a:solidFill>
                  <a:srgbClr val="146BBA"/>
                </a:solidFill>
                <a:latin typeface="Myriad Pro"/>
                <a:cs typeface="Calibri" pitchFamily="34" charset="0"/>
              </a:rPr>
              <a:t>7.12.1.3</a:t>
            </a:r>
            <a:r>
              <a:rPr lang="it-IT" sz="900" kern="0" cap="all" dirty="0">
                <a:solidFill>
                  <a:schemeClr val="tx1"/>
                </a:solidFill>
                <a:latin typeface="Myriad Pro"/>
                <a:cs typeface="Calibri" pitchFamily="34" charset="0"/>
              </a:rPr>
              <a:t> O</a:t>
            </a:r>
            <a:r>
              <a:rPr lang="it-IT" sz="900" kern="0" dirty="0">
                <a:solidFill>
                  <a:schemeClr val="tx1"/>
                </a:solidFill>
                <a:latin typeface="Myriad Pro"/>
                <a:cs typeface="Calibri" pitchFamily="34" charset="0"/>
              </a:rPr>
              <a:t>pzioni avanzate</a:t>
            </a:r>
            <a:endParaRPr lang="it-IT" sz="900" b="0" kern="0" cap="all" dirty="0">
              <a:solidFill>
                <a:schemeClr val="tx1"/>
              </a:solidFill>
              <a:latin typeface="Myriad Pro"/>
              <a:cs typeface="Calibri" pitchFamily="34" charset="0"/>
            </a:endParaRPr>
          </a:p>
          <a:p>
            <a:pPr lvl="0" algn="l">
              <a:spcBef>
                <a:spcPts val="200"/>
              </a:spcBef>
            </a:pPr>
            <a:r>
              <a:rPr lang="it-IT" sz="900" b="0" kern="0" dirty="0">
                <a:solidFill>
                  <a:schemeClr val="tx1"/>
                </a:solidFill>
                <a:latin typeface="Myriad Pro"/>
                <a:cs typeface="Calibri" pitchFamily="34" charset="0"/>
              </a:rPr>
              <a:t>Nella pagina “Dispositivi” del Menu Gateway e dispositivi</a:t>
            </a:r>
          </a:p>
          <a:p>
            <a:pPr lvl="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Selezionare un Dispositivo</a:t>
            </a:r>
          </a:p>
          <a:p>
            <a:pPr lvl="0" indent="-342900" algn="l">
              <a:spcBef>
                <a:spcPts val="200"/>
              </a:spcBef>
            </a:pPr>
            <a:r>
              <a:rPr lang="it-IT" sz="900" kern="0" dirty="0">
                <a:solidFill>
                  <a:schemeClr val="tx1"/>
                </a:solidFill>
                <a:latin typeface="Myriad Pro"/>
                <a:cs typeface="Calibri" pitchFamily="34" charset="0"/>
              </a:rPr>
              <a:t>2.</a:t>
            </a:r>
            <a:r>
              <a:rPr lang="it-IT" sz="900" b="0" kern="0" dirty="0">
                <a:solidFill>
                  <a:schemeClr val="tx1"/>
                </a:solidFill>
                <a:latin typeface="Myriad Pro"/>
                <a:cs typeface="Calibri" pitchFamily="34" charset="0"/>
              </a:rPr>
              <a:t> Cliccare su “Avanzate”</a:t>
            </a:r>
          </a:p>
          <a:p>
            <a:pPr lvl="0" algn="l">
              <a:spcBef>
                <a:spcPts val="200"/>
              </a:spcBef>
            </a:pPr>
            <a:endParaRPr lang="it-IT" sz="90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r>
              <a:rPr lang="it-IT" sz="900" kern="0" dirty="0">
                <a:solidFill>
                  <a:schemeClr val="tx1"/>
                </a:solidFill>
                <a:latin typeface="Myriad Pro"/>
                <a:cs typeface="Calibri" pitchFamily="34" charset="0"/>
              </a:rPr>
              <a:t>3.</a:t>
            </a:r>
            <a:r>
              <a:rPr lang="it-IT" sz="900" b="0" kern="0" dirty="0">
                <a:solidFill>
                  <a:schemeClr val="tx1"/>
                </a:solidFill>
                <a:latin typeface="Myriad Pro"/>
                <a:cs typeface="Calibri" pitchFamily="34" charset="0"/>
              </a:rPr>
              <a:t> In questa pagina, per ogni dispositivo configurato dall'utente, è possibile impostare le seguenti opzioni:</a:t>
            </a:r>
          </a:p>
          <a:p>
            <a:pPr lvl="0" algn="l">
              <a:spcBef>
                <a:spcPts val="200"/>
              </a:spcBef>
            </a:pPr>
            <a:r>
              <a:rPr lang="it-IT" sz="900" b="0" kern="0" dirty="0">
                <a:solidFill>
                  <a:schemeClr val="tx1"/>
                </a:solidFill>
                <a:latin typeface="Myriad Pro"/>
                <a:cs typeface="Calibri" pitchFamily="34" charset="0"/>
              </a:rPr>
              <a:t>- “</a:t>
            </a:r>
            <a:r>
              <a:rPr lang="it-IT" sz="900" b="0" u="sng" kern="0" dirty="0">
                <a:solidFill>
                  <a:schemeClr val="tx1"/>
                </a:solidFill>
                <a:latin typeface="Myriad Pro"/>
                <a:cs typeface="Calibri" pitchFamily="34" charset="0"/>
              </a:rPr>
              <a:t>Escludere dal totale</a:t>
            </a:r>
            <a:r>
              <a:rPr lang="it-IT" sz="900" b="0" kern="0" dirty="0">
                <a:solidFill>
                  <a:schemeClr val="tx1"/>
                </a:solidFill>
                <a:latin typeface="Myriad Pro"/>
                <a:cs typeface="Calibri" pitchFamily="34" charset="0"/>
              </a:rPr>
              <a:t>”. Selezionare questa opzione se si desidera che le energie misurate dal dispositivo, non vengano sommate agli istogrammi presenti nelle pagine “Totale” e “Parziali“ del menu “Consumi”.</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Gli istogrammi dei consumi verranno visualizzati solo nella pagina “Dettagli” del menu “Consumi“. </a:t>
            </a:r>
            <a:r>
              <a:rPr lang="it-IT" sz="800" b="0" i="1" kern="0" dirty="0">
                <a:solidFill>
                  <a:schemeClr val="tx1"/>
                </a:solidFill>
                <a:latin typeface="Myriad Pro"/>
                <a:cs typeface="Calibri" pitchFamily="34" charset="0"/>
              </a:rPr>
              <a:t>(vedere i dettagli a pagina 39)</a:t>
            </a:r>
            <a:endParaRPr lang="it-IT" sz="900" b="0" kern="0" dirty="0">
              <a:solidFill>
                <a:schemeClr val="tx1"/>
              </a:solidFill>
              <a:latin typeface="Myriad Pro"/>
              <a:cs typeface="Calibri" pitchFamily="34" charset="0"/>
            </a:endParaRPr>
          </a:p>
          <a:p>
            <a:pPr lvl="0" algn="l">
              <a:spcBef>
                <a:spcPts val="200"/>
              </a:spcBef>
            </a:pPr>
            <a:r>
              <a:rPr lang="it-IT" sz="900" b="0" kern="0" dirty="0">
                <a:solidFill>
                  <a:schemeClr val="tx1"/>
                </a:solidFill>
                <a:latin typeface="Myriad Pro"/>
                <a:cs typeface="Calibri" pitchFamily="34" charset="0"/>
              </a:rPr>
              <a:t>- “</a:t>
            </a:r>
            <a:r>
              <a:rPr lang="it-IT" sz="900" b="0" u="sng" kern="0" dirty="0">
                <a:solidFill>
                  <a:schemeClr val="tx1"/>
                </a:solidFill>
                <a:latin typeface="Myriad Pro"/>
                <a:cs typeface="Calibri" pitchFamily="34" charset="0"/>
              </a:rPr>
              <a:t>Escludere allarmi</a:t>
            </a:r>
            <a:r>
              <a:rPr lang="it-IT" sz="900" b="0" kern="0" dirty="0">
                <a:solidFill>
                  <a:schemeClr val="tx1"/>
                </a:solidFill>
                <a:latin typeface="Myriad Pro"/>
                <a:cs typeface="Calibri" pitchFamily="34" charset="0"/>
              </a:rPr>
              <a:t>”. Opzione disponibile i dispositivi NEMO SX ed ALPTEC.</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Permette di disabilitare/escludere le segnalazioni di allarme su eventi legati a questo tipo di dispositivi.</a:t>
            </a:r>
            <a:br>
              <a:rPr lang="it-IT" sz="900" b="0" kern="0" dirty="0">
                <a:solidFill>
                  <a:schemeClr val="tx1"/>
                </a:solidFill>
                <a:latin typeface="Myriad Pro"/>
                <a:cs typeface="Calibri" pitchFamily="34" charset="0"/>
              </a:rPr>
            </a:br>
            <a:r>
              <a:rPr lang="it-IT" sz="900" kern="0" dirty="0">
                <a:solidFill>
                  <a:srgbClr val="146BBA"/>
                </a:solidFill>
                <a:latin typeface="Myriad Pro"/>
                <a:cs typeface="Calibri" pitchFamily="34" charset="0"/>
              </a:rPr>
              <a:t>Nota:</a:t>
            </a:r>
            <a:r>
              <a:rPr lang="it-IT" sz="900" b="0" kern="0" dirty="0">
                <a:solidFill>
                  <a:schemeClr val="tx1"/>
                </a:solidFill>
                <a:latin typeface="Myriad Pro"/>
                <a:cs typeface="Calibri" pitchFamily="34" charset="0"/>
              </a:rPr>
              <a:t> la configurazione del tipo di evento che genera una segnalazione, è disponibile nella pagina “Impostazioni delle notifiche” del menu “Email e notifiche” del Web server </a:t>
            </a:r>
            <a:r>
              <a:rPr lang="it-IT" sz="800" b="0" i="1" kern="0" dirty="0">
                <a:solidFill>
                  <a:schemeClr val="tx1"/>
                </a:solidFill>
                <a:latin typeface="Myriad Pro"/>
                <a:cs typeface="Calibri" pitchFamily="34" charset="0"/>
              </a:rPr>
              <a:t>(vedere il § 8.5.4)</a:t>
            </a:r>
            <a:endParaRPr lang="it-IT" sz="900" b="0" i="1" kern="0" dirty="0">
              <a:solidFill>
                <a:schemeClr val="tx1"/>
              </a:solidFill>
              <a:latin typeface="Myriad Pro"/>
              <a:cs typeface="Calibri" pitchFamily="34" charset="0"/>
            </a:endParaRPr>
          </a:p>
          <a:p>
            <a:pPr lvl="0" algn="l">
              <a:spcBef>
                <a:spcPts val="200"/>
              </a:spcBef>
            </a:pPr>
            <a:r>
              <a:rPr lang="it-IT" sz="900" b="0" kern="0" dirty="0">
                <a:solidFill>
                  <a:schemeClr val="tx1"/>
                </a:solidFill>
                <a:latin typeface="Myriad Pro"/>
                <a:cs typeface="Calibri" pitchFamily="34" charset="0"/>
              </a:rPr>
              <a:t>- </a:t>
            </a:r>
            <a:r>
              <a:rPr lang="it-IT" sz="900" b="0" u="sng" kern="0" dirty="0">
                <a:solidFill>
                  <a:schemeClr val="tx1"/>
                </a:solidFill>
                <a:latin typeface="Myriad Pro"/>
                <a:cs typeface="Calibri" pitchFamily="34" charset="0"/>
              </a:rPr>
              <a:t>Personalizzare la descrizione degli ingressi e delle uscite</a:t>
            </a:r>
            <a:r>
              <a:rPr lang="it-IT" sz="900" b="0" kern="0" dirty="0">
                <a:solidFill>
                  <a:schemeClr val="tx1"/>
                </a:solidFill>
                <a:latin typeface="Myriad Pro"/>
                <a:cs typeface="Calibri" pitchFamily="34" charset="0"/>
              </a:rPr>
              <a:t> per i Moduli di Stato multifunzione (SXMC02) e di Comando multifunzione (SXM0C1), della gamma NEMO SX, </a:t>
            </a:r>
            <a:r>
              <a:rPr lang="it-IT" sz="900" b="0" u="sng" kern="0" dirty="0">
                <a:solidFill>
                  <a:schemeClr val="tx1"/>
                </a:solidFill>
                <a:latin typeface="Myriad Pro"/>
                <a:cs typeface="Calibri" pitchFamily="34" charset="0"/>
              </a:rPr>
              <a:t>in configurazione generica</a:t>
            </a:r>
            <a:r>
              <a:rPr lang="it-IT" sz="900" b="0" kern="0" dirty="0">
                <a:solidFill>
                  <a:schemeClr val="tx1"/>
                </a:solidFill>
                <a:latin typeface="Myriad Pro"/>
                <a:cs typeface="Calibri" pitchFamily="34" charset="0"/>
              </a:rPr>
              <a:t>.</a:t>
            </a:r>
          </a:p>
          <a:p>
            <a:pPr lvl="0" algn="l">
              <a:spcBef>
                <a:spcPts val="200"/>
              </a:spcBef>
            </a:pPr>
            <a:r>
              <a:rPr lang="it-IT" sz="900" kern="0" dirty="0">
                <a:solidFill>
                  <a:schemeClr val="tx1"/>
                </a:solidFill>
                <a:latin typeface="Myriad Pro"/>
                <a:cs typeface="Calibri" pitchFamily="34" charset="0"/>
              </a:rPr>
              <a:t>4.</a:t>
            </a:r>
            <a:r>
              <a:rPr lang="it-IT" sz="900" b="0" kern="0" dirty="0">
                <a:solidFill>
                  <a:schemeClr val="tx1"/>
                </a:solidFill>
                <a:latin typeface="Myriad Pro"/>
                <a:cs typeface="Calibri" pitchFamily="34" charset="0"/>
              </a:rPr>
              <a:t> Cliccare su “Salva” per confermare le impostazioni</a:t>
            </a:r>
          </a:p>
        </p:txBody>
      </p:sp>
      <p:grpSp>
        <p:nvGrpSpPr>
          <p:cNvPr id="21" name="Gruppo 18">
            <a:extLst>
              <a:ext uri="{FF2B5EF4-FFF2-40B4-BE49-F238E27FC236}">
                <a16:creationId xmlns:a16="http://schemas.microsoft.com/office/drawing/2014/main" id="{AAA01F6F-7E12-4FB9-8CC8-329C21E7DEFD}"/>
              </a:ext>
            </a:extLst>
          </p:cNvPr>
          <p:cNvGrpSpPr/>
          <p:nvPr/>
        </p:nvGrpSpPr>
        <p:grpSpPr>
          <a:xfrm>
            <a:off x="4716000" y="1800000"/>
            <a:ext cx="293824" cy="360000"/>
            <a:chOff x="1483200" y="4590000"/>
            <a:chExt cx="293824" cy="360000"/>
          </a:xfrm>
        </p:grpSpPr>
        <p:pic>
          <p:nvPicPr>
            <p:cNvPr id="22" name="Picture 3" descr="C:\Users\Enrico Diani\Desktop\Mano IME.png">
              <a:extLst>
                <a:ext uri="{FF2B5EF4-FFF2-40B4-BE49-F238E27FC236}">
                  <a16:creationId xmlns:a16="http://schemas.microsoft.com/office/drawing/2014/main" id="{A195CDD5-F999-4B46-A9BE-FBE8C03BF653}"/>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3" name="CasellaDiTesto 22">
              <a:extLst>
                <a:ext uri="{FF2B5EF4-FFF2-40B4-BE49-F238E27FC236}">
                  <a16:creationId xmlns:a16="http://schemas.microsoft.com/office/drawing/2014/main" id="{4ABFFF42-9316-4AA9-91FB-8DE2EE2B64BA}"/>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pic>
        <p:nvPicPr>
          <p:cNvPr id="24" name="Immagine 23">
            <a:extLst>
              <a:ext uri="{FF2B5EF4-FFF2-40B4-BE49-F238E27FC236}">
                <a16:creationId xmlns:a16="http://schemas.microsoft.com/office/drawing/2014/main" id="{8F60FCA4-205D-4657-96B8-9E226AFE6025}"/>
              </a:ext>
            </a:extLst>
          </p:cNvPr>
          <p:cNvPicPr>
            <a:picLocks noChangeAspect="1"/>
          </p:cNvPicPr>
          <p:nvPr/>
        </p:nvPicPr>
        <p:blipFill>
          <a:blip r:embed="rId4"/>
          <a:stretch>
            <a:fillRect/>
          </a:stretch>
        </p:blipFill>
        <p:spPr>
          <a:xfrm>
            <a:off x="2988000" y="1584000"/>
            <a:ext cx="2753437" cy="1980000"/>
          </a:xfrm>
          <a:prstGeom prst="rect">
            <a:avLst/>
          </a:prstGeom>
        </p:spPr>
      </p:pic>
      <p:grpSp>
        <p:nvGrpSpPr>
          <p:cNvPr id="29" name="Gruppo 28">
            <a:extLst>
              <a:ext uri="{FF2B5EF4-FFF2-40B4-BE49-F238E27FC236}">
                <a16:creationId xmlns:a16="http://schemas.microsoft.com/office/drawing/2014/main" id="{185532B7-5EEA-46A4-A68C-B02C5BC9CBCF}"/>
              </a:ext>
            </a:extLst>
          </p:cNvPr>
          <p:cNvGrpSpPr/>
          <p:nvPr/>
        </p:nvGrpSpPr>
        <p:grpSpPr>
          <a:xfrm>
            <a:off x="3204000" y="2808000"/>
            <a:ext cx="293824" cy="360000"/>
            <a:chOff x="1483200" y="4590000"/>
            <a:chExt cx="293824" cy="360000"/>
          </a:xfrm>
        </p:grpSpPr>
        <p:pic>
          <p:nvPicPr>
            <p:cNvPr id="30" name="Picture 3" descr="C:\Users\Enrico Diani\Desktop\Mano IME.png">
              <a:extLst>
                <a:ext uri="{FF2B5EF4-FFF2-40B4-BE49-F238E27FC236}">
                  <a16:creationId xmlns:a16="http://schemas.microsoft.com/office/drawing/2014/main" id="{E23F8B40-EE81-42D8-8FAB-E5BE4C87900D}"/>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3" name="CasellaDiTesto 32">
              <a:extLst>
                <a:ext uri="{FF2B5EF4-FFF2-40B4-BE49-F238E27FC236}">
                  <a16:creationId xmlns:a16="http://schemas.microsoft.com/office/drawing/2014/main" id="{0017AAC7-2C30-4FD7-863A-E804FE7D5DC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34" name="Immagine 33">
            <a:extLst>
              <a:ext uri="{FF2B5EF4-FFF2-40B4-BE49-F238E27FC236}">
                <a16:creationId xmlns:a16="http://schemas.microsoft.com/office/drawing/2014/main" id="{7BCE9BC5-79EB-4891-9C1D-9E6E6DEF5C03}"/>
              </a:ext>
            </a:extLst>
          </p:cNvPr>
          <p:cNvPicPr>
            <a:picLocks noChangeAspect="1"/>
          </p:cNvPicPr>
          <p:nvPr/>
        </p:nvPicPr>
        <p:blipFill>
          <a:blip r:embed="rId5"/>
          <a:stretch>
            <a:fillRect/>
          </a:stretch>
        </p:blipFill>
        <p:spPr>
          <a:xfrm>
            <a:off x="2988000" y="4068000"/>
            <a:ext cx="2753437" cy="1980000"/>
          </a:xfrm>
          <a:prstGeom prst="rect">
            <a:avLst/>
          </a:prstGeom>
        </p:spPr>
      </p:pic>
      <p:grpSp>
        <p:nvGrpSpPr>
          <p:cNvPr id="35" name="Gruppo 18">
            <a:extLst>
              <a:ext uri="{FF2B5EF4-FFF2-40B4-BE49-F238E27FC236}">
                <a16:creationId xmlns:a16="http://schemas.microsoft.com/office/drawing/2014/main" id="{BD50B20A-BB7F-4134-BADB-9B2BE1AB2FFC}"/>
              </a:ext>
            </a:extLst>
          </p:cNvPr>
          <p:cNvGrpSpPr/>
          <p:nvPr/>
        </p:nvGrpSpPr>
        <p:grpSpPr>
          <a:xfrm>
            <a:off x="5328000" y="5832000"/>
            <a:ext cx="293824" cy="360000"/>
            <a:chOff x="1483200" y="4590000"/>
            <a:chExt cx="293824" cy="360000"/>
          </a:xfrm>
        </p:grpSpPr>
        <p:pic>
          <p:nvPicPr>
            <p:cNvPr id="36" name="Picture 3" descr="C:\Users\Enrico Diani\Desktop\Mano IME.png">
              <a:extLst>
                <a:ext uri="{FF2B5EF4-FFF2-40B4-BE49-F238E27FC236}">
                  <a16:creationId xmlns:a16="http://schemas.microsoft.com/office/drawing/2014/main" id="{7FCF8BEB-B3B2-46B6-B7E5-7708DE875F60}"/>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7" name="CasellaDiTesto 36">
              <a:extLst>
                <a:ext uri="{FF2B5EF4-FFF2-40B4-BE49-F238E27FC236}">
                  <a16:creationId xmlns:a16="http://schemas.microsoft.com/office/drawing/2014/main" id="{8432F643-FF47-4A41-90E6-F05917CD01D1}"/>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38" name="Gruppo 37">
            <a:extLst>
              <a:ext uri="{FF2B5EF4-FFF2-40B4-BE49-F238E27FC236}">
                <a16:creationId xmlns:a16="http://schemas.microsoft.com/office/drawing/2014/main" id="{1ED4576F-A996-4EFB-ADDD-85A47D3ED0DA}"/>
              </a:ext>
            </a:extLst>
          </p:cNvPr>
          <p:cNvGrpSpPr/>
          <p:nvPr/>
        </p:nvGrpSpPr>
        <p:grpSpPr>
          <a:xfrm>
            <a:off x="4693444" y="4738688"/>
            <a:ext cx="527018" cy="481675"/>
            <a:chOff x="4693444" y="4738688"/>
            <a:chExt cx="527018" cy="481675"/>
          </a:xfrm>
        </p:grpSpPr>
        <p:cxnSp>
          <p:nvCxnSpPr>
            <p:cNvPr id="47" name="Connettore 1 38">
              <a:extLst>
                <a:ext uri="{FF2B5EF4-FFF2-40B4-BE49-F238E27FC236}">
                  <a16:creationId xmlns:a16="http://schemas.microsoft.com/office/drawing/2014/main" id="{CA6857AA-9EF4-4D11-9975-332FCB6A7D25}"/>
                </a:ext>
              </a:extLst>
            </p:cNvPr>
            <p:cNvCxnSpPr>
              <a:cxnSpLocks/>
            </p:cNvCxnSpPr>
            <p:nvPr/>
          </p:nvCxnSpPr>
          <p:spPr bwMode="auto">
            <a:xfrm>
              <a:off x="4959318" y="4738688"/>
              <a:ext cx="260351" cy="140496"/>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48" name="Connettore 1 39">
              <a:extLst>
                <a:ext uri="{FF2B5EF4-FFF2-40B4-BE49-F238E27FC236}">
                  <a16:creationId xmlns:a16="http://schemas.microsoft.com/office/drawing/2014/main" id="{F08FF94C-BF85-48FE-B7E9-AC389667E4BF}"/>
                </a:ext>
              </a:extLst>
            </p:cNvPr>
            <p:cNvCxnSpPr>
              <a:cxnSpLocks/>
            </p:cNvCxnSpPr>
            <p:nvPr/>
          </p:nvCxnSpPr>
          <p:spPr bwMode="auto">
            <a:xfrm>
              <a:off x="4959318" y="4881566"/>
              <a:ext cx="261144" cy="1587"/>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51" name="Connettore 1 38">
              <a:extLst>
                <a:ext uri="{FF2B5EF4-FFF2-40B4-BE49-F238E27FC236}">
                  <a16:creationId xmlns:a16="http://schemas.microsoft.com/office/drawing/2014/main" id="{1F835075-C4CC-4AC6-80D4-FB2ADA2FAB6F}"/>
                </a:ext>
              </a:extLst>
            </p:cNvPr>
            <p:cNvCxnSpPr>
              <a:cxnSpLocks/>
            </p:cNvCxnSpPr>
            <p:nvPr/>
          </p:nvCxnSpPr>
          <p:spPr bwMode="auto">
            <a:xfrm flipV="1">
              <a:off x="4693444" y="4882752"/>
              <a:ext cx="526224" cy="337611"/>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grpSp>
        <p:nvGrpSpPr>
          <p:cNvPr id="52" name="Gruppo 51">
            <a:extLst>
              <a:ext uri="{FF2B5EF4-FFF2-40B4-BE49-F238E27FC236}">
                <a16:creationId xmlns:a16="http://schemas.microsoft.com/office/drawing/2014/main" id="{7C4096D7-39EB-4FF2-B6DF-79F457E2E688}"/>
              </a:ext>
            </a:extLst>
          </p:cNvPr>
          <p:cNvGrpSpPr/>
          <p:nvPr/>
        </p:nvGrpSpPr>
        <p:grpSpPr>
          <a:xfrm>
            <a:off x="5220000" y="4860000"/>
            <a:ext cx="293824" cy="360000"/>
            <a:chOff x="5648400" y="6292800"/>
            <a:chExt cx="293824" cy="360000"/>
          </a:xfrm>
        </p:grpSpPr>
        <p:pic>
          <p:nvPicPr>
            <p:cNvPr id="53" name="Picture 3" descr="C:\Users\Enrico Diani\Desktop\Mano IME.png">
              <a:extLst>
                <a:ext uri="{FF2B5EF4-FFF2-40B4-BE49-F238E27FC236}">
                  <a16:creationId xmlns:a16="http://schemas.microsoft.com/office/drawing/2014/main" id="{CF5E70AC-7A88-4F34-B340-1D83B6E43923}"/>
                </a:ext>
              </a:extLst>
            </p:cNvPr>
            <p:cNvPicPr>
              <a:picLocks noChangeAspect="1" noChangeArrowheads="1"/>
            </p:cNvPicPr>
            <p:nvPr/>
          </p:nvPicPr>
          <p:blipFill>
            <a:blip r:embed="rId3" cstate="print"/>
            <a:srcRect/>
            <a:stretch>
              <a:fillRect/>
            </a:stretch>
          </p:blipFill>
          <p:spPr bwMode="auto">
            <a:xfrm flipH="1">
              <a:off x="5648400" y="6292800"/>
              <a:ext cx="293824" cy="360000"/>
            </a:xfrm>
            <a:prstGeom prst="rect">
              <a:avLst/>
            </a:prstGeom>
            <a:noFill/>
          </p:spPr>
        </p:pic>
        <p:sp>
          <p:nvSpPr>
            <p:cNvPr id="54" name="CasellaDiTesto 53">
              <a:extLst>
                <a:ext uri="{FF2B5EF4-FFF2-40B4-BE49-F238E27FC236}">
                  <a16:creationId xmlns:a16="http://schemas.microsoft.com/office/drawing/2014/main" id="{BBD55D09-8044-44D7-824D-6232A9E2F01C}"/>
                </a:ext>
              </a:extLst>
            </p:cNvPr>
            <p:cNvSpPr txBox="1"/>
            <p:nvPr/>
          </p:nvSpPr>
          <p:spPr>
            <a:xfrm>
              <a:off x="5730011" y="6417977"/>
              <a:ext cx="95250" cy="200055"/>
            </a:xfrm>
            <a:prstGeom prst="rect">
              <a:avLst/>
            </a:prstGeom>
            <a:noFill/>
          </p:spPr>
          <p:txBody>
            <a:bodyPr wrap="square" rtlCol="0">
              <a:spAutoFit/>
            </a:bodyPr>
            <a:lstStyle/>
            <a:p>
              <a:r>
                <a:rPr lang="it-IT" sz="700" dirty="0">
                  <a:solidFill>
                    <a:srgbClr val="146BBA"/>
                  </a:solidFill>
                </a:rPr>
                <a:t>3</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2520000" y="972000"/>
            <a:ext cx="4032000" cy="8244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tabLst>
                <a:tab pos="3679200" algn="l"/>
              </a:tabLst>
              <a:defRPr/>
            </a:pPr>
            <a:r>
              <a:rPr lang="it-IT" sz="900" kern="0" dirty="0">
                <a:solidFill>
                  <a:srgbClr val="146BBA"/>
                </a:solidFill>
                <a:latin typeface="Myriad Pro"/>
              </a:rPr>
              <a:t>8. </a:t>
            </a:r>
            <a:r>
              <a:rPr lang="it-IT" sz="900" kern="0" dirty="0">
                <a:solidFill>
                  <a:srgbClr val="146BBA"/>
                </a:solidFill>
                <a:latin typeface="Myriad Pro" pitchFamily="34" charset="0"/>
              </a:rPr>
              <a:t>Utilizzo </a:t>
            </a:r>
            <a:r>
              <a:rPr lang="it-IT" sz="900" b="0" u="sng" kern="0" dirty="0">
                <a:solidFill>
                  <a:schemeClr val="tx1"/>
                </a:solidFill>
                <a:latin typeface="Myriad Pro"/>
              </a:rPr>
              <a:t>	</a:t>
            </a:r>
            <a:r>
              <a:rPr lang="it-IT" sz="900" u="sng" kern="0" dirty="0">
                <a:solidFill>
                  <a:schemeClr val="tx1"/>
                </a:solidFill>
                <a:latin typeface="Myriad Pro"/>
              </a:rPr>
              <a:t>65</a:t>
            </a:r>
          </a:p>
          <a:p>
            <a:pPr marL="182563" lvl="0" indent="-182563" algn="l">
              <a:spcBef>
                <a:spcPts val="200"/>
              </a:spcBef>
              <a:tabLst>
                <a:tab pos="3679200" algn="l"/>
              </a:tabLst>
              <a:defRPr/>
            </a:pPr>
            <a:r>
              <a:rPr lang="it-IT" sz="900" b="0" kern="0" dirty="0">
                <a:solidFill>
                  <a:schemeClr val="tx1"/>
                </a:solidFill>
                <a:latin typeface="Myriad Pro"/>
              </a:rPr>
              <a:t>	8.1 Accesso	65</a:t>
            </a:r>
          </a:p>
          <a:p>
            <a:pPr marL="360000" lvl="0" indent="-360000" algn="l">
              <a:spcBef>
                <a:spcPts val="200"/>
              </a:spcBef>
              <a:tabLst>
                <a:tab pos="3679200" algn="l"/>
              </a:tabLst>
              <a:defRPr/>
            </a:pPr>
            <a:r>
              <a:rPr lang="it-IT" sz="800" b="0" kern="0" dirty="0">
                <a:solidFill>
                  <a:schemeClr val="tx1"/>
                </a:solidFill>
                <a:latin typeface="Myriad Pro Light" pitchFamily="34" charset="0"/>
              </a:rPr>
              <a:t>	8.1.1 </a:t>
            </a:r>
            <a:r>
              <a:rPr lang="it-IT" sz="800" b="0" kern="0" dirty="0">
                <a:solidFill>
                  <a:schemeClr val="tx1"/>
                </a:solidFill>
                <a:latin typeface="Myriad Pro Light" panose="020B0403030403020204" pitchFamily="34" charset="0"/>
                <a:cs typeface="Calibri" pitchFamily="34" charset="0"/>
              </a:rPr>
              <a:t>Diritti di accesso </a:t>
            </a:r>
            <a:r>
              <a:rPr lang="it-IT" sz="800" b="0" kern="0" dirty="0">
                <a:solidFill>
                  <a:schemeClr val="tx1"/>
                </a:solidFill>
                <a:latin typeface="Myriad Pro Light" pitchFamily="34" charset="0"/>
              </a:rPr>
              <a:t>	65</a:t>
            </a:r>
          </a:p>
          <a:p>
            <a:pPr marL="360000" indent="-360000" algn="l">
              <a:spcBef>
                <a:spcPts val="200"/>
              </a:spcBef>
              <a:tabLst>
                <a:tab pos="3679200" algn="l"/>
              </a:tabLst>
              <a:defRPr/>
            </a:pPr>
            <a:r>
              <a:rPr lang="it-IT" sz="800" b="0" kern="0" dirty="0">
                <a:solidFill>
                  <a:schemeClr val="tx1"/>
                </a:solidFill>
                <a:latin typeface="Myriad Pro Light" pitchFamily="34" charset="0"/>
              </a:rPr>
              <a:t>	8.1.2 </a:t>
            </a:r>
            <a:r>
              <a:rPr lang="it-IT" sz="800" b="0" kern="0" dirty="0">
                <a:solidFill>
                  <a:schemeClr val="tx1"/>
                </a:solidFill>
                <a:latin typeface="Myriad Pro Light" panose="020B0403030403020204" pitchFamily="34" charset="0"/>
                <a:cs typeface="Calibri" pitchFamily="34" charset="0"/>
              </a:rPr>
              <a:t>Creazione di un nuovo utente </a:t>
            </a:r>
            <a:r>
              <a:rPr lang="it-IT" sz="800" b="0" kern="0" dirty="0">
                <a:solidFill>
                  <a:schemeClr val="tx1"/>
                </a:solidFill>
                <a:latin typeface="Myriad Pro Light" pitchFamily="34" charset="0"/>
              </a:rPr>
              <a:t>	66</a:t>
            </a:r>
          </a:p>
          <a:p>
            <a:pPr marL="360000" indent="-360000" algn="l">
              <a:spcBef>
                <a:spcPts val="200"/>
              </a:spcBef>
              <a:tabLst>
                <a:tab pos="3679200" algn="l"/>
              </a:tabLst>
              <a:defRPr/>
            </a:pPr>
            <a:r>
              <a:rPr lang="it-IT" sz="800" b="0" kern="0" dirty="0">
                <a:solidFill>
                  <a:schemeClr val="tx1"/>
                </a:solidFill>
                <a:latin typeface="Myriad Pro Light" pitchFamily="34" charset="0"/>
              </a:rPr>
              <a:t>	8.1.3 </a:t>
            </a:r>
            <a:r>
              <a:rPr lang="it-IT" sz="800" b="0" kern="0" dirty="0">
                <a:solidFill>
                  <a:schemeClr val="tx1"/>
                </a:solidFill>
                <a:latin typeface="Myriad Pro Light" panose="020B0403030403020204" pitchFamily="34" charset="0"/>
                <a:cs typeface="Calibri" pitchFamily="34" charset="0"/>
              </a:rPr>
              <a:t>Modifica dei diritti di accesso </a:t>
            </a:r>
            <a:r>
              <a:rPr lang="it-IT" sz="800" b="0" kern="0" dirty="0">
                <a:solidFill>
                  <a:schemeClr val="tx1"/>
                </a:solidFill>
                <a:latin typeface="Myriad Pro Light" pitchFamily="34" charset="0"/>
              </a:rPr>
              <a:t>	67</a:t>
            </a:r>
          </a:p>
          <a:p>
            <a:pPr marL="360000" indent="-360000" algn="l">
              <a:spcBef>
                <a:spcPts val="200"/>
              </a:spcBef>
              <a:tabLst>
                <a:tab pos="3679200" algn="l"/>
              </a:tabLst>
              <a:defRPr/>
            </a:pPr>
            <a:r>
              <a:rPr lang="it-IT" sz="800" b="0" kern="0" dirty="0">
                <a:solidFill>
                  <a:schemeClr val="tx1"/>
                </a:solidFill>
                <a:latin typeface="Myriad Pro Light" pitchFamily="34" charset="0"/>
              </a:rPr>
              <a:t>	8.1.4 </a:t>
            </a:r>
            <a:r>
              <a:rPr lang="it-IT" sz="800" b="0" kern="0" dirty="0">
                <a:solidFill>
                  <a:schemeClr val="tx1"/>
                </a:solidFill>
                <a:latin typeface="Myriad Pro Light" panose="020B0403030403020204" pitchFamily="34" charset="0"/>
                <a:cs typeface="Calibri" pitchFamily="34" charset="0"/>
              </a:rPr>
              <a:t>Procedura di </a:t>
            </a:r>
            <a:r>
              <a:rPr lang="it-IT" sz="800" b="0" kern="0" dirty="0" err="1">
                <a:solidFill>
                  <a:schemeClr val="tx1"/>
                </a:solidFill>
                <a:latin typeface="Myriad Pro Light" panose="020B0403030403020204" pitchFamily="34" charset="0"/>
                <a:cs typeface="Calibri" pitchFamily="34" charset="0"/>
              </a:rPr>
              <a:t>logout</a:t>
            </a:r>
            <a:r>
              <a:rPr lang="it-IT" sz="800" b="0" kern="0" dirty="0">
                <a:solidFill>
                  <a:schemeClr val="tx1"/>
                </a:solidFill>
                <a:latin typeface="Myriad Pro Light" panose="020B0403030403020204" pitchFamily="34" charset="0"/>
                <a:cs typeface="Calibri" pitchFamily="34" charset="0"/>
              </a:rPr>
              <a:t> </a:t>
            </a:r>
            <a:r>
              <a:rPr lang="it-IT" sz="800" b="0" kern="0" dirty="0">
                <a:solidFill>
                  <a:schemeClr val="tx1"/>
                </a:solidFill>
                <a:latin typeface="Myriad Pro Light" panose="020B0403030403020204" pitchFamily="34" charset="0"/>
              </a:rPr>
              <a:t>	68</a:t>
            </a:r>
          </a:p>
          <a:p>
            <a:pPr marL="182563" lvl="0" indent="-182563" algn="l">
              <a:spcBef>
                <a:spcPts val="200"/>
              </a:spcBef>
              <a:tabLst>
                <a:tab pos="3679200" algn="l"/>
              </a:tabLst>
              <a:defRPr/>
            </a:pPr>
            <a:r>
              <a:rPr lang="it-IT" sz="900" b="0" kern="0" dirty="0">
                <a:solidFill>
                  <a:schemeClr val="tx1"/>
                </a:solidFill>
                <a:latin typeface="Myriad Pro" pitchFamily="34" charset="0"/>
              </a:rPr>
              <a:t>	8.2 Pagine di visualizzazione dei dati 	69</a:t>
            </a:r>
          </a:p>
          <a:p>
            <a:pPr marL="360000" lvl="0" indent="-360000" algn="l">
              <a:spcBef>
                <a:spcPts val="200"/>
              </a:spcBef>
              <a:tabLst>
                <a:tab pos="3679200" algn="l"/>
              </a:tabLst>
              <a:defRPr/>
            </a:pPr>
            <a:r>
              <a:rPr lang="it-IT" sz="800" b="0" kern="0" dirty="0">
                <a:solidFill>
                  <a:schemeClr val="tx1"/>
                </a:solidFill>
                <a:latin typeface="Myriad Pro Light" pitchFamily="34" charset="0"/>
              </a:rPr>
              <a:t>	8.2.1 Dispositivi	69</a:t>
            </a:r>
          </a:p>
          <a:p>
            <a:pPr marL="360000" indent="-360000" algn="l">
              <a:spcBef>
                <a:spcPts val="200"/>
              </a:spcBef>
              <a:tabLst>
                <a:tab pos="3679200" algn="l"/>
              </a:tabLst>
              <a:defRPr/>
            </a:pPr>
            <a:r>
              <a:rPr lang="it-IT" sz="800" b="0" kern="0" dirty="0">
                <a:solidFill>
                  <a:schemeClr val="tx1"/>
                </a:solidFill>
                <a:latin typeface="Myriad Pro Light" pitchFamily="34" charset="0"/>
              </a:rPr>
              <a:t>	8.2.2 </a:t>
            </a:r>
            <a:r>
              <a:rPr lang="it-IT" sz="800" b="0" dirty="0">
                <a:solidFill>
                  <a:schemeClr val="tx1"/>
                </a:solidFill>
                <a:latin typeface="Myriad Pro Light" panose="020B0403030403020204" pitchFamily="34" charset="0"/>
              </a:rPr>
              <a:t>Consumi: info &amp; </a:t>
            </a:r>
            <a:r>
              <a:rPr lang="it-IT" sz="800" b="0" dirty="0" err="1">
                <a:solidFill>
                  <a:schemeClr val="tx1"/>
                </a:solidFill>
                <a:latin typeface="Myriad Pro Light" panose="020B0403030403020204" pitchFamily="34" charset="0"/>
              </a:rPr>
              <a:t>diagrm</a:t>
            </a:r>
            <a:r>
              <a:rPr lang="it-IT" sz="800" b="0" dirty="0">
                <a:solidFill>
                  <a:schemeClr val="tx1"/>
                </a:solidFill>
                <a:latin typeface="Myriad Pro Light" panose="020B0403030403020204" pitchFamily="34" charset="0"/>
              </a:rPr>
              <a:t>.	72</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8.2.2.1 Totale	74</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8.2.2.2 Parziali - Gruppi e tipo di carico	76</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8.2.2.3 Confronto	77</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8.2.2.4 Dettagli	78</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8.2.2.5 Tariffe	80</a:t>
            </a:r>
          </a:p>
          <a:p>
            <a:pPr marL="720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8.2.2.5.1 Totale	81</a:t>
            </a:r>
          </a:p>
          <a:p>
            <a:pPr marL="720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8.2.2.5.2 Dettagli	82</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8.2.2.6 Visualizzazione avanzata degli istogrammi	83</a:t>
            </a:r>
            <a:endParaRPr lang="it-IT" sz="700" b="0" dirty="0">
              <a:solidFill>
                <a:schemeClr val="tx1"/>
              </a:solidFill>
              <a:latin typeface="Myriad Pro Light" panose="020B0403030403020204" pitchFamily="34" charset="0"/>
            </a:endParaRPr>
          </a:p>
          <a:p>
            <a:pPr marL="360000" indent="-360000" algn="l">
              <a:spcBef>
                <a:spcPts val="200"/>
              </a:spcBef>
              <a:tabLst>
                <a:tab pos="3679200" algn="l"/>
              </a:tabLst>
              <a:defRPr/>
            </a:pPr>
            <a:r>
              <a:rPr lang="it-IT" sz="800" b="0" kern="0" dirty="0">
                <a:solidFill>
                  <a:schemeClr val="tx1"/>
                </a:solidFill>
                <a:latin typeface="Myriad Pro Light" pitchFamily="34" charset="0"/>
              </a:rPr>
              <a:t>	8.2.3 Funzionalità di collegamento</a:t>
            </a:r>
            <a:r>
              <a:rPr lang="it-IT" sz="800" b="0" dirty="0">
                <a:solidFill>
                  <a:schemeClr val="tx1"/>
                </a:solidFill>
                <a:latin typeface="Myriad Pro Light" pitchFamily="34" charset="0"/>
              </a:rPr>
              <a:t>	86</a:t>
            </a:r>
            <a:endParaRPr lang="it-IT" sz="800" b="0" kern="0" dirty="0">
              <a:solidFill>
                <a:schemeClr val="tx1"/>
              </a:solidFill>
              <a:latin typeface="Myriad Pro Light" pitchFamily="34" charset="0"/>
            </a:endParaRPr>
          </a:p>
          <a:p>
            <a:pPr marL="182563" indent="-182563" algn="l">
              <a:spcBef>
                <a:spcPts val="200"/>
              </a:spcBef>
              <a:tabLst>
                <a:tab pos="3679200" algn="l"/>
              </a:tabLst>
              <a:defRPr/>
            </a:pPr>
            <a:r>
              <a:rPr lang="it-IT" sz="900" b="0" kern="0" dirty="0">
                <a:solidFill>
                  <a:schemeClr val="tx1"/>
                </a:solidFill>
                <a:latin typeface="Myriad Pro" pitchFamily="34" charset="0"/>
              </a:rPr>
              <a:t>	8.3 Storico dei consumi 	88</a:t>
            </a:r>
            <a:endParaRPr lang="it-IT" sz="900" b="0" kern="0" dirty="0">
              <a:solidFill>
                <a:schemeClr val="tx1"/>
              </a:solidFill>
              <a:latin typeface="Myriad Pro"/>
            </a:endParaRPr>
          </a:p>
          <a:p>
            <a:pPr marL="360000" lvl="0" algn="l">
              <a:spcBef>
                <a:spcPts val="200"/>
              </a:spcBef>
              <a:tabLst>
                <a:tab pos="3679200" algn="l"/>
              </a:tabLst>
              <a:defRPr/>
            </a:pPr>
            <a:r>
              <a:rPr lang="it-IT" sz="800" b="0" kern="0" dirty="0">
                <a:solidFill>
                  <a:schemeClr val="tx1"/>
                </a:solidFill>
                <a:latin typeface="Myriad Pro Light" pitchFamily="34" charset="0"/>
              </a:rPr>
              <a:t>8.3.1 </a:t>
            </a:r>
            <a:r>
              <a:rPr lang="it-IT" sz="800" b="0" kern="0" dirty="0">
                <a:solidFill>
                  <a:schemeClr val="tx1"/>
                </a:solidFill>
                <a:latin typeface="Myriad Pro Light" pitchFamily="34" charset="0"/>
                <a:cs typeface="Calibri" pitchFamily="34" charset="0"/>
              </a:rPr>
              <a:t>Opzioni </a:t>
            </a:r>
            <a:r>
              <a:rPr lang="it-IT" sz="800" b="0" kern="0" dirty="0" err="1">
                <a:solidFill>
                  <a:schemeClr val="tx1"/>
                </a:solidFill>
                <a:latin typeface="Myriad Pro Light" pitchFamily="34" charset="0"/>
                <a:cs typeface="Calibri" pitchFamily="34" charset="0"/>
              </a:rPr>
              <a:t>files</a:t>
            </a:r>
            <a:r>
              <a:rPr lang="it-IT" sz="800" b="0" kern="0" dirty="0">
                <a:solidFill>
                  <a:schemeClr val="tx1"/>
                </a:solidFill>
                <a:latin typeface="Myriad Pro Light" pitchFamily="34" charset="0"/>
                <a:cs typeface="Calibri" pitchFamily="34" charset="0"/>
              </a:rPr>
              <a:t> CSV </a:t>
            </a:r>
            <a:r>
              <a:rPr lang="it-IT" sz="800" b="0" kern="0" dirty="0">
                <a:solidFill>
                  <a:schemeClr val="tx1"/>
                </a:solidFill>
                <a:latin typeface="Myriad Pro Light" pitchFamily="34" charset="0"/>
              </a:rPr>
              <a:t>	88</a:t>
            </a:r>
          </a:p>
          <a:p>
            <a:pPr marL="360000" lvl="0" algn="l">
              <a:spcBef>
                <a:spcPts val="200"/>
              </a:spcBef>
              <a:tabLst>
                <a:tab pos="3679200" algn="l"/>
              </a:tabLst>
              <a:defRPr/>
            </a:pPr>
            <a:r>
              <a:rPr lang="it-IT" sz="800" b="0" kern="0" dirty="0">
                <a:solidFill>
                  <a:schemeClr val="tx1"/>
                </a:solidFill>
                <a:latin typeface="Myriad Pro Light" pitchFamily="34" charset="0"/>
              </a:rPr>
              <a:t>8.3.2 Accesso ai </a:t>
            </a:r>
            <a:r>
              <a:rPr lang="it-IT" sz="800" b="0" kern="0" dirty="0" err="1">
                <a:solidFill>
                  <a:schemeClr val="tx1"/>
                </a:solidFill>
                <a:latin typeface="Myriad Pro Light" pitchFamily="34" charset="0"/>
              </a:rPr>
              <a:t>files</a:t>
            </a:r>
            <a:r>
              <a:rPr lang="it-IT" sz="800" b="0" kern="0" dirty="0">
                <a:solidFill>
                  <a:schemeClr val="tx1"/>
                </a:solidFill>
                <a:latin typeface="Myriad Pro Light" pitchFamily="34" charset="0"/>
              </a:rPr>
              <a:t> CSV	89</a:t>
            </a:r>
          </a:p>
          <a:p>
            <a:pPr marL="360000" lvl="0" algn="l">
              <a:spcBef>
                <a:spcPts val="200"/>
              </a:spcBef>
              <a:tabLst>
                <a:tab pos="3679200" algn="l"/>
              </a:tabLst>
              <a:defRPr/>
            </a:pPr>
            <a:r>
              <a:rPr lang="it-IT" sz="800" b="0" kern="0" dirty="0">
                <a:solidFill>
                  <a:schemeClr val="tx1"/>
                </a:solidFill>
                <a:latin typeface="Myriad Pro Light" pitchFamily="34" charset="0"/>
              </a:rPr>
              <a:t>8.3.3 Gestione dei </a:t>
            </a:r>
            <a:r>
              <a:rPr lang="it-IT" sz="800" b="0" kern="0" dirty="0" err="1">
                <a:solidFill>
                  <a:schemeClr val="tx1"/>
                </a:solidFill>
                <a:latin typeface="Myriad Pro Light" pitchFamily="34" charset="0"/>
              </a:rPr>
              <a:t>files</a:t>
            </a:r>
            <a:r>
              <a:rPr lang="it-IT" sz="800" b="0" kern="0" dirty="0">
                <a:solidFill>
                  <a:schemeClr val="tx1"/>
                </a:solidFill>
                <a:latin typeface="Myriad Pro Light" pitchFamily="34" charset="0"/>
              </a:rPr>
              <a:t> CSV	91</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8.3.3.1 Cartella “devices“	92</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8.3.3.2 Cartella “</a:t>
            </a:r>
            <a:r>
              <a:rPr lang="it-IT" sz="700" b="0" kern="0" dirty="0" err="1">
                <a:solidFill>
                  <a:schemeClr val="tx1"/>
                </a:solidFill>
                <a:latin typeface="Myriad Pro Light" pitchFamily="34" charset="0"/>
                <a:cs typeface="Calibri" pitchFamily="34" charset="0"/>
              </a:rPr>
              <a:t>energy</a:t>
            </a:r>
            <a:r>
              <a:rPr lang="it-IT" sz="700" b="0" kern="0" dirty="0">
                <a:solidFill>
                  <a:schemeClr val="tx1"/>
                </a:solidFill>
                <a:latin typeface="Myriad Pro Light" pitchFamily="34" charset="0"/>
                <a:cs typeface="Calibri" pitchFamily="34" charset="0"/>
              </a:rPr>
              <a:t>“	93</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8.3.3.3 Cartella “</a:t>
            </a:r>
            <a:r>
              <a:rPr lang="it-IT" sz="700" b="0" kern="0" dirty="0" err="1">
                <a:solidFill>
                  <a:schemeClr val="tx1"/>
                </a:solidFill>
                <a:latin typeface="Myriad Pro Light" pitchFamily="34" charset="0"/>
                <a:cs typeface="Calibri" pitchFamily="34" charset="0"/>
              </a:rPr>
              <a:t>eqcheck</a:t>
            </a:r>
            <a:r>
              <a:rPr lang="it-IT" sz="700" b="0" kern="0" dirty="0">
                <a:solidFill>
                  <a:schemeClr val="tx1"/>
                </a:solidFill>
                <a:latin typeface="Myriad Pro Light" pitchFamily="34" charset="0"/>
                <a:cs typeface="Calibri" pitchFamily="34" charset="0"/>
              </a:rPr>
              <a:t>“ 	93</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8.3.3.4 Cartella “gas“	93</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8.3.3.5 Cartella “</a:t>
            </a:r>
            <a:r>
              <a:rPr lang="it-IT" sz="700" b="0" kern="0" dirty="0" err="1">
                <a:solidFill>
                  <a:schemeClr val="tx1"/>
                </a:solidFill>
                <a:latin typeface="Myriad Pro Light" pitchFamily="34" charset="0"/>
                <a:cs typeface="Calibri" pitchFamily="34" charset="0"/>
              </a:rPr>
              <a:t>overall</a:t>
            </a:r>
            <a:r>
              <a:rPr lang="it-IT" sz="700" b="0" kern="0" dirty="0">
                <a:solidFill>
                  <a:schemeClr val="tx1"/>
                </a:solidFill>
                <a:latin typeface="Myriad Pro Light" pitchFamily="34" charset="0"/>
                <a:cs typeface="Calibri" pitchFamily="34" charset="0"/>
              </a:rPr>
              <a:t> </a:t>
            </a:r>
            <a:r>
              <a:rPr lang="it-IT" sz="700" b="0" kern="0" dirty="0" err="1">
                <a:solidFill>
                  <a:schemeClr val="tx1"/>
                </a:solidFill>
                <a:latin typeface="Myriad Pro Light" pitchFamily="34" charset="0"/>
                <a:cs typeface="Calibri" pitchFamily="34" charset="0"/>
              </a:rPr>
              <a:t>total</a:t>
            </a:r>
            <a:r>
              <a:rPr lang="it-IT" sz="700" b="0" kern="0" dirty="0">
                <a:solidFill>
                  <a:schemeClr val="tx1"/>
                </a:solidFill>
                <a:latin typeface="Myriad Pro Light" pitchFamily="34" charset="0"/>
                <a:cs typeface="Calibri" pitchFamily="34" charset="0"/>
              </a:rPr>
              <a:t>“	93</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8.3.3.6 Cartella “settings“	94</a:t>
            </a:r>
          </a:p>
          <a:p>
            <a:pPr marL="612000" indent="-612000" algn="l" defTabSz="182563">
              <a:spcBef>
                <a:spcPts val="200"/>
              </a:spcBef>
              <a:tabLst>
                <a:tab pos="3679200" algn="l"/>
              </a:tabLst>
              <a:defRPr/>
            </a:pPr>
            <a:r>
              <a:rPr lang="it-IT" sz="700" b="0" kern="0" dirty="0">
                <a:solidFill>
                  <a:schemeClr val="tx1"/>
                </a:solidFill>
                <a:latin typeface="Myriad Pro Light" pitchFamily="34" charset="0"/>
                <a:cs typeface="Calibri" pitchFamily="34" charset="0"/>
              </a:rPr>
              <a:t>	8.3.3.7 Cartella “water“	94</a:t>
            </a:r>
          </a:p>
          <a:p>
            <a:pPr marL="182563" lvl="0" indent="-182563" algn="l" defTabSz="431800">
              <a:spcBef>
                <a:spcPts val="200"/>
              </a:spcBef>
              <a:tabLst>
                <a:tab pos="3679825" algn="l"/>
              </a:tabLst>
              <a:defRPr/>
            </a:pPr>
            <a:r>
              <a:rPr lang="it-IT" sz="900" b="0" kern="0" dirty="0">
                <a:solidFill>
                  <a:schemeClr val="tx1"/>
                </a:solidFill>
                <a:latin typeface="Myriad Pro" pitchFamily="34" charset="0"/>
              </a:rPr>
              <a:t>	8.4</a:t>
            </a:r>
            <a:r>
              <a:rPr lang="it-IT" sz="900" b="0" kern="0" dirty="0">
                <a:solidFill>
                  <a:schemeClr val="tx1"/>
                </a:solidFill>
                <a:latin typeface="Myriad Pro"/>
              </a:rPr>
              <a:t> Report &amp; data download	95</a:t>
            </a:r>
          </a:p>
          <a:p>
            <a:pPr marL="360000" lvl="0" indent="-360000" algn="l" defTabSz="2943225">
              <a:spcBef>
                <a:spcPts val="200"/>
              </a:spcBef>
              <a:tabLst>
                <a:tab pos="3679825" algn="l"/>
              </a:tabLst>
              <a:defRPr/>
            </a:pPr>
            <a:r>
              <a:rPr lang="it-IT" sz="800" b="0" kern="0" dirty="0">
                <a:solidFill>
                  <a:schemeClr val="tx1"/>
                </a:solidFill>
                <a:latin typeface="Myriad Pro Light" pitchFamily="34" charset="0"/>
              </a:rPr>
              <a:t>	8.4.1 Download dati	95</a:t>
            </a:r>
          </a:p>
          <a:p>
            <a:pPr marL="360000" lvl="0" indent="-360000" algn="l" defTabSz="2943225">
              <a:spcBef>
                <a:spcPts val="200"/>
              </a:spcBef>
              <a:tabLst>
                <a:tab pos="3679825" algn="l"/>
              </a:tabLst>
              <a:defRPr/>
            </a:pPr>
            <a:r>
              <a:rPr lang="it-IT" sz="800" b="0" kern="0" dirty="0">
                <a:solidFill>
                  <a:schemeClr val="tx1"/>
                </a:solidFill>
                <a:latin typeface="Myriad Pro Light" pitchFamily="34" charset="0"/>
              </a:rPr>
              <a:t>	8.4.2 Report	99</a:t>
            </a:r>
          </a:p>
          <a:p>
            <a:pPr marL="182563" lvl="0" indent="-182563" algn="l" defTabSz="431800">
              <a:spcBef>
                <a:spcPts val="200"/>
              </a:spcBef>
              <a:tabLst>
                <a:tab pos="3636000" algn="l"/>
              </a:tabLst>
              <a:defRPr/>
            </a:pPr>
            <a:r>
              <a:rPr lang="it-IT" sz="900" b="0" kern="0" dirty="0">
                <a:solidFill>
                  <a:schemeClr val="tx1"/>
                </a:solidFill>
                <a:latin typeface="Myriad Pro" pitchFamily="34" charset="0"/>
              </a:rPr>
              <a:t>	8.5</a:t>
            </a:r>
            <a:r>
              <a:rPr lang="it-IT" sz="900" b="0" kern="0" dirty="0">
                <a:solidFill>
                  <a:schemeClr val="tx1"/>
                </a:solidFill>
                <a:latin typeface="Myriad Pro"/>
              </a:rPr>
              <a:t> Invio automatico di e-mail e notifiche	103</a:t>
            </a:r>
          </a:p>
          <a:p>
            <a:pPr marL="360000" lvl="0" indent="-360000" algn="l" defTabSz="2943225">
              <a:spcBef>
                <a:spcPts val="200"/>
              </a:spcBef>
              <a:tabLst>
                <a:tab pos="3636000" algn="l"/>
              </a:tabLst>
              <a:defRPr/>
            </a:pPr>
            <a:r>
              <a:rPr lang="it-IT" sz="800" b="0" kern="0" dirty="0">
                <a:solidFill>
                  <a:schemeClr val="tx1"/>
                </a:solidFill>
                <a:latin typeface="Myriad Pro Light" pitchFamily="34" charset="0"/>
              </a:rPr>
              <a:t>	8.5.1 Configurazione e-mail	103</a:t>
            </a:r>
          </a:p>
          <a:p>
            <a:pPr marL="360000" lvl="0" indent="-360000" algn="l" defTabSz="2943225">
              <a:spcBef>
                <a:spcPts val="200"/>
              </a:spcBef>
              <a:tabLst>
                <a:tab pos="3636000" algn="l"/>
              </a:tabLst>
              <a:defRPr/>
            </a:pPr>
            <a:r>
              <a:rPr lang="it-IT" sz="800" b="0" kern="0" dirty="0">
                <a:solidFill>
                  <a:schemeClr val="tx1"/>
                </a:solidFill>
                <a:latin typeface="Myriad Pro Light" pitchFamily="34" charset="0"/>
              </a:rPr>
              <a:t>	8.5.2 Telegram</a:t>
            </a:r>
            <a:r>
              <a:rPr lang="en-GB" sz="800" b="0" kern="0" dirty="0">
                <a:solidFill>
                  <a:schemeClr val="tx1"/>
                </a:solidFill>
                <a:latin typeface="Myriad Pro Light" panose="020B0403030403020204" pitchFamily="34" charset="0"/>
              </a:rPr>
              <a:t>	105</a:t>
            </a:r>
          </a:p>
          <a:p>
            <a:pPr marL="360000" lvl="0" indent="-360000" algn="l" defTabSz="2943225">
              <a:spcBef>
                <a:spcPts val="200"/>
              </a:spcBef>
              <a:tabLst>
                <a:tab pos="3636000" algn="l"/>
              </a:tabLst>
              <a:defRPr/>
            </a:pPr>
            <a:r>
              <a:rPr lang="it-IT" sz="800" b="0" kern="0" dirty="0">
                <a:solidFill>
                  <a:schemeClr val="tx1"/>
                </a:solidFill>
                <a:latin typeface="Myriad Pro Light" panose="020B0403030403020204" pitchFamily="34" charset="0"/>
              </a:rPr>
              <a:t>	8.5.3 Report automatici</a:t>
            </a:r>
            <a:r>
              <a:rPr lang="en-GB" sz="800" b="0" kern="0" dirty="0">
                <a:solidFill>
                  <a:schemeClr val="tx1"/>
                </a:solidFill>
                <a:latin typeface="Myriad Pro Light" panose="020B0403030403020204" pitchFamily="34" charset="0"/>
              </a:rPr>
              <a:t>	107</a:t>
            </a:r>
            <a:endParaRPr lang="it-IT" sz="800" b="0" kern="0" dirty="0">
              <a:solidFill>
                <a:schemeClr val="tx1"/>
              </a:solidFill>
              <a:latin typeface="Myriad Pro Light" pitchFamily="34" charset="0"/>
            </a:endParaRPr>
          </a:p>
          <a:p>
            <a:pPr marL="360000" lvl="0" indent="-360000" algn="l" defTabSz="2943225">
              <a:spcBef>
                <a:spcPts val="200"/>
              </a:spcBef>
              <a:tabLst>
                <a:tab pos="3636000" algn="l"/>
              </a:tabLst>
              <a:defRPr/>
            </a:pPr>
            <a:r>
              <a:rPr lang="it-IT" sz="800" b="0" kern="0" dirty="0">
                <a:solidFill>
                  <a:schemeClr val="tx1"/>
                </a:solidFill>
                <a:latin typeface="Myriad Pro Light" pitchFamily="34" charset="0"/>
              </a:rPr>
              <a:t>	8.5.4 Impostazioni delle notifiche</a:t>
            </a:r>
            <a:r>
              <a:rPr lang="en-GB" sz="800" b="0" kern="0" dirty="0">
                <a:solidFill>
                  <a:schemeClr val="tx1"/>
                </a:solidFill>
                <a:latin typeface="Myriad Pro Light" panose="020B0403030403020204" pitchFamily="34" charset="0"/>
              </a:rPr>
              <a:t>	110</a:t>
            </a:r>
          </a:p>
          <a:p>
            <a:pPr marL="183600" lvl="0" indent="-183600" algn="l" defTabSz="2943225">
              <a:spcBef>
                <a:spcPts val="200"/>
              </a:spcBef>
              <a:tabLst>
                <a:tab pos="3636000" algn="l"/>
              </a:tabLst>
              <a:defRPr/>
            </a:pPr>
            <a:r>
              <a:rPr lang="it-IT" sz="900" b="0" kern="0" dirty="0">
                <a:solidFill>
                  <a:schemeClr val="tx1"/>
                </a:solidFill>
                <a:latin typeface="Myriad Pro" panose="020B0503030403020204" pitchFamily="34" charset="0"/>
              </a:rPr>
              <a:t>	8.6 Report: allarmi	112</a:t>
            </a:r>
          </a:p>
          <a:p>
            <a:pPr marL="183600" indent="-183600" algn="l" defTabSz="2943225">
              <a:spcBef>
                <a:spcPts val="200"/>
              </a:spcBef>
              <a:tabLst>
                <a:tab pos="3636000" algn="l"/>
              </a:tabLst>
              <a:defRPr/>
            </a:pPr>
            <a:r>
              <a:rPr lang="it-IT" sz="900" b="0" kern="0" dirty="0">
                <a:solidFill>
                  <a:schemeClr val="tx1"/>
                </a:solidFill>
                <a:latin typeface="Myriad Pro" panose="020B0503030403020204" pitchFamily="34" charset="0"/>
              </a:rPr>
              <a:t>	8.7 Informazioni di sistema	113</a:t>
            </a:r>
            <a:endParaRPr lang="en-GB" sz="900" b="0" kern="0" dirty="0">
              <a:solidFill>
                <a:schemeClr val="tx1"/>
              </a:solidFill>
              <a:latin typeface="Myriad Pro" panose="020B0503030403020204" pitchFamily="34" charset="0"/>
            </a:endParaRPr>
          </a:p>
          <a:p>
            <a:pPr marR="0" lvl="0" algn="l" defTabSz="914400" rtl="0" eaLnBrk="1" fontAlgn="base" latinLnBrk="0" hangingPunct="1">
              <a:spcBef>
                <a:spcPts val="200"/>
              </a:spcBef>
              <a:spcAft>
                <a:spcPct val="0"/>
              </a:spcAft>
              <a:buClrTx/>
              <a:buSzTx/>
              <a:tabLst>
                <a:tab pos="3636000" algn="l"/>
              </a:tabLst>
              <a:defRPr/>
            </a:pPr>
            <a:r>
              <a:rPr lang="it-IT" sz="900" kern="0" dirty="0">
                <a:solidFill>
                  <a:srgbClr val="146BBA"/>
                </a:solidFill>
                <a:latin typeface="Myriad Pro" panose="020B0503030403020204" pitchFamily="34" charset="0"/>
              </a:rPr>
              <a:t>9. Backup/</a:t>
            </a:r>
            <a:r>
              <a:rPr lang="it-IT" sz="900" kern="0" dirty="0" err="1">
                <a:solidFill>
                  <a:srgbClr val="146BBA"/>
                </a:solidFill>
                <a:latin typeface="Myriad Pro" panose="020B0503030403020204" pitchFamily="34" charset="0"/>
              </a:rPr>
              <a:t>Restore</a:t>
            </a:r>
            <a:r>
              <a:rPr lang="it-IT" sz="900" kern="0" dirty="0">
                <a:solidFill>
                  <a:srgbClr val="146BBA"/>
                </a:solidFill>
                <a:latin typeface="Myriad Pro" panose="020B0503030403020204" pitchFamily="34" charset="0"/>
              </a:rPr>
              <a:t> </a:t>
            </a:r>
            <a:r>
              <a:rPr lang="it-IT" sz="900" b="0" u="sng" kern="0" dirty="0">
                <a:solidFill>
                  <a:schemeClr val="tx1"/>
                </a:solidFill>
                <a:latin typeface="Myriad Pro" panose="020B0503030403020204" pitchFamily="34" charset="0"/>
              </a:rPr>
              <a:t>	</a:t>
            </a:r>
            <a:r>
              <a:rPr lang="it-IT" sz="900" u="sng" kern="0" dirty="0">
                <a:solidFill>
                  <a:schemeClr val="tx1"/>
                </a:solidFill>
                <a:latin typeface="Myriad Pro" panose="020B0503030403020204" pitchFamily="34" charset="0"/>
              </a:rPr>
              <a:t>115</a:t>
            </a:r>
          </a:p>
          <a:p>
            <a:pPr marL="177800" lvl="0" indent="-177800" algn="l">
              <a:spcBef>
                <a:spcPts val="200"/>
              </a:spcBef>
              <a:tabLst>
                <a:tab pos="3636000" algn="l"/>
              </a:tabLst>
              <a:defRPr/>
            </a:pPr>
            <a:r>
              <a:rPr kumimoji="0" lang="it-IT" sz="900" b="0" i="0" u="none" strike="noStrike" kern="0" cap="none" spc="0" normalizeH="0" baseline="0" noProof="0" dirty="0">
                <a:ln>
                  <a:noFill/>
                </a:ln>
                <a:solidFill>
                  <a:schemeClr val="tx1"/>
                </a:solidFill>
                <a:effectLst/>
                <a:uLnTx/>
                <a:uFillTx/>
                <a:latin typeface="Myriad Pro" panose="020B0503030403020204" pitchFamily="34" charset="0"/>
              </a:rPr>
              <a:t>	</a:t>
            </a:r>
            <a:r>
              <a:rPr lang="it-IT" sz="900" b="0" kern="0" dirty="0">
                <a:solidFill>
                  <a:schemeClr val="tx1"/>
                </a:solidFill>
                <a:latin typeface="Myriad Pro" pitchFamily="34" charset="0"/>
              </a:rPr>
              <a:t>9.1 Procedura di Backup	115</a:t>
            </a:r>
          </a:p>
          <a:p>
            <a:pPr marL="177800" lvl="0" indent="-177800" algn="l">
              <a:spcBef>
                <a:spcPts val="200"/>
              </a:spcBef>
              <a:tabLst>
                <a:tab pos="3636000" algn="l"/>
              </a:tabLst>
              <a:defRPr/>
            </a:pPr>
            <a:r>
              <a:rPr lang="it-IT" sz="900" b="0" kern="0" dirty="0">
                <a:solidFill>
                  <a:schemeClr val="tx1"/>
                </a:solidFill>
                <a:latin typeface="Myriad Pro" pitchFamily="34" charset="0"/>
              </a:rPr>
              <a:t>	9.2 Procedura di Ripristino del database	117</a:t>
            </a:r>
          </a:p>
          <a:p>
            <a:pPr lvl="0" indent="-361950" algn="l">
              <a:spcBef>
                <a:spcPts val="200"/>
              </a:spcBef>
              <a:tabLst>
                <a:tab pos="3636000" algn="l"/>
              </a:tabLst>
              <a:defRPr/>
            </a:pPr>
            <a:r>
              <a:rPr lang="it-IT" sz="900" kern="0" dirty="0">
                <a:solidFill>
                  <a:srgbClr val="146BBA"/>
                </a:solidFill>
                <a:latin typeface="Myriad Pro"/>
              </a:rPr>
              <a:t>10. </a:t>
            </a:r>
            <a:r>
              <a:rPr lang="it-IT" sz="900" kern="0" dirty="0">
                <a:solidFill>
                  <a:srgbClr val="146BBA"/>
                </a:solidFill>
                <a:latin typeface="Myriad Pro" pitchFamily="34" charset="0"/>
              </a:rPr>
              <a:t>Tipi di rete e modalità di accesso </a:t>
            </a:r>
            <a:r>
              <a:rPr lang="it-IT" sz="900" b="0" u="sng" kern="0" dirty="0">
                <a:solidFill>
                  <a:schemeClr val="tx1"/>
                </a:solidFill>
                <a:latin typeface="Myriad Pro"/>
              </a:rPr>
              <a:t>	</a:t>
            </a:r>
            <a:r>
              <a:rPr lang="it-IT" sz="900" u="sng" kern="0" dirty="0">
                <a:solidFill>
                  <a:schemeClr val="tx1"/>
                </a:solidFill>
                <a:latin typeface="Myriad Pro"/>
              </a:rPr>
              <a:t>119</a:t>
            </a:r>
          </a:p>
          <a:p>
            <a:pPr marL="182563" lvl="0" indent="-182563" algn="l" defTabSz="431800">
              <a:spcBef>
                <a:spcPts val="200"/>
              </a:spcBef>
              <a:tabLst>
                <a:tab pos="3636000" algn="l"/>
              </a:tabLst>
              <a:defRPr/>
            </a:pPr>
            <a:r>
              <a:rPr lang="it-IT" sz="900" kern="0" dirty="0">
                <a:solidFill>
                  <a:srgbClr val="D20000"/>
                </a:solidFill>
                <a:latin typeface="Myriad Pro"/>
              </a:rPr>
              <a:t>	</a:t>
            </a:r>
            <a:r>
              <a:rPr lang="it-IT" sz="900" b="0" kern="0" dirty="0">
                <a:solidFill>
                  <a:schemeClr val="tx1"/>
                </a:solidFill>
                <a:latin typeface="Myriad Pro"/>
              </a:rPr>
              <a:t>10.1 LAN/Intranet	119</a:t>
            </a:r>
          </a:p>
          <a:p>
            <a:pPr marL="360000" lvl="0" indent="-360000" algn="l" defTabSz="2943225">
              <a:spcBef>
                <a:spcPts val="200"/>
              </a:spcBef>
              <a:tabLst>
                <a:tab pos="3636000" algn="l"/>
              </a:tabLst>
              <a:defRPr/>
            </a:pPr>
            <a:r>
              <a:rPr lang="it-IT" sz="800" b="0" kern="0" dirty="0">
                <a:solidFill>
                  <a:schemeClr val="tx1"/>
                </a:solidFill>
                <a:latin typeface="Myriad Pro Light" pitchFamily="34" charset="0"/>
              </a:rPr>
              <a:t>	10.1.1 Porte	119</a:t>
            </a:r>
          </a:p>
          <a:p>
            <a:pPr marL="182563" lvl="0" algn="l" defTabSz="431800">
              <a:spcBef>
                <a:spcPts val="200"/>
              </a:spcBef>
              <a:tabLst>
                <a:tab pos="3636000" algn="l"/>
              </a:tabLst>
              <a:defRPr/>
            </a:pPr>
            <a:r>
              <a:rPr lang="it-IT" sz="900" b="0" kern="0" dirty="0">
                <a:solidFill>
                  <a:schemeClr val="tx1"/>
                </a:solidFill>
                <a:latin typeface="Myriad Pro"/>
              </a:rPr>
              <a:t>10.2 WAN/Internet	120</a:t>
            </a:r>
          </a:p>
          <a:p>
            <a:pPr marL="360000" lvl="0" indent="-360000" algn="l" defTabSz="2943225">
              <a:spcBef>
                <a:spcPts val="200"/>
              </a:spcBef>
              <a:tabLst>
                <a:tab pos="3636000" algn="l"/>
              </a:tabLst>
              <a:defRPr/>
            </a:pPr>
            <a:r>
              <a:rPr lang="it-IT" sz="800" b="0" kern="0" dirty="0">
                <a:solidFill>
                  <a:schemeClr val="tx1"/>
                </a:solidFill>
                <a:latin typeface="Myriad Pro Light" pitchFamily="34" charset="0"/>
              </a:rPr>
              <a:t>	10.2.1 Porte	121</a:t>
            </a:r>
          </a:p>
          <a:p>
            <a:pPr lvl="0" indent="-361950" algn="l">
              <a:spcBef>
                <a:spcPts val="200"/>
              </a:spcBef>
              <a:tabLst>
                <a:tab pos="3636000" algn="l"/>
              </a:tabLst>
              <a:defRPr/>
            </a:pPr>
            <a:r>
              <a:rPr lang="it-IT" sz="900" kern="0" dirty="0">
                <a:solidFill>
                  <a:srgbClr val="146BBA"/>
                </a:solidFill>
                <a:latin typeface="Myriad Pro"/>
              </a:rPr>
              <a:t>11. FAQ </a:t>
            </a:r>
            <a:r>
              <a:rPr lang="it-IT" sz="900" b="0" u="sng" kern="0" dirty="0">
                <a:solidFill>
                  <a:schemeClr val="tx1"/>
                </a:solidFill>
                <a:latin typeface="Myriad Pro"/>
              </a:rPr>
              <a:t>	</a:t>
            </a:r>
            <a:r>
              <a:rPr lang="it-IT" sz="900" u="sng" kern="0" dirty="0">
                <a:solidFill>
                  <a:schemeClr val="tx1"/>
                </a:solidFill>
                <a:latin typeface="Myriad Pro"/>
              </a:rPr>
              <a:t>122</a:t>
            </a:r>
          </a:p>
          <a:p>
            <a:pPr marL="176400" lvl="0" indent="-176400" algn="l" defTabSz="431800">
              <a:spcBef>
                <a:spcPts val="200"/>
              </a:spcBef>
              <a:tabLst>
                <a:tab pos="3636000" algn="l"/>
              </a:tabLst>
              <a:defRPr/>
            </a:pPr>
            <a:r>
              <a:rPr lang="it-IT" sz="900" kern="0" dirty="0">
                <a:solidFill>
                  <a:srgbClr val="D20000"/>
                </a:solidFill>
                <a:latin typeface="Myriad Pro"/>
              </a:rPr>
              <a:t>	</a:t>
            </a:r>
            <a:r>
              <a:rPr lang="it-IT" sz="900" b="0" kern="0" dirty="0">
                <a:solidFill>
                  <a:schemeClr val="tx1"/>
                </a:solidFill>
                <a:latin typeface="Myriad Pro"/>
              </a:rPr>
              <a:t>11.1 Problemi di accesso	122</a:t>
            </a:r>
          </a:p>
          <a:p>
            <a:pPr marL="176400" indent="-176400" algn="l" defTabSz="431800">
              <a:spcBef>
                <a:spcPts val="200"/>
              </a:spcBef>
              <a:tabLst>
                <a:tab pos="3636000" algn="l"/>
              </a:tabLst>
              <a:defRPr/>
            </a:pPr>
            <a:r>
              <a:rPr lang="it-IT" sz="900" b="0" kern="0" dirty="0">
                <a:solidFill>
                  <a:schemeClr val="tx1"/>
                </a:solidFill>
                <a:latin typeface="Myriad Pro"/>
              </a:rPr>
              <a:t>	11.2 Problemi con Telegram	122</a:t>
            </a:r>
          </a:p>
          <a:p>
            <a:pPr marL="176400" indent="-176400" algn="l" defTabSz="431800">
              <a:spcBef>
                <a:spcPts val="200"/>
              </a:spcBef>
              <a:tabLst>
                <a:tab pos="3636000" algn="l"/>
              </a:tabLst>
              <a:defRPr/>
            </a:pPr>
            <a:r>
              <a:rPr lang="it-IT" sz="900" b="0" kern="0" dirty="0">
                <a:solidFill>
                  <a:schemeClr val="tx1"/>
                </a:solidFill>
                <a:latin typeface="Myriad Pro" panose="020B0503030403020204" pitchFamily="34" charset="0"/>
              </a:rPr>
              <a:t>	11.3 Problemi con il test di invio delle e-mail	122</a:t>
            </a:r>
            <a:endParaRPr kumimoji="0" lang="it-IT" sz="900" b="0" i="0" u="none" strike="noStrike" kern="0" cap="none" spc="0" normalizeH="0" baseline="0" noProof="0" dirty="0">
              <a:ln>
                <a:noFill/>
              </a:ln>
              <a:solidFill>
                <a:schemeClr val="tx1"/>
              </a:solidFill>
              <a:effectLst/>
              <a:uLnTx/>
              <a:uFillTx/>
              <a:latin typeface="Myriad Pro"/>
            </a:endParaRPr>
          </a:p>
        </p:txBody>
      </p:sp>
      <p:sp>
        <p:nvSpPr>
          <p:cNvPr id="7" name="Rectangle 2">
            <a:extLst>
              <a:ext uri="{FF2B5EF4-FFF2-40B4-BE49-F238E27FC236}">
                <a16:creationId xmlns:a16="http://schemas.microsoft.com/office/drawing/2014/main" id="{39462F6E-DDE3-4C9E-A7FA-5AC67587C312}"/>
              </a:ext>
            </a:extLst>
          </p:cNvPr>
          <p:cNvSpPr txBox="1">
            <a:spLocks noChangeArrowheads="1"/>
          </p:cNvSpPr>
          <p:nvPr/>
        </p:nvSpPr>
        <p:spPr bwMode="auto">
          <a:xfrm>
            <a:off x="342900" y="972000"/>
            <a:ext cx="863600" cy="23071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609600" marR="0" lvl="0" indent="-609600" algn="l" defTabSz="914400" rtl="0" eaLnBrk="1" fontAlgn="base" latinLnBrk="0" hangingPunct="1">
              <a:lnSpc>
                <a:spcPct val="100000"/>
              </a:lnSpc>
              <a:spcBef>
                <a:spcPct val="20000"/>
              </a:spcBef>
              <a:spcAft>
                <a:spcPct val="0"/>
              </a:spcAft>
              <a:buClrTx/>
              <a:buSzTx/>
              <a:buFontTx/>
              <a:buNone/>
              <a:tabLst/>
              <a:defRPr/>
            </a:pPr>
            <a:r>
              <a:rPr kumimoji="0" lang="it-IT" sz="1200" b="1" i="0" u="none" strike="noStrike" kern="0" cap="none" spc="0" normalizeH="0" baseline="0" dirty="0">
                <a:ln>
                  <a:noFill/>
                </a:ln>
                <a:solidFill>
                  <a:srgbClr val="146BBA"/>
                </a:solidFill>
                <a:effectLst/>
                <a:uLnTx/>
                <a:uFillTx/>
                <a:latin typeface="Myriad Pro"/>
                <a:ea typeface="+mj-ea"/>
                <a:cs typeface="Calibri" pitchFamily="34" charset="0"/>
              </a:rPr>
              <a:t>Indice</a:t>
            </a:r>
            <a:endParaRPr kumimoji="0" lang="it-IT" sz="900" b="1" i="0" u="none" strike="noStrike" kern="0" cap="none" spc="0" normalizeH="0" baseline="0" dirty="0">
              <a:ln>
                <a:noFill/>
              </a:ln>
              <a:solidFill>
                <a:srgbClr val="146BBA"/>
              </a:solidFill>
              <a:effectLst/>
              <a:uLnTx/>
              <a:uFillTx/>
              <a:latin typeface="Myriad Pro"/>
              <a:ea typeface="+mj-ea"/>
              <a:cs typeface="Calibri" pitchFamily="34" charset="0"/>
            </a:endParaRPr>
          </a:p>
        </p:txBody>
      </p:sp>
      <p:sp>
        <p:nvSpPr>
          <p:cNvPr id="8" name="Rettangolo 7">
            <a:extLst>
              <a:ext uri="{FF2B5EF4-FFF2-40B4-BE49-F238E27FC236}">
                <a16:creationId xmlns:a16="http://schemas.microsoft.com/office/drawing/2014/main" id="{1FF4D5DB-0F05-4CF3-9C50-D52768AE3A4A}"/>
              </a:ext>
            </a:extLst>
          </p:cNvPr>
          <p:cNvSpPr/>
          <p:nvPr/>
        </p:nvSpPr>
        <p:spPr bwMode="auto">
          <a:xfrm>
            <a:off x="360000" y="8582414"/>
            <a:ext cx="1011600" cy="6223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43" name="Rettangolo 42">
            <a:hlinkClick r:id="rId3" action="ppaction://hlinksldjump"/>
            <a:extLst>
              <a:ext uri="{FF2B5EF4-FFF2-40B4-BE49-F238E27FC236}">
                <a16:creationId xmlns:a16="http://schemas.microsoft.com/office/drawing/2014/main" id="{94B7A88D-9671-464E-AD38-834C85924A86}"/>
              </a:ext>
            </a:extLst>
          </p:cNvPr>
          <p:cNvSpPr/>
          <p:nvPr/>
        </p:nvSpPr>
        <p:spPr bwMode="auto">
          <a:xfrm>
            <a:off x="6213881" y="1042623"/>
            <a:ext cx="317887" cy="39963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44" name="Rettangolo 43">
            <a:hlinkClick r:id="rId4" action="ppaction://hlinksldjump"/>
            <a:extLst>
              <a:ext uri="{FF2B5EF4-FFF2-40B4-BE49-F238E27FC236}">
                <a16:creationId xmlns:a16="http://schemas.microsoft.com/office/drawing/2014/main" id="{196905D8-D8B9-4E26-A587-7CCBBD582E9E}"/>
              </a:ext>
            </a:extLst>
          </p:cNvPr>
          <p:cNvSpPr/>
          <p:nvPr/>
        </p:nvSpPr>
        <p:spPr bwMode="auto">
          <a:xfrm>
            <a:off x="6213881" y="1505165"/>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45" name="Rettangolo 44">
            <a:hlinkClick r:id="rId5" action="ppaction://hlinksldjump"/>
            <a:extLst>
              <a:ext uri="{FF2B5EF4-FFF2-40B4-BE49-F238E27FC236}">
                <a16:creationId xmlns:a16="http://schemas.microsoft.com/office/drawing/2014/main" id="{5D0DAEE8-A25E-4831-A655-FED6F83D5783}"/>
              </a:ext>
            </a:extLst>
          </p:cNvPr>
          <p:cNvSpPr/>
          <p:nvPr/>
        </p:nvSpPr>
        <p:spPr bwMode="auto">
          <a:xfrm>
            <a:off x="6213881" y="1650804"/>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46" name="Rettangolo 45">
            <a:hlinkClick r:id="rId6" action="ppaction://hlinksldjump"/>
            <a:extLst>
              <a:ext uri="{FF2B5EF4-FFF2-40B4-BE49-F238E27FC236}">
                <a16:creationId xmlns:a16="http://schemas.microsoft.com/office/drawing/2014/main" id="{EB415003-863C-4C34-9B7F-2D1A42325C32}"/>
              </a:ext>
            </a:extLst>
          </p:cNvPr>
          <p:cNvSpPr/>
          <p:nvPr/>
        </p:nvSpPr>
        <p:spPr bwMode="auto">
          <a:xfrm>
            <a:off x="6213881" y="1798824"/>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47" name="Rettangolo 46">
            <a:hlinkClick r:id="rId7" action="ppaction://hlinksldjump"/>
            <a:extLst>
              <a:ext uri="{FF2B5EF4-FFF2-40B4-BE49-F238E27FC236}">
                <a16:creationId xmlns:a16="http://schemas.microsoft.com/office/drawing/2014/main" id="{24A9F264-8FC3-4547-9B42-DEDD3E35C6AD}"/>
              </a:ext>
            </a:extLst>
          </p:cNvPr>
          <p:cNvSpPr/>
          <p:nvPr/>
        </p:nvSpPr>
        <p:spPr bwMode="auto">
          <a:xfrm>
            <a:off x="6213881" y="1949524"/>
            <a:ext cx="317887" cy="25242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48" name="Rettangolo 47">
            <a:hlinkClick r:id="rId8" action="ppaction://hlinksldjump"/>
            <a:extLst>
              <a:ext uri="{FF2B5EF4-FFF2-40B4-BE49-F238E27FC236}">
                <a16:creationId xmlns:a16="http://schemas.microsoft.com/office/drawing/2014/main" id="{6A87AF11-4CD5-4585-B316-D73DBFF7DADF}"/>
              </a:ext>
            </a:extLst>
          </p:cNvPr>
          <p:cNvSpPr/>
          <p:nvPr/>
        </p:nvSpPr>
        <p:spPr bwMode="auto">
          <a:xfrm>
            <a:off x="6213881" y="2256120"/>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49" name="Rettangolo 48">
            <a:hlinkClick r:id="rId9" action="ppaction://hlinksldjump"/>
            <a:extLst>
              <a:ext uri="{FF2B5EF4-FFF2-40B4-BE49-F238E27FC236}">
                <a16:creationId xmlns:a16="http://schemas.microsoft.com/office/drawing/2014/main" id="{E80BDD6B-6C49-4BEF-AF3E-3A0D7A8CA8D0}"/>
              </a:ext>
            </a:extLst>
          </p:cNvPr>
          <p:cNvSpPr/>
          <p:nvPr/>
        </p:nvSpPr>
        <p:spPr bwMode="auto">
          <a:xfrm>
            <a:off x="6213881" y="2395434"/>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50" name="Rettangolo 49">
            <a:hlinkClick r:id="rId10" action="ppaction://hlinksldjump"/>
            <a:extLst>
              <a:ext uri="{FF2B5EF4-FFF2-40B4-BE49-F238E27FC236}">
                <a16:creationId xmlns:a16="http://schemas.microsoft.com/office/drawing/2014/main" id="{E9370D4F-67F7-45E0-9A8A-1BEA4FA495E0}"/>
              </a:ext>
            </a:extLst>
          </p:cNvPr>
          <p:cNvSpPr/>
          <p:nvPr/>
        </p:nvSpPr>
        <p:spPr bwMode="auto">
          <a:xfrm>
            <a:off x="6213881" y="2529192"/>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51" name="Rettangolo 50">
            <a:hlinkClick r:id="rId11" action="ppaction://hlinksldjump"/>
            <a:extLst>
              <a:ext uri="{FF2B5EF4-FFF2-40B4-BE49-F238E27FC236}">
                <a16:creationId xmlns:a16="http://schemas.microsoft.com/office/drawing/2014/main" id="{1BA18793-E26F-4D52-9957-C7C63C3B70CB}"/>
              </a:ext>
            </a:extLst>
          </p:cNvPr>
          <p:cNvSpPr/>
          <p:nvPr/>
        </p:nvSpPr>
        <p:spPr bwMode="auto">
          <a:xfrm>
            <a:off x="6213881" y="2658187"/>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52" name="Rettangolo 51">
            <a:hlinkClick r:id="rId12" action="ppaction://hlinksldjump"/>
            <a:extLst>
              <a:ext uri="{FF2B5EF4-FFF2-40B4-BE49-F238E27FC236}">
                <a16:creationId xmlns:a16="http://schemas.microsoft.com/office/drawing/2014/main" id="{934C281C-3587-4DC3-81BF-1BEF1096ED44}"/>
              </a:ext>
            </a:extLst>
          </p:cNvPr>
          <p:cNvSpPr/>
          <p:nvPr/>
        </p:nvSpPr>
        <p:spPr bwMode="auto">
          <a:xfrm>
            <a:off x="6213881" y="2925701"/>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53" name="Rettangolo 52">
            <a:hlinkClick r:id="rId13" action="ppaction://hlinksldjump"/>
            <a:extLst>
              <a:ext uri="{FF2B5EF4-FFF2-40B4-BE49-F238E27FC236}">
                <a16:creationId xmlns:a16="http://schemas.microsoft.com/office/drawing/2014/main" id="{2B2398CA-6978-4378-827D-5C87EDB78919}"/>
              </a:ext>
            </a:extLst>
          </p:cNvPr>
          <p:cNvSpPr/>
          <p:nvPr/>
        </p:nvSpPr>
        <p:spPr bwMode="auto">
          <a:xfrm>
            <a:off x="6213881" y="3054696"/>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54" name="Rettangolo 53">
            <a:hlinkClick r:id="rId14" action="ppaction://hlinksldjump"/>
            <a:extLst>
              <a:ext uri="{FF2B5EF4-FFF2-40B4-BE49-F238E27FC236}">
                <a16:creationId xmlns:a16="http://schemas.microsoft.com/office/drawing/2014/main" id="{DCEA4A6D-06E6-4A4F-95C9-6970F1A13DC6}"/>
              </a:ext>
            </a:extLst>
          </p:cNvPr>
          <p:cNvSpPr/>
          <p:nvPr/>
        </p:nvSpPr>
        <p:spPr bwMode="auto">
          <a:xfrm>
            <a:off x="6213881" y="3186072"/>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55" name="Rettangolo 54">
            <a:hlinkClick r:id="rId15" action="ppaction://hlinksldjump"/>
            <a:extLst>
              <a:ext uri="{FF2B5EF4-FFF2-40B4-BE49-F238E27FC236}">
                <a16:creationId xmlns:a16="http://schemas.microsoft.com/office/drawing/2014/main" id="{F193F81D-BA49-4181-BB77-81D56D60E8BF}"/>
              </a:ext>
            </a:extLst>
          </p:cNvPr>
          <p:cNvSpPr/>
          <p:nvPr/>
        </p:nvSpPr>
        <p:spPr bwMode="auto">
          <a:xfrm>
            <a:off x="6213881" y="3320623"/>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56" name="Rettangolo 55">
            <a:hlinkClick r:id="rId16" action="ppaction://hlinksldjump"/>
            <a:extLst>
              <a:ext uri="{FF2B5EF4-FFF2-40B4-BE49-F238E27FC236}">
                <a16:creationId xmlns:a16="http://schemas.microsoft.com/office/drawing/2014/main" id="{20071E40-EC98-4054-8E4F-05E4B4BECCE0}"/>
              </a:ext>
            </a:extLst>
          </p:cNvPr>
          <p:cNvSpPr/>
          <p:nvPr/>
        </p:nvSpPr>
        <p:spPr bwMode="auto">
          <a:xfrm>
            <a:off x="6213881" y="3459937"/>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57" name="Rettangolo 56">
            <a:hlinkClick r:id="rId17" action="ppaction://hlinksldjump"/>
            <a:extLst>
              <a:ext uri="{FF2B5EF4-FFF2-40B4-BE49-F238E27FC236}">
                <a16:creationId xmlns:a16="http://schemas.microsoft.com/office/drawing/2014/main" id="{46636255-2E53-46ED-83CC-1B916AF9C0C0}"/>
              </a:ext>
            </a:extLst>
          </p:cNvPr>
          <p:cNvSpPr/>
          <p:nvPr/>
        </p:nvSpPr>
        <p:spPr bwMode="auto">
          <a:xfrm>
            <a:off x="6213881" y="3621888"/>
            <a:ext cx="317887" cy="22915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58" name="Rettangolo 57">
            <a:hlinkClick r:id="rId18" action="ppaction://hlinksldjump"/>
            <a:extLst>
              <a:ext uri="{FF2B5EF4-FFF2-40B4-BE49-F238E27FC236}">
                <a16:creationId xmlns:a16="http://schemas.microsoft.com/office/drawing/2014/main" id="{87ABAB23-8C6B-4814-A274-C14C501CDD37}"/>
              </a:ext>
            </a:extLst>
          </p:cNvPr>
          <p:cNvSpPr/>
          <p:nvPr/>
        </p:nvSpPr>
        <p:spPr bwMode="auto">
          <a:xfrm>
            <a:off x="6213881" y="3921628"/>
            <a:ext cx="317887" cy="889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59" name="Rettangolo 58">
            <a:hlinkClick r:id="rId19" action="ppaction://hlinksldjump"/>
            <a:extLst>
              <a:ext uri="{FF2B5EF4-FFF2-40B4-BE49-F238E27FC236}">
                <a16:creationId xmlns:a16="http://schemas.microsoft.com/office/drawing/2014/main" id="{9243744D-9ADA-4E7C-AFF5-D4482A6D4A27}"/>
              </a:ext>
            </a:extLst>
          </p:cNvPr>
          <p:cNvSpPr/>
          <p:nvPr/>
        </p:nvSpPr>
        <p:spPr bwMode="auto">
          <a:xfrm>
            <a:off x="6213881" y="4066427"/>
            <a:ext cx="317887" cy="889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60" name="Rettangolo 59">
            <a:hlinkClick r:id="rId20" action="ppaction://hlinksldjump"/>
            <a:extLst>
              <a:ext uri="{FF2B5EF4-FFF2-40B4-BE49-F238E27FC236}">
                <a16:creationId xmlns:a16="http://schemas.microsoft.com/office/drawing/2014/main" id="{88B5A53A-D085-43AD-9851-0E4054E5ED28}"/>
              </a:ext>
            </a:extLst>
          </p:cNvPr>
          <p:cNvSpPr/>
          <p:nvPr/>
        </p:nvSpPr>
        <p:spPr bwMode="auto">
          <a:xfrm>
            <a:off x="6213881" y="4207201"/>
            <a:ext cx="317887" cy="889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61" name="Rettangolo 60">
            <a:hlinkClick r:id="rId21" action="ppaction://hlinksldjump"/>
            <a:extLst>
              <a:ext uri="{FF2B5EF4-FFF2-40B4-BE49-F238E27FC236}">
                <a16:creationId xmlns:a16="http://schemas.microsoft.com/office/drawing/2014/main" id="{8A33EBCB-E734-42DB-B77B-9812E6688C45}"/>
              </a:ext>
            </a:extLst>
          </p:cNvPr>
          <p:cNvSpPr/>
          <p:nvPr/>
        </p:nvSpPr>
        <p:spPr bwMode="auto">
          <a:xfrm>
            <a:off x="6213881" y="4339774"/>
            <a:ext cx="317887" cy="48122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62" name="Rettangolo 61">
            <a:hlinkClick r:id="rId22" action="ppaction://hlinksldjump"/>
            <a:extLst>
              <a:ext uri="{FF2B5EF4-FFF2-40B4-BE49-F238E27FC236}">
                <a16:creationId xmlns:a16="http://schemas.microsoft.com/office/drawing/2014/main" id="{DCA91EA3-4CFD-4B12-B23B-270E3AC7FDC4}"/>
              </a:ext>
            </a:extLst>
          </p:cNvPr>
          <p:cNvSpPr/>
          <p:nvPr/>
        </p:nvSpPr>
        <p:spPr bwMode="auto">
          <a:xfrm>
            <a:off x="6213881" y="4872093"/>
            <a:ext cx="317887" cy="21402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63" name="Rettangolo 62">
            <a:hlinkClick r:id="rId23" action="ppaction://hlinksldjump"/>
            <a:extLst>
              <a:ext uri="{FF2B5EF4-FFF2-40B4-BE49-F238E27FC236}">
                <a16:creationId xmlns:a16="http://schemas.microsoft.com/office/drawing/2014/main" id="{2D783C5E-BFC9-4F65-9F2D-EC86A32297AE}"/>
              </a:ext>
            </a:extLst>
          </p:cNvPr>
          <p:cNvSpPr/>
          <p:nvPr/>
        </p:nvSpPr>
        <p:spPr bwMode="auto">
          <a:xfrm>
            <a:off x="6213881" y="5148936"/>
            <a:ext cx="317887" cy="23501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64" name="Rettangolo 63">
            <a:hlinkClick r:id="rId24" action="ppaction://hlinksldjump"/>
            <a:extLst>
              <a:ext uri="{FF2B5EF4-FFF2-40B4-BE49-F238E27FC236}">
                <a16:creationId xmlns:a16="http://schemas.microsoft.com/office/drawing/2014/main" id="{D8246616-2318-4A75-B477-078CE974B751}"/>
              </a:ext>
            </a:extLst>
          </p:cNvPr>
          <p:cNvSpPr/>
          <p:nvPr/>
        </p:nvSpPr>
        <p:spPr bwMode="auto">
          <a:xfrm>
            <a:off x="6213881" y="5447129"/>
            <a:ext cx="317887" cy="889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65" name="Rettangolo 64">
            <a:hlinkClick r:id="rId25" action="ppaction://hlinksldjump"/>
            <a:extLst>
              <a:ext uri="{FF2B5EF4-FFF2-40B4-BE49-F238E27FC236}">
                <a16:creationId xmlns:a16="http://schemas.microsoft.com/office/drawing/2014/main" id="{302A420D-BCD8-43EB-917D-2E96EB6171A8}"/>
              </a:ext>
            </a:extLst>
          </p:cNvPr>
          <p:cNvSpPr/>
          <p:nvPr/>
        </p:nvSpPr>
        <p:spPr bwMode="auto">
          <a:xfrm>
            <a:off x="6213881" y="5608919"/>
            <a:ext cx="317887" cy="22890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66" name="Rettangolo 65">
            <a:hlinkClick r:id="rId26" action="ppaction://hlinksldjump"/>
            <a:extLst>
              <a:ext uri="{FF2B5EF4-FFF2-40B4-BE49-F238E27FC236}">
                <a16:creationId xmlns:a16="http://schemas.microsoft.com/office/drawing/2014/main" id="{F9F32352-9E79-4955-9AF9-5B2608CCB076}"/>
              </a:ext>
            </a:extLst>
          </p:cNvPr>
          <p:cNvSpPr/>
          <p:nvPr/>
        </p:nvSpPr>
        <p:spPr bwMode="auto">
          <a:xfrm>
            <a:off x="6213881" y="5907753"/>
            <a:ext cx="317887" cy="889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67" name="Rettangolo 66">
            <a:hlinkClick r:id="rId27" action="ppaction://hlinksldjump"/>
            <a:extLst>
              <a:ext uri="{FF2B5EF4-FFF2-40B4-BE49-F238E27FC236}">
                <a16:creationId xmlns:a16="http://schemas.microsoft.com/office/drawing/2014/main" id="{2782C744-31F6-4253-BA83-CB267C8C1DBA}"/>
              </a:ext>
            </a:extLst>
          </p:cNvPr>
          <p:cNvSpPr/>
          <p:nvPr/>
        </p:nvSpPr>
        <p:spPr bwMode="auto">
          <a:xfrm>
            <a:off x="6213881" y="6054298"/>
            <a:ext cx="317887" cy="889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68" name="Rettangolo 67">
            <a:hlinkClick r:id="rId28" action="ppaction://hlinksldjump"/>
            <a:extLst>
              <a:ext uri="{FF2B5EF4-FFF2-40B4-BE49-F238E27FC236}">
                <a16:creationId xmlns:a16="http://schemas.microsoft.com/office/drawing/2014/main" id="{402B93EB-2355-4ABB-87F9-3AE88257F2F6}"/>
              </a:ext>
            </a:extLst>
          </p:cNvPr>
          <p:cNvSpPr/>
          <p:nvPr/>
        </p:nvSpPr>
        <p:spPr bwMode="auto">
          <a:xfrm>
            <a:off x="6213881" y="6199451"/>
            <a:ext cx="317887" cy="889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69" name="Rettangolo 68">
            <a:hlinkClick r:id="rId29" action="ppaction://hlinksldjump"/>
            <a:extLst>
              <a:ext uri="{FF2B5EF4-FFF2-40B4-BE49-F238E27FC236}">
                <a16:creationId xmlns:a16="http://schemas.microsoft.com/office/drawing/2014/main" id="{BEC78911-71BB-468F-BABA-B7A84CD9E6A5}"/>
              </a:ext>
            </a:extLst>
          </p:cNvPr>
          <p:cNvSpPr/>
          <p:nvPr/>
        </p:nvSpPr>
        <p:spPr bwMode="auto">
          <a:xfrm>
            <a:off x="6213881" y="6356601"/>
            <a:ext cx="317887" cy="889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70" name="Rettangolo 69">
            <a:hlinkClick r:id="rId30" action="ppaction://hlinksldjump"/>
            <a:extLst>
              <a:ext uri="{FF2B5EF4-FFF2-40B4-BE49-F238E27FC236}">
                <a16:creationId xmlns:a16="http://schemas.microsoft.com/office/drawing/2014/main" id="{52DEDDA2-FA86-4C11-A65D-ED6C194263BA}"/>
              </a:ext>
            </a:extLst>
          </p:cNvPr>
          <p:cNvSpPr/>
          <p:nvPr/>
        </p:nvSpPr>
        <p:spPr bwMode="auto">
          <a:xfrm>
            <a:off x="6213881" y="6689538"/>
            <a:ext cx="317887" cy="23436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71" name="Rettangolo 70">
            <a:hlinkClick r:id="rId31" action="ppaction://hlinksldjump"/>
            <a:extLst>
              <a:ext uri="{FF2B5EF4-FFF2-40B4-BE49-F238E27FC236}">
                <a16:creationId xmlns:a16="http://schemas.microsoft.com/office/drawing/2014/main" id="{1C2892AD-366A-41EE-A0F4-F22EE1B4A1C5}"/>
              </a:ext>
            </a:extLst>
          </p:cNvPr>
          <p:cNvSpPr/>
          <p:nvPr/>
        </p:nvSpPr>
        <p:spPr bwMode="auto">
          <a:xfrm>
            <a:off x="6213881" y="7007180"/>
            <a:ext cx="317887" cy="889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72" name="Rettangolo 71">
            <a:hlinkClick r:id="rId32" action="ppaction://hlinksldjump"/>
            <a:extLst>
              <a:ext uri="{FF2B5EF4-FFF2-40B4-BE49-F238E27FC236}">
                <a16:creationId xmlns:a16="http://schemas.microsoft.com/office/drawing/2014/main" id="{35393698-A7DF-47ED-AEBF-D9456E2F7244}"/>
              </a:ext>
            </a:extLst>
          </p:cNvPr>
          <p:cNvSpPr/>
          <p:nvPr/>
        </p:nvSpPr>
        <p:spPr bwMode="auto">
          <a:xfrm>
            <a:off x="6213881" y="7171099"/>
            <a:ext cx="317887" cy="40562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73" name="Rettangolo 72">
            <a:hlinkClick r:id="rId33" action="ppaction://hlinksldjump"/>
            <a:extLst>
              <a:ext uri="{FF2B5EF4-FFF2-40B4-BE49-F238E27FC236}">
                <a16:creationId xmlns:a16="http://schemas.microsoft.com/office/drawing/2014/main" id="{C452B55F-62D3-4D7F-8B65-CADAD0AEB8AE}"/>
              </a:ext>
            </a:extLst>
          </p:cNvPr>
          <p:cNvSpPr/>
          <p:nvPr/>
        </p:nvSpPr>
        <p:spPr bwMode="auto">
          <a:xfrm>
            <a:off x="6213881" y="7635929"/>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74" name="Rettangolo 73">
            <a:hlinkClick r:id="rId34" action="ppaction://hlinksldjump"/>
            <a:extLst>
              <a:ext uri="{FF2B5EF4-FFF2-40B4-BE49-F238E27FC236}">
                <a16:creationId xmlns:a16="http://schemas.microsoft.com/office/drawing/2014/main" id="{2FA019AE-E00B-4CC1-BFA7-DBE33F80C6E2}"/>
              </a:ext>
            </a:extLst>
          </p:cNvPr>
          <p:cNvSpPr/>
          <p:nvPr/>
        </p:nvSpPr>
        <p:spPr bwMode="auto">
          <a:xfrm>
            <a:off x="6213881" y="7792651"/>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75" name="Rettangolo 74">
            <a:hlinkClick r:id="rId35" action="ppaction://hlinksldjump"/>
            <a:extLst>
              <a:ext uri="{FF2B5EF4-FFF2-40B4-BE49-F238E27FC236}">
                <a16:creationId xmlns:a16="http://schemas.microsoft.com/office/drawing/2014/main" id="{EB683BDD-B622-4F36-81F6-0259D3501E5E}"/>
              </a:ext>
            </a:extLst>
          </p:cNvPr>
          <p:cNvSpPr/>
          <p:nvPr/>
        </p:nvSpPr>
        <p:spPr bwMode="auto">
          <a:xfrm>
            <a:off x="6213881" y="7954871"/>
            <a:ext cx="317887" cy="57463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76" name="Rettangolo 75">
            <a:hlinkClick r:id="rId36" action="ppaction://hlinksldjump"/>
            <a:extLst>
              <a:ext uri="{FF2B5EF4-FFF2-40B4-BE49-F238E27FC236}">
                <a16:creationId xmlns:a16="http://schemas.microsoft.com/office/drawing/2014/main" id="{087BF9A6-6EC5-4C7C-A9C7-FC03B1D21E26}"/>
              </a:ext>
            </a:extLst>
          </p:cNvPr>
          <p:cNvSpPr/>
          <p:nvPr/>
        </p:nvSpPr>
        <p:spPr bwMode="auto">
          <a:xfrm>
            <a:off x="6213881" y="2791944"/>
            <a:ext cx="317887" cy="978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
        <p:nvSpPr>
          <p:cNvPr id="39" name="Rettangolo 38">
            <a:hlinkClick r:id="rId37" action="ppaction://hlinksldjump"/>
            <a:extLst>
              <a:ext uri="{FF2B5EF4-FFF2-40B4-BE49-F238E27FC236}">
                <a16:creationId xmlns:a16="http://schemas.microsoft.com/office/drawing/2014/main" id="{66D07681-0559-4538-9EAD-5553F388132B}"/>
              </a:ext>
            </a:extLst>
          </p:cNvPr>
          <p:cNvSpPr/>
          <p:nvPr/>
        </p:nvSpPr>
        <p:spPr bwMode="auto">
          <a:xfrm>
            <a:off x="6213881" y="6518513"/>
            <a:ext cx="317887" cy="8893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txBox="1">
            <a:spLocks noChangeArrowheads="1"/>
          </p:cNvSpPr>
          <p:nvPr/>
        </p:nvSpPr>
        <p:spPr bwMode="auto">
          <a:xfrm>
            <a:off x="2520000" y="1173480"/>
            <a:ext cx="3960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87313" algn="l">
              <a:spcBef>
                <a:spcPts val="200"/>
              </a:spcBef>
              <a:buFont typeface="Arial" pitchFamily="34" charset="0"/>
              <a:buChar char="•"/>
            </a:pPr>
            <a:r>
              <a:rPr lang="it-IT" sz="900" kern="0" dirty="0">
                <a:solidFill>
                  <a:schemeClr val="tx1"/>
                </a:solidFill>
                <a:latin typeface="Myriad Pro"/>
                <a:cs typeface="Calibri" pitchFamily="34" charset="0"/>
              </a:rPr>
              <a:t>Procedura per attivare la funzione “Dispositivo EQ”</a:t>
            </a:r>
            <a:endParaRPr lang="it-IT" sz="900" b="0" kern="0" dirty="0">
              <a:solidFill>
                <a:schemeClr val="tx1"/>
              </a:solidFill>
              <a:latin typeface="Myriad Pro"/>
              <a:cs typeface="Calibri" pitchFamily="34" charset="0"/>
            </a:endParaRPr>
          </a:p>
          <a:p>
            <a:pPr lvl="0" algn="l">
              <a:spcBef>
                <a:spcPts val="200"/>
              </a:spcBef>
            </a:pPr>
            <a:r>
              <a:rPr lang="it-IT" sz="900" b="0" kern="0" dirty="0">
                <a:solidFill>
                  <a:schemeClr val="tx1"/>
                </a:solidFill>
                <a:latin typeface="Myriad Pro"/>
                <a:cs typeface="Calibri" pitchFamily="34" charset="0"/>
              </a:rPr>
              <a:t>Dispositivo EQ  una funzione opzionale utilizzata per eseguire il controllo della qualità dell'energia secondo la norma EN 50160.</a:t>
            </a:r>
          </a:p>
          <a:p>
            <a:pPr lvl="0" algn="l">
              <a:spcBef>
                <a:spcPts val="200"/>
              </a:spcBef>
            </a:pPr>
            <a:r>
              <a:rPr lang="it-IT" sz="900" b="0" kern="0" dirty="0">
                <a:solidFill>
                  <a:schemeClr val="tx1"/>
                </a:solidFill>
                <a:latin typeface="Myriad Pro"/>
                <a:cs typeface="Calibri" pitchFamily="34" charset="0"/>
              </a:rPr>
              <a:t>Per fare questo è necessario impostare un dispositivo come “dispositivo di EQ“ nella pagina “Gateway e dispositivi”.</a:t>
            </a:r>
          </a:p>
          <a:p>
            <a:pPr lvl="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Selezionare un Gateway</a:t>
            </a:r>
          </a:p>
          <a:p>
            <a:pPr lvl="0" indent="-342900" algn="l">
              <a:spcBef>
                <a:spcPts val="200"/>
              </a:spcBef>
            </a:pPr>
            <a:r>
              <a:rPr lang="it-IT" sz="900" kern="0" dirty="0">
                <a:solidFill>
                  <a:schemeClr val="tx1"/>
                </a:solidFill>
                <a:latin typeface="Myriad Pro"/>
                <a:cs typeface="Calibri" pitchFamily="34" charset="0"/>
              </a:rPr>
              <a:t>2.</a:t>
            </a:r>
            <a:r>
              <a:rPr lang="it-IT" sz="900" b="0" kern="0" dirty="0">
                <a:solidFill>
                  <a:schemeClr val="tx1"/>
                </a:solidFill>
                <a:latin typeface="Myriad Pro"/>
                <a:cs typeface="Calibri" pitchFamily="34" charset="0"/>
              </a:rPr>
              <a:t> Scegliere dalla lista il dispositivo da impostare come dispositivo di qualità dell’ energia </a:t>
            </a:r>
            <a:r>
              <a:rPr lang="it-IT" sz="800" b="0" kern="0" dirty="0">
                <a:solidFill>
                  <a:schemeClr val="tx1"/>
                </a:solidFill>
                <a:latin typeface="Myriad Pro"/>
                <a:cs typeface="Calibri" pitchFamily="34" charset="0"/>
              </a:rPr>
              <a:t>(nella lista vengono visualizzati solo i dispositivi dotati di funzione THD e THD + Armoniche aggiunti al gateway selezionato).</a:t>
            </a:r>
          </a:p>
          <a:p>
            <a:pPr lvl="0" indent="-342900" algn="l">
              <a:spcBef>
                <a:spcPts val="200"/>
              </a:spcBef>
            </a:pPr>
            <a:r>
              <a:rPr lang="it-IT" sz="900" kern="0" dirty="0">
                <a:solidFill>
                  <a:schemeClr val="tx1"/>
                </a:solidFill>
                <a:latin typeface="Myriad Pro"/>
                <a:cs typeface="Calibri" pitchFamily="34" charset="0"/>
              </a:rPr>
              <a:t>3.</a:t>
            </a:r>
            <a:r>
              <a:rPr lang="it-IT" sz="900" b="0" kern="0" dirty="0">
                <a:solidFill>
                  <a:schemeClr val="tx1"/>
                </a:solidFill>
                <a:latin typeface="Myriad Pro"/>
                <a:cs typeface="Calibri" pitchFamily="34" charset="0"/>
              </a:rPr>
              <a:t> Premere su “Salva”</a:t>
            </a:r>
          </a:p>
          <a:p>
            <a:pPr lvl="0" algn="l">
              <a:spcBef>
                <a:spcPts val="200"/>
              </a:spcBef>
            </a:pPr>
            <a:endParaRPr lang="it-IT" sz="900" kern="0" dirty="0">
              <a:solidFill>
                <a:schemeClr val="tx1"/>
              </a:solidFill>
              <a:latin typeface="Myriad Pro"/>
              <a:cs typeface="Calibri" pitchFamily="34" charset="0"/>
            </a:endParaRPr>
          </a:p>
          <a:p>
            <a:pPr lvl="0" algn="l">
              <a:spcBef>
                <a:spcPts val="200"/>
              </a:spcBef>
            </a:pPr>
            <a:r>
              <a:rPr lang="it-IT" sz="900" kern="0" dirty="0">
                <a:solidFill>
                  <a:srgbClr val="146BBA"/>
                </a:solidFill>
                <a:latin typeface="Myriad Pro"/>
                <a:cs typeface="Calibri" pitchFamily="34" charset="0"/>
              </a:rPr>
              <a:t>Nota:</a:t>
            </a:r>
            <a:r>
              <a:rPr lang="it-IT" sz="900" b="0" kern="0" dirty="0">
                <a:solidFill>
                  <a:schemeClr val="tx1"/>
                </a:solidFill>
                <a:latin typeface="Myriad Pro"/>
                <a:cs typeface="Calibri" pitchFamily="34" charset="0"/>
              </a:rPr>
              <a:t> per ciascun Gateway è possibile attivare un solo “dispositivo EQ”.</a:t>
            </a: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r>
              <a:rPr lang="it-IT" sz="900" b="0" kern="0" dirty="0">
                <a:solidFill>
                  <a:schemeClr val="tx1"/>
                </a:solidFill>
                <a:latin typeface="Myriad Pro"/>
                <a:cs typeface="Calibri" pitchFamily="34" charset="0"/>
              </a:rPr>
              <a:t>Il software effettua automaticamente il controllo settimanale e mostra il risultato nella pagina “Dettagli” del menu “Consumi” con l'etichetta “SETTIMANA SCORSA EN50160 CHECK: OK o KO”.</a:t>
            </a: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r>
              <a:rPr lang="it-IT" sz="900" b="0" kern="0" dirty="0">
                <a:solidFill>
                  <a:schemeClr val="tx1"/>
                </a:solidFill>
                <a:latin typeface="Myriad Pro"/>
                <a:cs typeface="Calibri" pitchFamily="34" charset="0"/>
              </a:rPr>
              <a:t>Contemporaneamente il software crea la cartella “eqcheck” nel database salvato sull’hard disk del Web Server </a:t>
            </a:r>
            <a:r>
              <a:rPr lang="it-IT" sz="800" b="0" kern="0" dirty="0">
                <a:solidFill>
                  <a:schemeClr val="tx1"/>
                </a:solidFill>
                <a:latin typeface="Myriad Pro"/>
                <a:cs typeface="Calibri" pitchFamily="34" charset="0"/>
              </a:rPr>
              <a:t>(vedi § 8.3.3).</a:t>
            </a:r>
            <a:endParaRPr lang="it-IT" sz="900" b="0" kern="0" dirty="0">
              <a:solidFill>
                <a:schemeClr val="tx1"/>
              </a:solidFill>
              <a:latin typeface="Myriad Pro"/>
              <a:cs typeface="Calibri" pitchFamily="34" charset="0"/>
            </a:endParaRPr>
          </a:p>
        </p:txBody>
      </p:sp>
      <p:pic>
        <p:nvPicPr>
          <p:cNvPr id="82946" name="Picture 2"/>
          <p:cNvPicPr>
            <a:picLocks noChangeAspect="1" noChangeArrowheads="1"/>
          </p:cNvPicPr>
          <p:nvPr/>
        </p:nvPicPr>
        <p:blipFill>
          <a:blip r:embed="rId3" cstate="print"/>
          <a:srcRect/>
          <a:stretch>
            <a:fillRect/>
          </a:stretch>
        </p:blipFill>
        <p:spPr bwMode="auto">
          <a:xfrm>
            <a:off x="2988000" y="5796000"/>
            <a:ext cx="2753438" cy="1980000"/>
          </a:xfrm>
          <a:prstGeom prst="rect">
            <a:avLst/>
          </a:prstGeom>
          <a:noFill/>
          <a:ln w="9525">
            <a:noFill/>
            <a:miter lim="800000"/>
            <a:headEnd/>
            <a:tailEnd/>
          </a:ln>
        </p:spPr>
      </p:pic>
      <p:pic>
        <p:nvPicPr>
          <p:cNvPr id="82947" name="Picture 3"/>
          <p:cNvPicPr>
            <a:picLocks noChangeAspect="1" noChangeArrowheads="1"/>
          </p:cNvPicPr>
          <p:nvPr/>
        </p:nvPicPr>
        <p:blipFill>
          <a:blip r:embed="rId4" cstate="print"/>
          <a:srcRect/>
          <a:stretch>
            <a:fillRect/>
          </a:stretch>
        </p:blipFill>
        <p:spPr bwMode="auto">
          <a:xfrm>
            <a:off x="2988000" y="2016000"/>
            <a:ext cx="2753438" cy="1980000"/>
          </a:xfrm>
          <a:prstGeom prst="rect">
            <a:avLst/>
          </a:prstGeom>
          <a:noFill/>
          <a:ln w="9525">
            <a:noFill/>
            <a:miter lim="800000"/>
            <a:headEnd/>
            <a:tailEnd/>
          </a:ln>
        </p:spPr>
      </p:pic>
      <p:sp>
        <p:nvSpPr>
          <p:cNvPr id="17" name="Rettangolo 16"/>
          <p:cNvSpPr/>
          <p:nvPr/>
        </p:nvSpPr>
        <p:spPr bwMode="auto">
          <a:xfrm>
            <a:off x="4520759" y="6175903"/>
            <a:ext cx="828000" cy="180000"/>
          </a:xfrm>
          <a:prstGeom prst="rect">
            <a:avLst/>
          </a:prstGeom>
          <a:noFill/>
          <a:ln w="1905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dirty="0">
              <a:ln>
                <a:noFill/>
              </a:ln>
              <a:solidFill>
                <a:srgbClr val="ED1C24"/>
              </a:solidFill>
              <a:effectLst/>
              <a:latin typeface="Arial" charset="0"/>
            </a:endParaRPr>
          </a:p>
        </p:txBody>
      </p:sp>
      <p:grpSp>
        <p:nvGrpSpPr>
          <p:cNvPr id="40" name="Gruppo 39"/>
          <p:cNvGrpSpPr/>
          <p:nvPr/>
        </p:nvGrpSpPr>
        <p:grpSpPr>
          <a:xfrm>
            <a:off x="4716000" y="3456000"/>
            <a:ext cx="293824" cy="360000"/>
            <a:chOff x="1483200" y="4590000"/>
            <a:chExt cx="293824" cy="360000"/>
          </a:xfrm>
        </p:grpSpPr>
        <p:pic>
          <p:nvPicPr>
            <p:cNvPr id="41"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42" name="CasellaDiTesto 41"/>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43" name="Gruppo 42"/>
          <p:cNvGrpSpPr/>
          <p:nvPr/>
        </p:nvGrpSpPr>
        <p:grpSpPr>
          <a:xfrm>
            <a:off x="5292000" y="3744000"/>
            <a:ext cx="293824" cy="360000"/>
            <a:chOff x="1483200" y="4590000"/>
            <a:chExt cx="293824" cy="360000"/>
          </a:xfrm>
        </p:grpSpPr>
        <p:pic>
          <p:nvPicPr>
            <p:cNvPr id="44"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45" name="CasellaDiTesto 4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37" name="Gruppo 36"/>
          <p:cNvGrpSpPr/>
          <p:nvPr/>
        </p:nvGrpSpPr>
        <p:grpSpPr>
          <a:xfrm>
            <a:off x="3204000" y="3708000"/>
            <a:ext cx="293824" cy="360000"/>
            <a:chOff x="1483200" y="4590000"/>
            <a:chExt cx="293824" cy="360000"/>
          </a:xfrm>
        </p:grpSpPr>
        <p:pic>
          <p:nvPicPr>
            <p:cNvPr id="38"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9" name="CasellaDiTesto 38"/>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Segnaposto contenuto 5"/>
          <p:cNvSpPr txBox="1">
            <a:spLocks/>
          </p:cNvSpPr>
          <p:nvPr/>
        </p:nvSpPr>
        <p:spPr bwMode="auto">
          <a:xfrm>
            <a:off x="2520000" y="1013833"/>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85725" algn="l">
              <a:spcBef>
                <a:spcPts val="200"/>
              </a:spcBef>
              <a:buFont typeface="Arial" pitchFamily="34" charset="0"/>
              <a:buChar char="•"/>
              <a:defRPr/>
            </a:pPr>
            <a:r>
              <a:rPr lang="it-IT" sz="900" kern="0" dirty="0">
                <a:solidFill>
                  <a:schemeClr val="tx1"/>
                </a:solidFill>
                <a:latin typeface="Myriad Pro"/>
                <a:cs typeface="Calibri" pitchFamily="34" charset="0"/>
              </a:rPr>
              <a:t>Dettagli per l’opzione “Escludere dai totali” </a:t>
            </a:r>
          </a:p>
          <a:p>
            <a:pPr lvl="0" algn="l">
              <a:spcBef>
                <a:spcPts val="200"/>
              </a:spcBef>
              <a:defRPr/>
            </a:pPr>
            <a:r>
              <a:rPr lang="it-IT" sz="900" b="0" kern="0" dirty="0">
                <a:solidFill>
                  <a:schemeClr val="tx1"/>
                </a:solidFill>
                <a:latin typeface="Myriad Pro"/>
                <a:cs typeface="Calibri" pitchFamily="34" charset="0"/>
              </a:rPr>
              <a:t>Questa opzione deve essere attivata se la misura effettuata da un dispositivo si sovrappone a quella effettuata da un dispositivo di misurazione generale.</a:t>
            </a:r>
          </a:p>
          <a:p>
            <a:pPr lvl="0" algn="l">
              <a:spcBef>
                <a:spcPts val="200"/>
              </a:spcBef>
              <a:defRPr/>
            </a:pPr>
            <a:r>
              <a:rPr lang="it-IT" sz="900" b="0" u="sng" kern="0" dirty="0">
                <a:solidFill>
                  <a:schemeClr val="tx1"/>
                </a:solidFill>
                <a:latin typeface="Myriad Pro"/>
                <a:cs typeface="Calibri" pitchFamily="34" charset="0"/>
              </a:rPr>
              <a:t>Esempio:</a:t>
            </a:r>
            <a:r>
              <a:rPr lang="it-IT" sz="900" b="0" kern="0" dirty="0">
                <a:solidFill>
                  <a:schemeClr val="tx1"/>
                </a:solidFill>
                <a:latin typeface="Myriad Pro"/>
                <a:cs typeface="Calibri" pitchFamily="34" charset="0"/>
              </a:rPr>
              <a:t> il consumo della linea “Illuminazione” sarà conteggiato due volte negli istogrammi di consumo globale, falsandone il valore. Il Dispositivo 2 sarà dunque escluso dai totali per garantire la correttezza della contabilizzazione dei consumi. I dati di misura del dispositivo escluso saranno visualizzati nella pagina “Dettagli” del menu “Consumi”.</a:t>
            </a:r>
          </a:p>
          <a:p>
            <a:pPr lvl="0" algn="l">
              <a:spcBef>
                <a:spcPts val="200"/>
              </a:spcBef>
              <a:defRPr/>
            </a:pPr>
            <a:endParaRPr lang="it-IT" sz="900" b="0" kern="0" dirty="0">
              <a:solidFill>
                <a:schemeClr val="tx1"/>
              </a:solidFill>
              <a:latin typeface="Myriad Pro"/>
              <a:cs typeface="Calibri" pitchFamily="34" charset="0"/>
            </a:endParaRPr>
          </a:p>
          <a:p>
            <a:pPr lvl="0" indent="85725" algn="l">
              <a:spcBef>
                <a:spcPts val="200"/>
              </a:spcBef>
              <a:defRPr/>
            </a:pPr>
            <a:endParaRPr lang="it-IT" sz="900" b="0" kern="0" dirty="0">
              <a:solidFill>
                <a:schemeClr val="tx1"/>
              </a:solidFill>
              <a:latin typeface="Myriad Pro"/>
              <a:cs typeface="Calibri" pitchFamily="34" charset="0"/>
            </a:endParaRPr>
          </a:p>
          <a:p>
            <a:pPr lvl="0" indent="85725" algn="l">
              <a:spcBef>
                <a:spcPts val="200"/>
              </a:spcBef>
              <a:defRPr/>
            </a:pPr>
            <a:endParaRPr lang="it-IT" sz="900" b="0" kern="0" dirty="0">
              <a:solidFill>
                <a:schemeClr val="tx1"/>
              </a:solidFill>
              <a:latin typeface="Myriad Pro"/>
              <a:cs typeface="Calibri" pitchFamily="34" charset="0"/>
            </a:endParaRPr>
          </a:p>
          <a:p>
            <a:pPr lvl="0" indent="85725" algn="l">
              <a:spcBef>
                <a:spcPts val="200"/>
              </a:spcBef>
              <a:defRPr/>
            </a:pPr>
            <a:endParaRPr lang="it-IT" sz="900" b="0" kern="0" dirty="0">
              <a:solidFill>
                <a:schemeClr val="tx1"/>
              </a:solidFill>
              <a:latin typeface="Myriad Pro"/>
              <a:cs typeface="Calibri" pitchFamily="34" charset="0"/>
            </a:endParaRPr>
          </a:p>
          <a:p>
            <a:pPr lvl="0" indent="85725" algn="l">
              <a:spcBef>
                <a:spcPts val="200"/>
              </a:spcBef>
              <a:defRPr/>
            </a:pPr>
            <a:endParaRPr lang="it-IT" sz="900" b="0" kern="0" dirty="0">
              <a:solidFill>
                <a:schemeClr val="tx1"/>
              </a:solidFill>
              <a:latin typeface="Myriad Pro"/>
              <a:cs typeface="Calibri" pitchFamily="34" charset="0"/>
            </a:endParaRPr>
          </a:p>
          <a:p>
            <a:pPr lvl="0" indent="85725" algn="l">
              <a:spcBef>
                <a:spcPts val="200"/>
              </a:spcBef>
              <a:defRPr/>
            </a:pPr>
            <a:endParaRPr lang="it-IT" sz="900" b="0" kern="0" dirty="0">
              <a:solidFill>
                <a:schemeClr val="tx1"/>
              </a:solidFill>
              <a:latin typeface="Myriad Pro"/>
              <a:cs typeface="Calibri" pitchFamily="34" charset="0"/>
            </a:endParaRPr>
          </a:p>
          <a:p>
            <a:pPr lvl="0" indent="85725" algn="l">
              <a:spcBef>
                <a:spcPts val="200"/>
              </a:spcBef>
              <a:defRPr/>
            </a:pPr>
            <a:endParaRPr lang="it-IT" sz="900" b="0" kern="0" dirty="0">
              <a:solidFill>
                <a:schemeClr val="tx1"/>
              </a:solidFill>
              <a:latin typeface="Myriad Pro"/>
              <a:cs typeface="Calibri" pitchFamily="34" charset="0"/>
            </a:endParaRPr>
          </a:p>
          <a:p>
            <a:pPr lvl="0" indent="85725" algn="l">
              <a:spcBef>
                <a:spcPts val="200"/>
              </a:spcBef>
              <a:defRPr/>
            </a:pPr>
            <a:endParaRPr lang="it-IT" sz="900" b="0" kern="0" dirty="0">
              <a:solidFill>
                <a:schemeClr val="tx1"/>
              </a:solidFill>
              <a:latin typeface="Myriad Pro"/>
              <a:cs typeface="Calibri" pitchFamily="34" charset="0"/>
            </a:endParaRPr>
          </a:p>
          <a:p>
            <a:pPr lvl="0" indent="85725" algn="l">
              <a:spcBef>
                <a:spcPts val="200"/>
              </a:spcBef>
              <a:defRPr/>
            </a:pPr>
            <a:endParaRPr lang="it-IT" sz="900" b="0" kern="0" dirty="0">
              <a:solidFill>
                <a:schemeClr val="tx1"/>
              </a:solidFill>
              <a:latin typeface="Myriad Pro"/>
              <a:cs typeface="Calibri" pitchFamily="34" charset="0"/>
            </a:endParaRPr>
          </a:p>
          <a:p>
            <a:pPr lvl="0" indent="85725" algn="l">
              <a:spcBef>
                <a:spcPts val="200"/>
              </a:spcBef>
              <a:defRPr/>
            </a:pPr>
            <a:endParaRPr lang="it-IT" sz="900" b="0" kern="0" dirty="0">
              <a:solidFill>
                <a:schemeClr val="tx1"/>
              </a:solidFill>
              <a:latin typeface="Myriad Pro"/>
              <a:cs typeface="Calibri" pitchFamily="34" charset="0"/>
            </a:endParaRPr>
          </a:p>
          <a:p>
            <a:pPr lvl="0" indent="85725" algn="l">
              <a:spcBef>
                <a:spcPts val="200"/>
              </a:spcBef>
              <a:defRPr/>
            </a:pPr>
            <a:endParaRPr lang="it-IT" sz="900" b="0" kern="0" dirty="0">
              <a:solidFill>
                <a:schemeClr val="tx1"/>
              </a:solidFill>
              <a:latin typeface="Myriad Pro"/>
              <a:cs typeface="Calibri" pitchFamily="34" charset="0"/>
            </a:endParaRPr>
          </a:p>
          <a:p>
            <a:pPr lvl="0" indent="85725" algn="l">
              <a:spcBef>
                <a:spcPts val="200"/>
              </a:spcBef>
              <a:defRPr/>
            </a:pPr>
            <a:endParaRPr lang="it-IT" sz="900" b="0" kern="0" dirty="0">
              <a:solidFill>
                <a:schemeClr val="tx1"/>
              </a:solidFill>
              <a:latin typeface="Myriad Pro"/>
              <a:cs typeface="Calibri" pitchFamily="34" charset="0"/>
            </a:endParaRPr>
          </a:p>
          <a:p>
            <a:pPr lvl="0" indent="85725" algn="l">
              <a:spcBef>
                <a:spcPts val="200"/>
              </a:spcBef>
              <a:defRPr/>
            </a:pPr>
            <a:endParaRPr lang="it-IT" sz="900" b="0" kern="0" dirty="0">
              <a:solidFill>
                <a:schemeClr val="tx1"/>
              </a:solidFill>
              <a:latin typeface="Myriad Pro"/>
              <a:cs typeface="Calibri" pitchFamily="34" charset="0"/>
            </a:endParaRPr>
          </a:p>
          <a:p>
            <a:pPr lvl="0" indent="85725" algn="l">
              <a:spcBef>
                <a:spcPts val="200"/>
              </a:spcBef>
              <a:defRPr/>
            </a:pPr>
            <a:endParaRPr lang="it-IT" sz="900" b="0" kern="0" dirty="0">
              <a:solidFill>
                <a:schemeClr val="tx1"/>
              </a:solidFill>
              <a:latin typeface="Myriad Pro"/>
              <a:cs typeface="Calibri" pitchFamily="34" charset="0"/>
            </a:endParaRPr>
          </a:p>
          <a:p>
            <a:pPr lvl="0" indent="85725" algn="l">
              <a:spcBef>
                <a:spcPts val="200"/>
              </a:spcBef>
              <a:buFont typeface="Arial" pitchFamily="34" charset="0"/>
              <a:buChar char="•"/>
              <a:defRPr/>
            </a:pPr>
            <a:endParaRPr lang="it-IT" sz="900" kern="0" dirty="0">
              <a:solidFill>
                <a:schemeClr val="tx1"/>
              </a:solidFill>
              <a:latin typeface="Myriad Pro"/>
              <a:cs typeface="Calibri" pitchFamily="34" charset="0"/>
            </a:endParaRPr>
          </a:p>
          <a:p>
            <a:pPr lvl="0" indent="85725" algn="l">
              <a:spcBef>
                <a:spcPts val="200"/>
              </a:spcBef>
              <a:buFont typeface="Arial" pitchFamily="34" charset="0"/>
              <a:buChar char="•"/>
              <a:defRPr/>
            </a:pPr>
            <a:r>
              <a:rPr lang="it-IT" sz="900" kern="0" dirty="0">
                <a:solidFill>
                  <a:schemeClr val="tx1"/>
                </a:solidFill>
                <a:latin typeface="Myriad Pro"/>
                <a:cs typeface="Calibri" pitchFamily="34" charset="0"/>
              </a:rPr>
              <a:t>Descrizione del pulsante di selezione dei Dispositivi</a:t>
            </a: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marL="180000" lvl="0" indent="-180000" algn="l">
              <a:spcBef>
                <a:spcPts val="200"/>
              </a:spcBef>
              <a:buFontTx/>
              <a:buAutoNum type="arabicPeriod"/>
              <a:defRPr/>
            </a:pPr>
            <a:r>
              <a:rPr lang="it-IT" sz="900" b="0" kern="0" dirty="0">
                <a:solidFill>
                  <a:schemeClr val="tx1"/>
                </a:solidFill>
                <a:latin typeface="Myriad Pro"/>
                <a:cs typeface="Calibri" pitchFamily="34" charset="0"/>
              </a:rPr>
              <a:t>Indirizzo Modbus </a:t>
            </a:r>
            <a:r>
              <a:rPr lang="it-IT" sz="700" b="0" kern="0" dirty="0">
                <a:solidFill>
                  <a:schemeClr val="tx1"/>
                </a:solidFill>
                <a:latin typeface="Myriad Pro"/>
                <a:cs typeface="Calibri" pitchFamily="34" charset="0"/>
              </a:rPr>
              <a:t>(Indirizzo Modbus - Posizione per contatori con uscita impulsi)</a:t>
            </a:r>
            <a:endParaRPr lang="it-IT" sz="900" b="0" kern="0" dirty="0">
              <a:solidFill>
                <a:schemeClr val="tx1"/>
              </a:solidFill>
              <a:latin typeface="Myriad Pro"/>
              <a:cs typeface="Calibri" pitchFamily="34" charset="0"/>
            </a:endParaRPr>
          </a:p>
          <a:p>
            <a:pPr marL="180000" lvl="0" indent="-180000" algn="l">
              <a:spcBef>
                <a:spcPts val="200"/>
              </a:spcBef>
              <a:buFontTx/>
              <a:buAutoNum type="arabicPeriod"/>
              <a:defRPr/>
            </a:pPr>
            <a:r>
              <a:rPr lang="it-IT" sz="900" b="0" kern="0" dirty="0">
                <a:solidFill>
                  <a:schemeClr val="tx1"/>
                </a:solidFill>
                <a:latin typeface="Myriad Pro"/>
                <a:cs typeface="Calibri" pitchFamily="34" charset="0"/>
              </a:rPr>
              <a:t>Nome del Dispositivo</a:t>
            </a:r>
          </a:p>
          <a:p>
            <a:pPr marL="180000" lvl="0" indent="-180000" algn="l">
              <a:spcBef>
                <a:spcPts val="200"/>
              </a:spcBef>
              <a:buFontTx/>
              <a:buAutoNum type="arabicPeriod"/>
              <a:defRPr/>
            </a:pPr>
            <a:r>
              <a:rPr lang="it-IT" sz="900" b="0" kern="0" dirty="0">
                <a:solidFill>
                  <a:schemeClr val="tx1"/>
                </a:solidFill>
                <a:latin typeface="Myriad Pro"/>
                <a:cs typeface="Calibri" pitchFamily="34" charset="0"/>
              </a:rPr>
              <a:t>Questo simbolo appare solo se il dispositivo è un dispositivo di protezione e visualizza lo stato dell'interruttore</a:t>
            </a:r>
          </a:p>
          <a:p>
            <a:pPr marL="360000" lvl="1" algn="l">
              <a:spcBef>
                <a:spcPts val="200"/>
              </a:spcBef>
              <a:defRPr/>
            </a:pPr>
            <a:r>
              <a:rPr lang="it-IT" sz="900" b="0" kern="0" dirty="0">
                <a:solidFill>
                  <a:schemeClr val="tx1"/>
                </a:solidFill>
                <a:latin typeface="Myriad Pro"/>
                <a:cs typeface="Calibri" pitchFamily="34" charset="0"/>
              </a:rPr>
              <a:t>Aperto</a:t>
            </a:r>
          </a:p>
          <a:p>
            <a:pPr marL="360000" lvl="1" algn="l">
              <a:spcBef>
                <a:spcPts val="200"/>
              </a:spcBef>
              <a:defRPr/>
            </a:pPr>
            <a:r>
              <a:rPr lang="it-IT" sz="900" b="0" kern="0" dirty="0">
                <a:solidFill>
                  <a:schemeClr val="tx1"/>
                </a:solidFill>
                <a:latin typeface="Myriad Pro"/>
                <a:cs typeface="Calibri" pitchFamily="34" charset="0"/>
              </a:rPr>
              <a:t>Chiuso</a:t>
            </a:r>
          </a:p>
          <a:p>
            <a:pPr marL="360000" lvl="1" algn="l">
              <a:spcBef>
                <a:spcPts val="200"/>
              </a:spcBef>
              <a:defRPr/>
            </a:pPr>
            <a:r>
              <a:rPr lang="it-IT" sz="900" b="0" kern="0" dirty="0">
                <a:solidFill>
                  <a:schemeClr val="tx1"/>
                </a:solidFill>
                <a:latin typeface="Myriad Pro"/>
                <a:cs typeface="Calibri" pitchFamily="34" charset="0"/>
              </a:rPr>
              <a:t>Scattato</a:t>
            </a:r>
          </a:p>
          <a:p>
            <a:pPr marL="180000" lvl="0" indent="-180000" algn="l">
              <a:spcBef>
                <a:spcPts val="200"/>
              </a:spcBef>
              <a:buFontTx/>
              <a:buAutoNum type="arabicPeriod"/>
              <a:defRPr/>
            </a:pPr>
            <a:r>
              <a:rPr lang="it-IT" sz="900" b="0" kern="0" dirty="0">
                <a:solidFill>
                  <a:schemeClr val="tx1"/>
                </a:solidFill>
                <a:latin typeface="Myriad Pro"/>
                <a:cs typeface="Calibri" pitchFamily="34" charset="0"/>
              </a:rPr>
              <a:t>Stato della comunicazione</a:t>
            </a:r>
          </a:p>
          <a:p>
            <a:pPr marL="360000" lvl="1" algn="l">
              <a:spcBef>
                <a:spcPts val="200"/>
              </a:spcBef>
              <a:defRPr/>
            </a:pPr>
            <a:r>
              <a:rPr lang="it-IT" sz="900" b="0" kern="0" dirty="0">
                <a:solidFill>
                  <a:schemeClr val="tx1"/>
                </a:solidFill>
                <a:latin typeface="Myriad Pro"/>
                <a:cs typeface="Calibri" pitchFamily="34" charset="0"/>
              </a:rPr>
              <a:t>On</a:t>
            </a:r>
          </a:p>
          <a:p>
            <a:pPr marL="360000" lvl="1" algn="l">
              <a:spcBef>
                <a:spcPts val="200"/>
              </a:spcBef>
              <a:defRPr/>
            </a:pPr>
            <a:r>
              <a:rPr lang="it-IT" sz="900" b="0" kern="0" dirty="0">
                <a:solidFill>
                  <a:schemeClr val="tx1"/>
                </a:solidFill>
                <a:latin typeface="Myriad Pro"/>
                <a:cs typeface="Calibri" pitchFamily="34" charset="0"/>
              </a:rPr>
              <a:t>Off</a:t>
            </a:r>
          </a:p>
          <a:p>
            <a:pPr marL="360000" lvl="1" algn="l">
              <a:spcBef>
                <a:spcPts val="200"/>
              </a:spcBef>
              <a:defRPr/>
            </a:pPr>
            <a:r>
              <a:rPr lang="it-IT" sz="900" b="0" kern="0" dirty="0">
                <a:solidFill>
                  <a:schemeClr val="tx1"/>
                </a:solidFill>
                <a:latin typeface="Myriad Pro"/>
                <a:cs typeface="Calibri" pitchFamily="34" charset="0"/>
              </a:rPr>
              <a:t>Errore di comunicazione</a:t>
            </a:r>
            <a:endParaRPr lang="it-IT" sz="900" kern="0" dirty="0">
              <a:solidFill>
                <a:schemeClr val="tx1"/>
              </a:solidFill>
              <a:latin typeface="Myriad Pro"/>
              <a:cs typeface="Calibri" pitchFamily="34" charset="0"/>
            </a:endParaRPr>
          </a:p>
        </p:txBody>
      </p:sp>
      <p:pic>
        <p:nvPicPr>
          <p:cNvPr id="44" name="Picture 2" descr="C:\Users\enrico diani\Desktop\Segni grafici\Icons-measure-new-set\background-red\FAULT.png"/>
          <p:cNvPicPr>
            <a:picLocks noChangeAspect="1" noChangeArrowheads="1"/>
          </p:cNvPicPr>
          <p:nvPr/>
        </p:nvPicPr>
        <p:blipFill>
          <a:blip r:embed="rId3" cstate="print"/>
          <a:srcRect/>
          <a:stretch>
            <a:fillRect/>
          </a:stretch>
        </p:blipFill>
        <p:spPr bwMode="auto">
          <a:xfrm>
            <a:off x="2772000" y="7088408"/>
            <a:ext cx="169200" cy="169200"/>
          </a:xfrm>
          <a:prstGeom prst="rect">
            <a:avLst/>
          </a:prstGeom>
          <a:noFill/>
        </p:spPr>
      </p:pic>
      <p:pic>
        <p:nvPicPr>
          <p:cNvPr id="45" name="Picture 3" descr="C:\Users\enrico diani\Desktop\Segni grafici\Icons-measure-new-set\background-red\OFF.png"/>
          <p:cNvPicPr>
            <a:picLocks noChangeAspect="1" noChangeArrowheads="1"/>
          </p:cNvPicPr>
          <p:nvPr/>
        </p:nvPicPr>
        <p:blipFill>
          <a:blip r:embed="rId4" cstate="print"/>
          <a:srcRect/>
          <a:stretch>
            <a:fillRect/>
          </a:stretch>
        </p:blipFill>
        <p:spPr bwMode="auto">
          <a:xfrm>
            <a:off x="2772000" y="6908408"/>
            <a:ext cx="169200" cy="169200"/>
          </a:xfrm>
          <a:prstGeom prst="rect">
            <a:avLst/>
          </a:prstGeom>
          <a:noFill/>
        </p:spPr>
      </p:pic>
      <p:pic>
        <p:nvPicPr>
          <p:cNvPr id="47" name="Picture 4" descr="C:\Users\enrico diani\Desktop\Segni grafici\Icons-measure-new-set\background-red\ON.png"/>
          <p:cNvPicPr>
            <a:picLocks noChangeAspect="1" noChangeArrowheads="1"/>
          </p:cNvPicPr>
          <p:nvPr/>
        </p:nvPicPr>
        <p:blipFill>
          <a:blip r:embed="rId5" cstate="print"/>
          <a:srcRect/>
          <a:stretch>
            <a:fillRect/>
          </a:stretch>
        </p:blipFill>
        <p:spPr bwMode="auto">
          <a:xfrm>
            <a:off x="2772000" y="6736883"/>
            <a:ext cx="169200" cy="169200"/>
          </a:xfrm>
          <a:prstGeom prst="rect">
            <a:avLst/>
          </a:prstGeom>
          <a:noFill/>
        </p:spPr>
      </p:pic>
      <p:grpSp>
        <p:nvGrpSpPr>
          <p:cNvPr id="80" name="Gruppo 79"/>
          <p:cNvGrpSpPr/>
          <p:nvPr/>
        </p:nvGrpSpPr>
        <p:grpSpPr>
          <a:xfrm>
            <a:off x="2988000" y="2412000"/>
            <a:ext cx="2807970" cy="2197100"/>
            <a:chOff x="2872740" y="2365375"/>
            <a:chExt cx="2807970" cy="2197100"/>
          </a:xfrm>
        </p:grpSpPr>
        <p:grpSp>
          <p:nvGrpSpPr>
            <p:cNvPr id="81" name="Gruppo 56"/>
            <p:cNvGrpSpPr>
              <a:grpSpLocks noChangeAspect="1"/>
            </p:cNvGrpSpPr>
            <p:nvPr/>
          </p:nvGrpSpPr>
          <p:grpSpPr>
            <a:xfrm>
              <a:off x="2872740" y="2365375"/>
              <a:ext cx="2807970" cy="2197100"/>
              <a:chOff x="2145340" y="1727200"/>
              <a:chExt cx="2807970" cy="2197100"/>
            </a:xfrm>
          </p:grpSpPr>
          <p:grpSp>
            <p:nvGrpSpPr>
              <p:cNvPr id="83" name="Gruppo 53"/>
              <p:cNvGrpSpPr/>
              <p:nvPr/>
            </p:nvGrpSpPr>
            <p:grpSpPr>
              <a:xfrm>
                <a:off x="3055620" y="1727200"/>
                <a:ext cx="999913" cy="2197100"/>
                <a:chOff x="3055620" y="1727200"/>
                <a:chExt cx="999913" cy="2197100"/>
              </a:xfrm>
            </p:grpSpPr>
            <p:sp>
              <p:nvSpPr>
                <p:cNvPr id="87" name="Elaborazione alternativa 86"/>
                <p:cNvSpPr/>
                <p:nvPr/>
              </p:nvSpPr>
              <p:spPr bwMode="auto">
                <a:xfrm>
                  <a:off x="3436620" y="2148840"/>
                  <a:ext cx="466299" cy="312420"/>
                </a:xfrm>
                <a:prstGeom prst="flowChartAlternateProcess">
                  <a:avLst/>
                </a:prstGeom>
                <a:gradFill flip="none" rotWithShape="1">
                  <a:gsLst>
                    <a:gs pos="0">
                      <a:srgbClr val="146BBA">
                        <a:tint val="66000"/>
                        <a:satMod val="160000"/>
                      </a:srgbClr>
                    </a:gs>
                    <a:gs pos="50000">
                      <a:srgbClr val="146BBA">
                        <a:tint val="44500"/>
                        <a:satMod val="160000"/>
                      </a:srgbClr>
                    </a:gs>
                    <a:gs pos="100000">
                      <a:srgbClr val="146BBA">
                        <a:tint val="23500"/>
                        <a:satMod val="160000"/>
                      </a:srgbClr>
                    </a:gs>
                  </a:gsLst>
                  <a:lin ang="270000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cxnSp>
              <p:nvCxnSpPr>
                <p:cNvPr id="88" name="Connettore 1 87"/>
                <p:cNvCxnSpPr/>
                <p:nvPr/>
              </p:nvCxnSpPr>
              <p:spPr bwMode="auto">
                <a:xfrm flipV="1">
                  <a:off x="3663950" y="1727200"/>
                  <a:ext cx="0" cy="42545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9" name="Connettore 4 88"/>
                <p:cNvCxnSpPr>
                  <a:stCxn id="87" idx="2"/>
                </p:cNvCxnSpPr>
                <p:nvPr/>
              </p:nvCxnSpPr>
              <p:spPr bwMode="auto">
                <a:xfrm rot="5400000">
                  <a:off x="3130285" y="2615195"/>
                  <a:ext cx="693420" cy="385550"/>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p:spPr>
            </p:cxnSp>
            <p:cxnSp>
              <p:nvCxnSpPr>
                <p:cNvPr id="90" name="Connettore 4 89"/>
                <p:cNvCxnSpPr/>
                <p:nvPr/>
              </p:nvCxnSpPr>
              <p:spPr bwMode="auto">
                <a:xfrm rot="16200000" flipH="1">
                  <a:off x="3516048" y="2615195"/>
                  <a:ext cx="693420" cy="385550"/>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p:spPr>
            </p:cxnSp>
            <p:sp>
              <p:nvSpPr>
                <p:cNvPr id="91" name="Elaborazione alternativa 90"/>
                <p:cNvSpPr/>
                <p:nvPr/>
              </p:nvSpPr>
              <p:spPr bwMode="auto">
                <a:xfrm>
                  <a:off x="3055620" y="3152140"/>
                  <a:ext cx="466299" cy="312420"/>
                </a:xfrm>
                <a:prstGeom prst="flowChartAlternateProcess">
                  <a:avLst/>
                </a:prstGeom>
                <a:gradFill flip="none" rotWithShape="1">
                  <a:gsLst>
                    <a:gs pos="0">
                      <a:srgbClr val="146BBA">
                        <a:tint val="66000"/>
                        <a:satMod val="160000"/>
                      </a:srgbClr>
                    </a:gs>
                    <a:gs pos="50000">
                      <a:srgbClr val="146BBA">
                        <a:tint val="44500"/>
                        <a:satMod val="160000"/>
                      </a:srgbClr>
                    </a:gs>
                    <a:gs pos="100000">
                      <a:srgbClr val="146BBA">
                        <a:tint val="23500"/>
                        <a:satMod val="160000"/>
                      </a:srgbClr>
                    </a:gs>
                  </a:gsLst>
                  <a:lin ang="270000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cxnSp>
              <p:nvCxnSpPr>
                <p:cNvPr id="92" name="Connettore 1 91"/>
                <p:cNvCxnSpPr>
                  <a:stCxn id="91" idx="2"/>
                </p:cNvCxnSpPr>
                <p:nvPr/>
              </p:nvCxnSpPr>
              <p:spPr bwMode="auto">
                <a:xfrm>
                  <a:off x="3288770" y="3464560"/>
                  <a:ext cx="530" cy="45974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84" name="CasellaDiTesto 83"/>
              <p:cNvSpPr txBox="1"/>
              <p:nvPr/>
            </p:nvSpPr>
            <p:spPr>
              <a:xfrm>
                <a:off x="3944613" y="2142490"/>
                <a:ext cx="1008697" cy="369332"/>
              </a:xfrm>
              <a:prstGeom prst="rect">
                <a:avLst/>
              </a:prstGeom>
              <a:noFill/>
            </p:spPr>
            <p:txBody>
              <a:bodyPr wrap="square" rtlCol="0">
                <a:spAutoFit/>
              </a:bodyPr>
              <a:lstStyle/>
              <a:p>
                <a:pPr algn="ctr"/>
                <a:r>
                  <a:rPr lang="es-ES" sz="900" b="0" dirty="0">
                    <a:solidFill>
                      <a:srgbClr val="146BBA"/>
                    </a:solidFill>
                    <a:latin typeface="Myriad Pro" pitchFamily="34" charset="0"/>
                  </a:rPr>
                  <a:t>Dispositivo 1 - Misura Generale</a:t>
                </a:r>
              </a:p>
            </p:txBody>
          </p:sp>
          <p:sp>
            <p:nvSpPr>
              <p:cNvPr id="85" name="CasellaDiTesto 84"/>
              <p:cNvSpPr txBox="1"/>
              <p:nvPr/>
            </p:nvSpPr>
            <p:spPr>
              <a:xfrm>
                <a:off x="2145340" y="3136900"/>
                <a:ext cx="877260" cy="369332"/>
              </a:xfrm>
              <a:prstGeom prst="rect">
                <a:avLst/>
              </a:prstGeom>
              <a:noFill/>
            </p:spPr>
            <p:txBody>
              <a:bodyPr wrap="square" rtlCol="0">
                <a:spAutoFit/>
              </a:bodyPr>
              <a:lstStyle/>
              <a:p>
                <a:pPr algn="ctr"/>
                <a:r>
                  <a:rPr lang="it-IT" sz="900" b="0">
                    <a:solidFill>
                      <a:srgbClr val="146BBA"/>
                    </a:solidFill>
                    <a:latin typeface="Myriad Pro" pitchFamily="34" charset="0"/>
                  </a:rPr>
                  <a:t>Dispositivo 2 - Iluminazione</a:t>
                </a:r>
              </a:p>
            </p:txBody>
          </p:sp>
          <p:sp>
            <p:nvSpPr>
              <p:cNvPr id="86" name="CasellaDiTesto 85"/>
              <p:cNvSpPr txBox="1"/>
              <p:nvPr/>
            </p:nvSpPr>
            <p:spPr>
              <a:xfrm>
                <a:off x="3701421" y="3298824"/>
                <a:ext cx="762310" cy="369332"/>
              </a:xfrm>
              <a:prstGeom prst="rect">
                <a:avLst/>
              </a:prstGeom>
              <a:noFill/>
            </p:spPr>
            <p:txBody>
              <a:bodyPr wrap="square" rtlCol="0">
                <a:spAutoFit/>
              </a:bodyPr>
              <a:lstStyle/>
              <a:p>
                <a:pPr algn="ctr"/>
                <a:r>
                  <a:rPr lang="es-ES" sz="900" dirty="0">
                    <a:solidFill>
                      <a:srgbClr val="146BBA"/>
                    </a:solidFill>
                    <a:latin typeface="Myriad Pro" pitchFamily="34" charset="0"/>
                  </a:rPr>
                  <a:t>Dispositivo escluso</a:t>
                </a:r>
              </a:p>
            </p:txBody>
          </p:sp>
        </p:grpSp>
        <p:sp>
          <p:nvSpPr>
            <p:cNvPr id="82" name="Freccia a destra con strisce 81"/>
            <p:cNvSpPr/>
            <p:nvPr/>
          </p:nvSpPr>
          <p:spPr bwMode="auto">
            <a:xfrm rot="12338582">
              <a:off x="3997794" y="3963857"/>
              <a:ext cx="537254" cy="213360"/>
            </a:xfrm>
            <a:prstGeom prst="stripedRightArrow">
              <a:avLst>
                <a:gd name="adj1" fmla="val 50000"/>
                <a:gd name="adj2" fmla="val 83271"/>
              </a:avLst>
            </a:prstGeom>
            <a:solidFill>
              <a:srgbClr val="146BBA"/>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grpSp>
      <p:pic>
        <p:nvPicPr>
          <p:cNvPr id="31" name="Picture 4"/>
          <p:cNvPicPr>
            <a:picLocks noChangeAspect="1" noChangeArrowheads="1"/>
          </p:cNvPicPr>
          <p:nvPr/>
        </p:nvPicPr>
        <p:blipFill>
          <a:blip r:embed="rId6" cstate="print"/>
          <a:srcRect/>
          <a:stretch>
            <a:fillRect/>
          </a:stretch>
        </p:blipFill>
        <p:spPr bwMode="auto">
          <a:xfrm>
            <a:off x="2772000" y="7405340"/>
            <a:ext cx="161280" cy="144000"/>
          </a:xfrm>
          <a:prstGeom prst="roundRect">
            <a:avLst/>
          </a:prstGeom>
          <a:noFill/>
          <a:ln w="9525">
            <a:noFill/>
            <a:miter lim="800000"/>
            <a:headEnd/>
            <a:tailEnd/>
          </a:ln>
        </p:spPr>
      </p:pic>
      <p:pic>
        <p:nvPicPr>
          <p:cNvPr id="40" name="Picture 6"/>
          <p:cNvPicPr>
            <a:picLocks noChangeAspect="1" noChangeArrowheads="1"/>
          </p:cNvPicPr>
          <p:nvPr/>
        </p:nvPicPr>
        <p:blipFill>
          <a:blip r:embed="rId7" cstate="print"/>
          <a:srcRect/>
          <a:stretch>
            <a:fillRect/>
          </a:stretch>
        </p:blipFill>
        <p:spPr bwMode="auto">
          <a:xfrm>
            <a:off x="2772000" y="7570940"/>
            <a:ext cx="155077" cy="144000"/>
          </a:xfrm>
          <a:prstGeom prst="roundRect">
            <a:avLst/>
          </a:prstGeom>
          <a:noFill/>
          <a:ln w="9525">
            <a:noFill/>
            <a:miter lim="800000"/>
            <a:headEnd/>
            <a:tailEnd/>
          </a:ln>
        </p:spPr>
      </p:pic>
      <p:pic>
        <p:nvPicPr>
          <p:cNvPr id="41" name="Picture 3"/>
          <p:cNvPicPr>
            <a:picLocks noChangeAspect="1" noChangeArrowheads="1"/>
          </p:cNvPicPr>
          <p:nvPr/>
        </p:nvPicPr>
        <p:blipFill>
          <a:blip r:embed="rId8" cstate="print"/>
          <a:srcRect/>
          <a:stretch>
            <a:fillRect/>
          </a:stretch>
        </p:blipFill>
        <p:spPr bwMode="auto">
          <a:xfrm>
            <a:off x="2772000" y="7733655"/>
            <a:ext cx="165333" cy="144000"/>
          </a:xfrm>
          <a:prstGeom prst="roundRect">
            <a:avLst/>
          </a:prstGeom>
          <a:noFill/>
          <a:ln w="9525">
            <a:noFill/>
            <a:miter lim="800000"/>
            <a:headEnd/>
            <a:tailEnd/>
          </a:ln>
        </p:spPr>
      </p:pic>
      <p:pic>
        <p:nvPicPr>
          <p:cNvPr id="83970" name="Picture 2"/>
          <p:cNvPicPr>
            <a:picLocks noChangeAspect="1" noChangeArrowheads="1"/>
          </p:cNvPicPr>
          <p:nvPr/>
        </p:nvPicPr>
        <p:blipFill>
          <a:blip r:embed="rId9" cstate="print"/>
          <a:srcRect/>
          <a:stretch>
            <a:fillRect/>
          </a:stretch>
        </p:blipFill>
        <p:spPr bwMode="auto">
          <a:xfrm>
            <a:off x="2988000" y="5184000"/>
            <a:ext cx="2135455" cy="522000"/>
          </a:xfrm>
          <a:prstGeom prst="rect">
            <a:avLst/>
          </a:prstGeom>
          <a:noFill/>
          <a:ln w="9525">
            <a:noFill/>
            <a:miter lim="800000"/>
            <a:headEnd/>
            <a:tailEnd/>
          </a:ln>
        </p:spPr>
      </p:pic>
      <p:sp>
        <p:nvSpPr>
          <p:cNvPr id="46" name="CasellaDiTesto 20"/>
          <p:cNvSpPr txBox="1">
            <a:spLocks noChangeArrowheads="1"/>
          </p:cNvSpPr>
          <p:nvPr/>
        </p:nvSpPr>
        <p:spPr bwMode="auto">
          <a:xfrm>
            <a:off x="2576739" y="5446061"/>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pitchFamily="34" charset="0"/>
                <a:cs typeface="Calibri" pitchFamily="34" charset="0"/>
              </a:rPr>
              <a:t>1</a:t>
            </a:r>
          </a:p>
        </p:txBody>
      </p:sp>
      <p:cxnSp>
        <p:nvCxnSpPr>
          <p:cNvPr id="48" name="Connettore 1 47"/>
          <p:cNvCxnSpPr/>
          <p:nvPr/>
        </p:nvCxnSpPr>
        <p:spPr>
          <a:xfrm>
            <a:off x="2763520" y="53018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49" name="CasellaDiTesto 20"/>
          <p:cNvSpPr txBox="1">
            <a:spLocks noChangeArrowheads="1"/>
          </p:cNvSpPr>
          <p:nvPr/>
        </p:nvSpPr>
        <p:spPr bwMode="auto">
          <a:xfrm>
            <a:off x="2576739" y="5185711"/>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pitchFamily="34" charset="0"/>
                <a:cs typeface="Calibri" pitchFamily="34" charset="0"/>
              </a:rPr>
              <a:t>2</a:t>
            </a:r>
          </a:p>
        </p:txBody>
      </p:sp>
      <p:cxnSp>
        <p:nvCxnSpPr>
          <p:cNvPr id="50" name="Connettore 1 49"/>
          <p:cNvCxnSpPr/>
          <p:nvPr/>
        </p:nvCxnSpPr>
        <p:spPr>
          <a:xfrm>
            <a:off x="2763520" y="55685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51" name="Connettore 1 50"/>
          <p:cNvCxnSpPr/>
          <p:nvPr/>
        </p:nvCxnSpPr>
        <p:spPr>
          <a:xfrm rot="5400000">
            <a:off x="4501515" y="57844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52" name="CasellaDiTesto 17"/>
          <p:cNvSpPr txBox="1">
            <a:spLocks noChangeArrowheads="1"/>
          </p:cNvSpPr>
          <p:nvPr/>
        </p:nvSpPr>
        <p:spPr bwMode="auto">
          <a:xfrm>
            <a:off x="4536440" y="5876501"/>
            <a:ext cx="130175"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pitchFamily="34" charset="0"/>
                <a:cs typeface="Calibri" pitchFamily="34" charset="0"/>
              </a:rPr>
              <a:t>3</a:t>
            </a:r>
          </a:p>
        </p:txBody>
      </p:sp>
      <p:cxnSp>
        <p:nvCxnSpPr>
          <p:cNvPr id="53" name="Connettore 1 52"/>
          <p:cNvCxnSpPr/>
          <p:nvPr/>
        </p:nvCxnSpPr>
        <p:spPr>
          <a:xfrm rot="5400000">
            <a:off x="4311650" y="57844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54" name="CasellaDiTesto 17"/>
          <p:cNvSpPr txBox="1">
            <a:spLocks noChangeArrowheads="1"/>
          </p:cNvSpPr>
          <p:nvPr/>
        </p:nvSpPr>
        <p:spPr bwMode="auto">
          <a:xfrm>
            <a:off x="4346575" y="5876501"/>
            <a:ext cx="130175"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pitchFamily="34" charset="0"/>
                <a:cs typeface="Calibri" pitchFamily="34" charset="0"/>
              </a:rPr>
              <a:t>4</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3"/>
          <p:cNvSpPr txBox="1">
            <a:spLocks noChangeArrowheads="1"/>
          </p:cNvSpPr>
          <p:nvPr/>
        </p:nvSpPr>
        <p:spPr bwMode="auto">
          <a:xfrm>
            <a:off x="2520000"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l">
              <a:spcBef>
                <a:spcPts val="200"/>
              </a:spcBef>
            </a:pPr>
            <a:r>
              <a:rPr lang="it-IT" sz="900" kern="0" dirty="0">
                <a:solidFill>
                  <a:srgbClr val="146BBA"/>
                </a:solidFill>
                <a:latin typeface="Myriad Pro"/>
                <a:cs typeface="Calibri" pitchFamily="34" charset="0"/>
              </a:rPr>
              <a:t>7.12.1.4</a:t>
            </a:r>
            <a:r>
              <a:rPr lang="it-IT" sz="900" kern="0" dirty="0">
                <a:solidFill>
                  <a:schemeClr val="tx1"/>
                </a:solidFill>
                <a:latin typeface="Myriad Pro"/>
                <a:cs typeface="Calibri" pitchFamily="34" charset="0"/>
              </a:rPr>
              <a:t> Funzioni di sistema</a:t>
            </a:r>
          </a:p>
          <a:p>
            <a:pPr indent="88900" algn="l">
              <a:spcBef>
                <a:spcPts val="200"/>
              </a:spcBef>
              <a:buFont typeface="Calibri" pitchFamily="34" charset="0"/>
              <a:buChar char="‒"/>
            </a:pPr>
            <a:r>
              <a:rPr lang="it-IT" sz="900" b="0" kern="0" dirty="0">
                <a:solidFill>
                  <a:schemeClr val="tx1"/>
                </a:solidFill>
                <a:latin typeface="Myriad Pro"/>
                <a:cs typeface="Calibri" pitchFamily="34" charset="0"/>
              </a:rPr>
              <a:t>Pulsante ON/OFF</a:t>
            </a: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r>
              <a:rPr lang="it-IT" sz="900" b="0" kern="0" dirty="0">
                <a:solidFill>
                  <a:schemeClr val="tx1"/>
                </a:solidFill>
                <a:latin typeface="Myriad Pro"/>
                <a:cs typeface="Calibri" pitchFamily="34" charset="0"/>
              </a:rPr>
              <a:t>Permette di abilitare/disabilitare un Gateway o un Dispositivo; la funzione è disponibile solo per i Gateway e i Dispositivi.</a:t>
            </a: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Cliccare su “ON” per disattivare un Gateway/Dispositivo </a:t>
            </a:r>
          </a:p>
          <a:p>
            <a:pPr algn="l">
              <a:spcBef>
                <a:spcPts val="200"/>
              </a:spcBef>
            </a:pPr>
            <a:r>
              <a:rPr lang="it-IT" sz="900" b="0" kern="0" dirty="0">
                <a:solidFill>
                  <a:schemeClr val="tx1"/>
                </a:solidFill>
                <a:latin typeface="Myriad Pro"/>
                <a:cs typeface="Calibri" pitchFamily="34" charset="0"/>
              </a:rPr>
              <a:t>Il Gateway (Dispositivo) selezionato ed il pulsante passano nello stato OFF.</a:t>
            </a: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kern="0" dirty="0">
              <a:solidFill>
                <a:schemeClr val="tx1"/>
              </a:solidFill>
              <a:latin typeface="Myriad Pro"/>
              <a:cs typeface="Calibri" pitchFamily="34" charset="0"/>
            </a:endParaRPr>
          </a:p>
          <a:p>
            <a:pPr algn="l">
              <a:spcBef>
                <a:spcPts val="200"/>
              </a:spcBef>
            </a:pPr>
            <a:endParaRPr lang="it-IT" sz="900" kern="0" dirty="0">
              <a:solidFill>
                <a:schemeClr val="tx1"/>
              </a:solidFill>
              <a:latin typeface="Myriad Pro"/>
              <a:cs typeface="Calibri" pitchFamily="34" charset="0"/>
            </a:endParaRPr>
          </a:p>
          <a:p>
            <a:pPr algn="l">
              <a:spcBef>
                <a:spcPts val="200"/>
              </a:spcBef>
            </a:pPr>
            <a:endParaRPr lang="it-IT" sz="900" kern="0" dirty="0">
              <a:solidFill>
                <a:schemeClr val="tx1"/>
              </a:solidFill>
              <a:latin typeface="Myriad Pro"/>
              <a:cs typeface="Calibri" pitchFamily="34" charset="0"/>
            </a:endParaRPr>
          </a:p>
          <a:p>
            <a:pPr algn="l">
              <a:spcBef>
                <a:spcPts val="200"/>
              </a:spcBef>
            </a:pPr>
            <a:endParaRPr lang="it-IT" sz="900" kern="0" dirty="0">
              <a:solidFill>
                <a:schemeClr val="tx1"/>
              </a:solidFill>
              <a:latin typeface="Myriad Pro"/>
              <a:cs typeface="Calibri" pitchFamily="34" charset="0"/>
            </a:endParaRPr>
          </a:p>
          <a:p>
            <a:pPr algn="l">
              <a:spcBef>
                <a:spcPts val="200"/>
              </a:spcBef>
            </a:pPr>
            <a:endParaRPr lang="it-IT" sz="900" kern="0" dirty="0">
              <a:solidFill>
                <a:schemeClr val="tx1"/>
              </a:solidFill>
              <a:latin typeface="Myriad Pro"/>
              <a:cs typeface="Calibri" pitchFamily="34" charset="0"/>
            </a:endParaRPr>
          </a:p>
          <a:p>
            <a:pPr algn="l">
              <a:spcBef>
                <a:spcPts val="200"/>
              </a:spcBef>
            </a:pPr>
            <a:endParaRPr lang="it-IT" sz="900" kern="0" dirty="0">
              <a:solidFill>
                <a:schemeClr val="tx1"/>
              </a:solidFill>
              <a:latin typeface="Myriad Pro"/>
              <a:cs typeface="Calibri" pitchFamily="34" charset="0"/>
            </a:endParaRPr>
          </a:p>
          <a:p>
            <a:pPr algn="l">
              <a:spcBef>
                <a:spcPts val="200"/>
              </a:spcBef>
            </a:pPr>
            <a:endParaRPr lang="it-IT" sz="900" kern="0" dirty="0">
              <a:solidFill>
                <a:schemeClr val="tx1"/>
              </a:solidFill>
              <a:latin typeface="Myriad Pro"/>
              <a:cs typeface="Calibri" pitchFamily="34" charset="0"/>
            </a:endParaRPr>
          </a:p>
          <a:p>
            <a:pPr algn="l">
              <a:spcBef>
                <a:spcPts val="200"/>
              </a:spcBef>
            </a:pPr>
            <a:r>
              <a:rPr lang="it-IT" sz="900" kern="0" dirty="0">
                <a:solidFill>
                  <a:srgbClr val="146BBA"/>
                </a:solidFill>
                <a:latin typeface="Myriad Pro"/>
                <a:cs typeface="Calibri" pitchFamily="34" charset="0"/>
              </a:rPr>
              <a:t>Nota:</a:t>
            </a:r>
            <a:r>
              <a:rPr lang="it-IT" sz="900" b="0" kern="0" dirty="0">
                <a:solidFill>
                  <a:srgbClr val="146BBA"/>
                </a:solidFill>
                <a:latin typeface="Myriad Pro"/>
                <a:cs typeface="Calibri" pitchFamily="34" charset="0"/>
              </a:rPr>
              <a:t> </a:t>
            </a:r>
          </a:p>
          <a:p>
            <a:pPr indent="85725" algn="l">
              <a:spcBef>
                <a:spcPts val="200"/>
              </a:spcBef>
              <a:buFont typeface="Arial" pitchFamily="34" charset="0"/>
              <a:buChar char="•"/>
            </a:pPr>
            <a:r>
              <a:rPr lang="it-IT" sz="900" b="0" kern="0" dirty="0">
                <a:solidFill>
                  <a:schemeClr val="tx1"/>
                </a:solidFill>
                <a:latin typeface="Myriad Pro"/>
                <a:cs typeface="Calibri" pitchFamily="34" charset="0"/>
              </a:rPr>
              <a:t>La disattivazione di un Gateway causa la conseguente disattivazione di tutti i dispositivi ad esso connessi.</a:t>
            </a:r>
          </a:p>
          <a:p>
            <a:pPr indent="85725" algn="l">
              <a:spcBef>
                <a:spcPts val="200"/>
              </a:spcBef>
              <a:buFont typeface="Arial" pitchFamily="34" charset="0"/>
              <a:buChar char="•"/>
            </a:pPr>
            <a:r>
              <a:rPr lang="it-IT" sz="900" b="0" kern="0" dirty="0">
                <a:solidFill>
                  <a:schemeClr val="tx1"/>
                </a:solidFill>
                <a:latin typeface="Myriad Pro"/>
                <a:cs typeface="Calibri" pitchFamily="34" charset="0"/>
              </a:rPr>
              <a:t>Se un dispositivo è disattivato, i dati misurati dal dispositivo non verranno visualizzati nella pagina “Dispositivi”.</a:t>
            </a:r>
          </a:p>
          <a:p>
            <a:pPr indent="85725" algn="l">
              <a:spcBef>
                <a:spcPts val="200"/>
              </a:spcBef>
              <a:buFont typeface="Arial" pitchFamily="34" charset="0"/>
              <a:buChar char="•"/>
            </a:pPr>
            <a:r>
              <a:rPr lang="it-IT" sz="900" b="0" kern="0" dirty="0">
                <a:solidFill>
                  <a:schemeClr val="tx1"/>
                </a:solidFill>
                <a:latin typeface="Myriad Pro"/>
                <a:cs typeface="Calibri" pitchFamily="34" charset="0"/>
              </a:rPr>
              <a:t>Per riportare un Gateway / Dispositivo nello stato ON, cliccare semplicemente su “OFF”.</a:t>
            </a:r>
          </a:p>
        </p:txBody>
      </p:sp>
      <p:pic>
        <p:nvPicPr>
          <p:cNvPr id="75778" name="Picture 2"/>
          <p:cNvPicPr>
            <a:picLocks noChangeAspect="1" noChangeArrowheads="1"/>
          </p:cNvPicPr>
          <p:nvPr/>
        </p:nvPicPr>
        <p:blipFill>
          <a:blip r:embed="rId3" cstate="print"/>
          <a:srcRect/>
          <a:stretch>
            <a:fillRect/>
          </a:stretch>
        </p:blipFill>
        <p:spPr bwMode="auto">
          <a:xfrm>
            <a:off x="2988000" y="2196000"/>
            <a:ext cx="2753438" cy="1980000"/>
          </a:xfrm>
          <a:prstGeom prst="rect">
            <a:avLst/>
          </a:prstGeom>
          <a:noFill/>
          <a:ln w="9525">
            <a:noFill/>
            <a:miter lim="800000"/>
            <a:headEnd/>
            <a:tailEnd/>
          </a:ln>
        </p:spPr>
      </p:pic>
      <p:pic>
        <p:nvPicPr>
          <p:cNvPr id="75779" name="Picture 3"/>
          <p:cNvPicPr>
            <a:picLocks noChangeAspect="1" noChangeArrowheads="1"/>
          </p:cNvPicPr>
          <p:nvPr/>
        </p:nvPicPr>
        <p:blipFill>
          <a:blip r:embed="rId4" cstate="print"/>
          <a:srcRect/>
          <a:stretch>
            <a:fillRect/>
          </a:stretch>
        </p:blipFill>
        <p:spPr bwMode="auto">
          <a:xfrm>
            <a:off x="2988000" y="4896000"/>
            <a:ext cx="2753438" cy="1980000"/>
          </a:xfrm>
          <a:prstGeom prst="rect">
            <a:avLst/>
          </a:prstGeom>
          <a:noFill/>
          <a:ln w="9525">
            <a:noFill/>
            <a:miter lim="800000"/>
            <a:headEnd/>
            <a:tailEnd/>
          </a:ln>
        </p:spPr>
      </p:pic>
      <p:grpSp>
        <p:nvGrpSpPr>
          <p:cNvPr id="29" name="Gruppo 28"/>
          <p:cNvGrpSpPr/>
          <p:nvPr/>
        </p:nvGrpSpPr>
        <p:grpSpPr>
          <a:xfrm>
            <a:off x="2988000" y="1584000"/>
            <a:ext cx="2100300" cy="238125"/>
            <a:chOff x="2988000" y="1584000"/>
            <a:chExt cx="2100300" cy="238125"/>
          </a:xfrm>
        </p:grpSpPr>
        <p:pic>
          <p:nvPicPr>
            <p:cNvPr id="39" name="Picture 2"/>
            <p:cNvPicPr>
              <a:picLocks noChangeAspect="1" noChangeArrowheads="1"/>
            </p:cNvPicPr>
            <p:nvPr/>
          </p:nvPicPr>
          <p:blipFill>
            <a:blip r:embed="rId5" cstate="print"/>
            <a:srcRect/>
            <a:stretch>
              <a:fillRect/>
            </a:stretch>
          </p:blipFill>
          <p:spPr bwMode="auto">
            <a:xfrm>
              <a:off x="2988000" y="1584000"/>
              <a:ext cx="876300" cy="238125"/>
            </a:xfrm>
            <a:prstGeom prst="rect">
              <a:avLst/>
            </a:prstGeom>
            <a:noFill/>
            <a:ln w="9525">
              <a:noFill/>
              <a:miter lim="800000"/>
              <a:headEnd/>
              <a:tailEnd/>
            </a:ln>
          </p:spPr>
        </p:pic>
        <p:pic>
          <p:nvPicPr>
            <p:cNvPr id="40" name="Picture 3"/>
            <p:cNvPicPr>
              <a:picLocks noChangeAspect="1" noChangeArrowheads="1"/>
            </p:cNvPicPr>
            <p:nvPr/>
          </p:nvPicPr>
          <p:blipFill>
            <a:blip r:embed="rId6" cstate="print"/>
            <a:srcRect/>
            <a:stretch>
              <a:fillRect/>
            </a:stretch>
          </p:blipFill>
          <p:spPr bwMode="auto">
            <a:xfrm>
              <a:off x="4212000" y="1584000"/>
              <a:ext cx="876300" cy="238125"/>
            </a:xfrm>
            <a:prstGeom prst="rect">
              <a:avLst/>
            </a:prstGeom>
            <a:noFill/>
            <a:ln w="9525">
              <a:noFill/>
              <a:miter lim="800000"/>
              <a:headEnd/>
              <a:tailEnd/>
            </a:ln>
          </p:spPr>
        </p:pic>
      </p:grpSp>
      <p:pic>
        <p:nvPicPr>
          <p:cNvPr id="22" name="Picture 2">
            <a:extLst>
              <a:ext uri="{FF2B5EF4-FFF2-40B4-BE49-F238E27FC236}">
                <a16:creationId xmlns:a16="http://schemas.microsoft.com/office/drawing/2014/main" id="{A87AD53D-D201-4817-AC90-7CCD799FDE1B}"/>
              </a:ext>
            </a:extLst>
          </p:cNvPr>
          <p:cNvPicPr>
            <a:picLocks noChangeAspect="1" noChangeArrowheads="1"/>
          </p:cNvPicPr>
          <p:nvPr/>
        </p:nvPicPr>
        <p:blipFill>
          <a:blip r:embed="rId3" cstate="print"/>
          <a:srcRect/>
          <a:stretch>
            <a:fillRect/>
          </a:stretch>
        </p:blipFill>
        <p:spPr bwMode="auto">
          <a:xfrm>
            <a:off x="2988000" y="2196000"/>
            <a:ext cx="2753438" cy="1980000"/>
          </a:xfrm>
          <a:prstGeom prst="rect">
            <a:avLst/>
          </a:prstGeom>
          <a:noFill/>
          <a:ln w="9525">
            <a:noFill/>
            <a:miter lim="800000"/>
            <a:headEnd/>
            <a:tailEnd/>
          </a:ln>
        </p:spPr>
      </p:pic>
      <p:sp>
        <p:nvSpPr>
          <p:cNvPr id="24" name="Rettangolo 23">
            <a:extLst>
              <a:ext uri="{FF2B5EF4-FFF2-40B4-BE49-F238E27FC236}">
                <a16:creationId xmlns:a16="http://schemas.microsoft.com/office/drawing/2014/main" id="{9613F342-3986-46A9-B5D8-33CEB896DEEF}"/>
              </a:ext>
            </a:extLst>
          </p:cNvPr>
          <p:cNvSpPr/>
          <p:nvPr/>
        </p:nvSpPr>
        <p:spPr bwMode="auto">
          <a:xfrm>
            <a:off x="3597253" y="2938766"/>
            <a:ext cx="177800" cy="92075"/>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27" name="Rettangolo 26">
            <a:extLst>
              <a:ext uri="{FF2B5EF4-FFF2-40B4-BE49-F238E27FC236}">
                <a16:creationId xmlns:a16="http://schemas.microsoft.com/office/drawing/2014/main" id="{EC8C8DE3-01A4-4347-8DDC-7C8D74083A89}"/>
              </a:ext>
            </a:extLst>
          </p:cNvPr>
          <p:cNvSpPr/>
          <p:nvPr/>
        </p:nvSpPr>
        <p:spPr bwMode="auto">
          <a:xfrm>
            <a:off x="5342721" y="2581103"/>
            <a:ext cx="348456" cy="132239"/>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28" name="Rettangolo 27">
            <a:extLst>
              <a:ext uri="{FF2B5EF4-FFF2-40B4-BE49-F238E27FC236}">
                <a16:creationId xmlns:a16="http://schemas.microsoft.com/office/drawing/2014/main" id="{6AFA78ED-90C0-4FEE-8D29-172A7D21DE75}"/>
              </a:ext>
            </a:extLst>
          </p:cNvPr>
          <p:cNvSpPr/>
          <p:nvPr/>
        </p:nvSpPr>
        <p:spPr bwMode="auto">
          <a:xfrm>
            <a:off x="5343515" y="5273345"/>
            <a:ext cx="348456" cy="132239"/>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41" name="Rettangolo 40">
            <a:extLst>
              <a:ext uri="{FF2B5EF4-FFF2-40B4-BE49-F238E27FC236}">
                <a16:creationId xmlns:a16="http://schemas.microsoft.com/office/drawing/2014/main" id="{2DA210EC-7E4A-4C2E-9E07-D05955D55522}"/>
              </a:ext>
            </a:extLst>
          </p:cNvPr>
          <p:cNvSpPr/>
          <p:nvPr/>
        </p:nvSpPr>
        <p:spPr bwMode="auto">
          <a:xfrm>
            <a:off x="3597253" y="5640973"/>
            <a:ext cx="177800" cy="92075"/>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42" name="Rettangolo 41">
            <a:extLst>
              <a:ext uri="{FF2B5EF4-FFF2-40B4-BE49-F238E27FC236}">
                <a16:creationId xmlns:a16="http://schemas.microsoft.com/office/drawing/2014/main" id="{438FEF4A-0BA9-4B31-B83F-D34032C141FD}"/>
              </a:ext>
            </a:extLst>
          </p:cNvPr>
          <p:cNvSpPr/>
          <p:nvPr/>
        </p:nvSpPr>
        <p:spPr bwMode="auto">
          <a:xfrm>
            <a:off x="5342721" y="2581103"/>
            <a:ext cx="348456" cy="132239"/>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43" name="Rettangolo 42">
            <a:extLst>
              <a:ext uri="{FF2B5EF4-FFF2-40B4-BE49-F238E27FC236}">
                <a16:creationId xmlns:a16="http://schemas.microsoft.com/office/drawing/2014/main" id="{CD4BD303-BC25-4E3E-990B-87C79A7C1C66}"/>
              </a:ext>
            </a:extLst>
          </p:cNvPr>
          <p:cNvSpPr/>
          <p:nvPr/>
        </p:nvSpPr>
        <p:spPr bwMode="auto">
          <a:xfrm>
            <a:off x="5343515" y="5273345"/>
            <a:ext cx="348456" cy="132239"/>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grpSp>
        <p:nvGrpSpPr>
          <p:cNvPr id="44" name="Gruppo 18">
            <a:extLst>
              <a:ext uri="{FF2B5EF4-FFF2-40B4-BE49-F238E27FC236}">
                <a16:creationId xmlns:a16="http://schemas.microsoft.com/office/drawing/2014/main" id="{416A0E42-F701-4E30-9EE5-7B6674CB2FC9}"/>
              </a:ext>
            </a:extLst>
          </p:cNvPr>
          <p:cNvGrpSpPr/>
          <p:nvPr/>
        </p:nvGrpSpPr>
        <p:grpSpPr>
          <a:xfrm>
            <a:off x="5328000" y="2664000"/>
            <a:ext cx="293824" cy="360000"/>
            <a:chOff x="1483200" y="4590000"/>
            <a:chExt cx="293824" cy="360000"/>
          </a:xfrm>
        </p:grpSpPr>
        <p:pic>
          <p:nvPicPr>
            <p:cNvPr id="45" name="Picture 3" descr="C:\Users\Enrico Diani\Desktop\Mano IME.png">
              <a:extLst>
                <a:ext uri="{FF2B5EF4-FFF2-40B4-BE49-F238E27FC236}">
                  <a16:creationId xmlns:a16="http://schemas.microsoft.com/office/drawing/2014/main" id="{22F70187-FA6C-4D08-8134-986F8661A07E}"/>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46" name="CasellaDiTesto 45">
              <a:extLst>
                <a:ext uri="{FF2B5EF4-FFF2-40B4-BE49-F238E27FC236}">
                  <a16:creationId xmlns:a16="http://schemas.microsoft.com/office/drawing/2014/main" id="{A1D3D214-CC47-4C3F-A265-5F744EADAE8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47" name="Gruppo 18">
            <a:extLst>
              <a:ext uri="{FF2B5EF4-FFF2-40B4-BE49-F238E27FC236}">
                <a16:creationId xmlns:a16="http://schemas.microsoft.com/office/drawing/2014/main" id="{C05A7986-3266-4C9B-B571-E0E9B66FDDCD}"/>
              </a:ext>
            </a:extLst>
          </p:cNvPr>
          <p:cNvGrpSpPr/>
          <p:nvPr/>
        </p:nvGrpSpPr>
        <p:grpSpPr>
          <a:xfrm>
            <a:off x="5328000" y="5364000"/>
            <a:ext cx="293824" cy="360000"/>
            <a:chOff x="1483200" y="4590000"/>
            <a:chExt cx="293824" cy="360000"/>
          </a:xfrm>
        </p:grpSpPr>
        <p:pic>
          <p:nvPicPr>
            <p:cNvPr id="48" name="Picture 3" descr="C:\Users\Enrico Diani\Desktop\Mano IME.png">
              <a:extLst>
                <a:ext uri="{FF2B5EF4-FFF2-40B4-BE49-F238E27FC236}">
                  <a16:creationId xmlns:a16="http://schemas.microsoft.com/office/drawing/2014/main" id="{55F4E540-2299-4091-B543-92E413F40D4A}"/>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50" name="CasellaDiTesto 49">
              <a:extLst>
                <a:ext uri="{FF2B5EF4-FFF2-40B4-BE49-F238E27FC236}">
                  <a16:creationId xmlns:a16="http://schemas.microsoft.com/office/drawing/2014/main" id="{9BAD1A1B-4039-49DE-A9E0-6DEE1D0F38FD}"/>
                </a:ext>
              </a:extLst>
            </p:cNvPr>
            <p:cNvSpPr txBox="1"/>
            <p:nvPr/>
          </p:nvSpPr>
          <p:spPr>
            <a:xfrm>
              <a:off x="1544823" y="4717709"/>
              <a:ext cx="95250" cy="200055"/>
            </a:xfrm>
            <a:prstGeom prst="rect">
              <a:avLst/>
            </a:prstGeom>
            <a:noFill/>
          </p:spPr>
          <p:txBody>
            <a:bodyPr wrap="square" rtlCol="0">
              <a:spAutoFit/>
            </a:bodyPr>
            <a:lstStyle/>
            <a:p>
              <a:endParaRPr lang="it-IT" sz="700" dirty="0">
                <a:solidFill>
                  <a:srgbClr val="146BBA"/>
                </a:solidFill>
                <a:latin typeface="Myriad Pro" pitchFamily="34" charset="0"/>
              </a:endParaRPr>
            </a:p>
          </p:txBody>
        </p:sp>
      </p:grpSp>
      <p:sp>
        <p:nvSpPr>
          <p:cNvPr id="51" name="Parentesi quadra aperta 50">
            <a:extLst>
              <a:ext uri="{FF2B5EF4-FFF2-40B4-BE49-F238E27FC236}">
                <a16:creationId xmlns:a16="http://schemas.microsoft.com/office/drawing/2014/main" id="{A458C95B-27AB-46FF-9312-8F09706E8F99}"/>
              </a:ext>
            </a:extLst>
          </p:cNvPr>
          <p:cNvSpPr/>
          <p:nvPr/>
        </p:nvSpPr>
        <p:spPr bwMode="auto">
          <a:xfrm>
            <a:off x="2368540" y="2984266"/>
            <a:ext cx="1221936" cy="2702207"/>
          </a:xfrm>
          <a:prstGeom prst="leftBracket">
            <a:avLst>
              <a:gd name="adj" fmla="val 0"/>
            </a:avLst>
          </a:prstGeom>
          <a:noFill/>
          <a:ln w="28575" cap="flat" cmpd="sng" algn="ctr">
            <a:solidFill>
              <a:srgbClr val="146BBA"/>
            </a:solidFill>
            <a:prstDash val="sysDash"/>
            <a:round/>
            <a:headEnd type="triangl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sp>
        <p:nvSpPr>
          <p:cNvPr id="52" name="Parentesi quadra aperta 51">
            <a:extLst>
              <a:ext uri="{FF2B5EF4-FFF2-40B4-BE49-F238E27FC236}">
                <a16:creationId xmlns:a16="http://schemas.microsoft.com/office/drawing/2014/main" id="{6D34E537-E662-47A8-BD5D-B9C293EED996}"/>
              </a:ext>
            </a:extLst>
          </p:cNvPr>
          <p:cNvSpPr/>
          <p:nvPr/>
        </p:nvSpPr>
        <p:spPr bwMode="auto">
          <a:xfrm>
            <a:off x="2368539" y="2642050"/>
            <a:ext cx="2974181" cy="2702207"/>
          </a:xfrm>
          <a:prstGeom prst="leftBracket">
            <a:avLst>
              <a:gd name="adj" fmla="val 0"/>
            </a:avLst>
          </a:prstGeom>
          <a:noFill/>
          <a:ln w="28575" cap="flat" cmpd="sng" algn="ctr">
            <a:solidFill>
              <a:srgbClr val="146BBA"/>
            </a:solidFill>
            <a:prstDash val="sysDash"/>
            <a:round/>
            <a:headEnd type="triangl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2346159" y="1053160"/>
            <a:ext cx="4271210" cy="8005623"/>
          </a:xfrm>
          <a:prstGeom prst="rect">
            <a:avLst/>
          </a:prstGeom>
          <a:noFill/>
          <a:ln w="9525">
            <a:noFill/>
            <a:miter lim="800000"/>
            <a:headEnd/>
            <a:tailEnd/>
          </a:ln>
        </p:spPr>
        <p:txBody>
          <a:bodyPr vert="horz" wrap="square" lIns="91440" tIns="45720" rIns="36000" bIns="45720" numCol="1" anchor="t" anchorCtr="0" compatLnSpc="1">
            <a:prstTxWarp prst="textNoShape">
              <a:avLst/>
            </a:prstTxWarp>
          </a:bodyPr>
          <a:lstStyle/>
          <a:p>
            <a:pPr indent="92075" algn="l">
              <a:spcBef>
                <a:spcPts val="200"/>
              </a:spcBef>
              <a:buFont typeface="Calibri" pitchFamily="34" charset="0"/>
              <a:buChar char="‒"/>
            </a:pPr>
            <a:r>
              <a:rPr lang="it-IT" sz="900" b="0" kern="0" dirty="0">
                <a:solidFill>
                  <a:schemeClr val="tx1"/>
                </a:solidFill>
                <a:latin typeface="Myriad Pro"/>
                <a:cs typeface="Calibri" pitchFamily="34" charset="0"/>
              </a:rPr>
              <a:t>Pulsante</a:t>
            </a:r>
          </a:p>
          <a:p>
            <a:pPr algn="l">
              <a:spcBef>
                <a:spcPts val="200"/>
              </a:spcBef>
            </a:pPr>
            <a:endParaRPr lang="it-IT" sz="900" b="0" kern="0" dirty="0">
              <a:solidFill>
                <a:schemeClr val="tx1"/>
              </a:solidFill>
              <a:latin typeface="Myriad Pro"/>
              <a:cs typeface="Calibri" pitchFamily="34" charset="0"/>
            </a:endParaRPr>
          </a:p>
          <a:p>
            <a:pPr algn="l">
              <a:spcBef>
                <a:spcPts val="200"/>
              </a:spcBef>
            </a:pPr>
            <a:r>
              <a:rPr lang="it-IT" sz="900" b="0" kern="0" dirty="0">
                <a:solidFill>
                  <a:schemeClr val="tx1"/>
                </a:solidFill>
                <a:latin typeface="Myriad Pro"/>
                <a:cs typeface="Calibri" pitchFamily="34" charset="0"/>
              </a:rPr>
              <a:t>Permette di eliminare un Gateway o un Dispositivo.</a:t>
            </a: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Cliccare su “Rimuovi” nella pagina Impostazioni gateway o nella pagina Impostazioni dispositivo; viene visualizzata una pagina di conferma.</a:t>
            </a: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r>
              <a:rPr lang="it-IT" sz="900" kern="0" dirty="0">
                <a:solidFill>
                  <a:schemeClr val="tx1"/>
                </a:solidFill>
                <a:latin typeface="Myriad Pro"/>
                <a:cs typeface="Calibri" pitchFamily="34" charset="0"/>
              </a:rPr>
              <a:t>2.</a:t>
            </a:r>
            <a:r>
              <a:rPr lang="it-IT" sz="900" b="0" kern="0" dirty="0">
                <a:solidFill>
                  <a:schemeClr val="tx1"/>
                </a:solidFill>
                <a:latin typeface="Myriad Pro"/>
                <a:cs typeface="Calibri" pitchFamily="34" charset="0"/>
              </a:rPr>
              <a:t> Cliccare su “Elimina” per confermare l’eliminazione del gateway o del dispositivo</a:t>
            </a:r>
          </a:p>
          <a:p>
            <a:pPr algn="l">
              <a:spcBef>
                <a:spcPts val="200"/>
              </a:spcBef>
            </a:pPr>
            <a:r>
              <a:rPr lang="it-IT" sz="900" kern="0" dirty="0">
                <a:solidFill>
                  <a:srgbClr val="146BBA"/>
                </a:solidFill>
                <a:latin typeface="Myriad Pro"/>
                <a:cs typeface="Calibri" pitchFamily="34" charset="0"/>
              </a:rPr>
              <a:t>Nota1:</a:t>
            </a:r>
            <a:r>
              <a:rPr lang="it-IT" sz="900" b="0" kern="0" dirty="0">
                <a:solidFill>
                  <a:schemeClr val="tx1"/>
                </a:solidFill>
                <a:latin typeface="Myriad Pro"/>
                <a:cs typeface="Calibri" pitchFamily="34" charset="0"/>
              </a:rPr>
              <a:t> Per eliminare un Gateway, è necessario eliminare prima tutti i dispositivi ad esso associati!</a:t>
            </a:r>
          </a:p>
          <a:p>
            <a:pPr algn="l">
              <a:spcBef>
                <a:spcPts val="200"/>
              </a:spcBef>
            </a:pPr>
            <a:r>
              <a:rPr lang="it-IT" sz="900" kern="0" dirty="0">
                <a:solidFill>
                  <a:srgbClr val="146BBA"/>
                </a:solidFill>
                <a:latin typeface="Myriad Pro"/>
                <a:cs typeface="Calibri" pitchFamily="34" charset="0"/>
              </a:rPr>
              <a:t>Nota2:</a:t>
            </a:r>
            <a:r>
              <a:rPr lang="it-IT" sz="900" b="0" kern="0" dirty="0">
                <a:solidFill>
                  <a:schemeClr val="tx1"/>
                </a:solidFill>
                <a:latin typeface="Myriad Pro"/>
                <a:cs typeface="Calibri" pitchFamily="34" charset="0"/>
              </a:rPr>
              <a:t> Il Gateway “</a:t>
            </a:r>
            <a:r>
              <a:rPr lang="it-IT" sz="900" b="0" kern="0" dirty="0" err="1">
                <a:solidFill>
                  <a:schemeClr val="tx1"/>
                </a:solidFill>
                <a:latin typeface="Myriad Pro"/>
                <a:cs typeface="Calibri" pitchFamily="34" charset="0"/>
              </a:rPr>
              <a:t>Local</a:t>
            </a:r>
            <a:r>
              <a:rPr lang="it-IT" sz="900" b="0" kern="0" dirty="0">
                <a:solidFill>
                  <a:schemeClr val="tx1"/>
                </a:solidFill>
                <a:latin typeface="Myriad Pro"/>
                <a:cs typeface="Calibri" pitchFamily="34" charset="0"/>
              </a:rPr>
              <a:t>” non può essere eliminato ma solo messo in stato “OFF”!</a:t>
            </a:r>
          </a:p>
          <a:p>
            <a:pPr algn="l">
              <a:spcBef>
                <a:spcPts val="200"/>
              </a:spcBef>
            </a:pPr>
            <a:endParaRPr lang="it-IT" sz="900" b="0" kern="0" dirty="0">
              <a:solidFill>
                <a:schemeClr val="tx1"/>
              </a:solidFill>
              <a:latin typeface="Myriad Pro"/>
              <a:cs typeface="Calibri" pitchFamily="34" charset="0"/>
            </a:endParaRPr>
          </a:p>
          <a:p>
            <a:pPr indent="92075" algn="l">
              <a:spcBef>
                <a:spcPts val="200"/>
              </a:spcBef>
              <a:buFont typeface="Arial" pitchFamily="34" charset="0"/>
              <a:buChar char="•"/>
            </a:pPr>
            <a:r>
              <a:rPr lang="it-IT" sz="900" kern="0" dirty="0">
                <a:solidFill>
                  <a:schemeClr val="tx1"/>
                </a:solidFill>
                <a:latin typeface="Myriad Pro"/>
                <a:cs typeface="Calibri" pitchFamily="34" charset="0"/>
              </a:rPr>
              <a:t>LEGENDA DEI PARAMETRI OBBLIGATORI:</a:t>
            </a:r>
          </a:p>
          <a:p>
            <a:pPr indent="92075" algn="l">
              <a:spcBef>
                <a:spcPts val="200"/>
              </a:spcBef>
              <a:buFont typeface="Calibri" pitchFamily="34" charset="0"/>
              <a:buChar char="‒"/>
            </a:pPr>
            <a:r>
              <a:rPr lang="it-IT" sz="900" b="0" kern="0" dirty="0">
                <a:solidFill>
                  <a:schemeClr val="tx1"/>
                </a:solidFill>
                <a:latin typeface="Myriad Pro"/>
                <a:cs typeface="Calibri" pitchFamily="34" charset="0"/>
              </a:rPr>
              <a:t> Parametro vincolante - Indirizzo/Posizione:</a:t>
            </a:r>
          </a:p>
          <a:p>
            <a:pPr marL="182563" indent="84138" algn="l">
              <a:spcBef>
                <a:spcPts val="200"/>
              </a:spcBef>
              <a:buFont typeface="Wingdings" pitchFamily="2" charset="2"/>
              <a:buChar char="ü"/>
            </a:pPr>
            <a:r>
              <a:rPr lang="it-IT" sz="900" b="0" kern="0" dirty="0">
                <a:solidFill>
                  <a:schemeClr val="tx1"/>
                </a:solidFill>
                <a:latin typeface="Myriad Pro"/>
                <a:cs typeface="Calibri" pitchFamily="34" charset="0"/>
              </a:rPr>
              <a:t>Indirizzo Modbus</a:t>
            </a:r>
            <a:r>
              <a:rPr lang="it-IT" sz="900" b="0" kern="0" dirty="0">
                <a:solidFill>
                  <a:schemeClr val="tx1"/>
                </a:solidFill>
                <a:latin typeface="Myriad Pro"/>
                <a:cs typeface="Calibr" pitchFamily="34" charset="0"/>
              </a:rPr>
              <a:t>, </a:t>
            </a:r>
            <a:r>
              <a:rPr lang="it-IT" sz="900" b="0" kern="0" dirty="0">
                <a:solidFill>
                  <a:schemeClr val="tx1"/>
                </a:solidFill>
                <a:latin typeface="Myriad Pro"/>
                <a:cs typeface="Calibri" pitchFamily="34" charset="0"/>
              </a:rPr>
              <a:t>un indirizzo Modbus differente per ciascun dispositivo connesso al medesimo bus RS485</a:t>
            </a:r>
          </a:p>
          <a:p>
            <a:pPr marL="182563" indent="84138" algn="l">
              <a:spcBef>
                <a:spcPts val="0"/>
              </a:spcBef>
              <a:buFont typeface="Wingdings" pitchFamily="2" charset="2"/>
              <a:buChar char="ü"/>
            </a:pPr>
            <a:r>
              <a:rPr lang="it-IT" sz="900" b="0" kern="0" dirty="0">
                <a:solidFill>
                  <a:schemeClr val="tx1"/>
                </a:solidFill>
                <a:latin typeface="Myriad Pro"/>
                <a:cs typeface="Calibri" pitchFamily="34" charset="0"/>
              </a:rPr>
              <a:t>Posizione, differente per ragioni di cablaggio; </a:t>
            </a:r>
            <a:r>
              <a:rPr lang="it-IT" sz="700" b="0" kern="0" dirty="0">
                <a:solidFill>
                  <a:schemeClr val="tx1"/>
                </a:solidFill>
                <a:latin typeface="Myriad Pro"/>
                <a:cs typeface="Calibri" pitchFamily="34" charset="0"/>
              </a:rPr>
              <a:t>(solo per Contatori con uscita impulsi)</a:t>
            </a:r>
          </a:p>
          <a:p>
            <a:pPr indent="92075" algn="l">
              <a:spcBef>
                <a:spcPts val="200"/>
              </a:spcBef>
              <a:buFont typeface="Calibri" pitchFamily="34" charset="0"/>
              <a:buChar char="‒"/>
            </a:pPr>
            <a:r>
              <a:rPr lang="it-IT" sz="900" b="0" kern="0" dirty="0">
                <a:solidFill>
                  <a:schemeClr val="tx1"/>
                </a:solidFill>
                <a:latin typeface="Myriad Pro"/>
                <a:cs typeface="Calibri" pitchFamily="34" charset="0"/>
              </a:rPr>
              <a:t>Parametro vincolante - Nome:</a:t>
            </a:r>
          </a:p>
          <a:p>
            <a:pPr marL="182563" indent="84138" algn="l">
              <a:spcBef>
                <a:spcPts val="200"/>
              </a:spcBef>
              <a:buFont typeface="Wingdings" pitchFamily="2" charset="2"/>
              <a:buChar char="ü"/>
            </a:pPr>
            <a:r>
              <a:rPr lang="it-IT" sz="900" b="0" kern="0" dirty="0">
                <a:solidFill>
                  <a:schemeClr val="tx1"/>
                </a:solidFill>
                <a:latin typeface="Myriad Pro"/>
                <a:cs typeface="Calibri" pitchFamily="34" charset="0"/>
              </a:rPr>
              <a:t>Non è possibile utilizzare più volte lo stesso nome</a:t>
            </a:r>
          </a:p>
          <a:p>
            <a:pPr marL="182563" indent="84138" algn="l">
              <a:spcBef>
                <a:spcPts val="0"/>
              </a:spcBef>
              <a:buFont typeface="Wingdings" pitchFamily="2" charset="2"/>
              <a:buChar char="ü"/>
            </a:pPr>
            <a:r>
              <a:rPr lang="it-IT" sz="900" b="0" kern="0" dirty="0">
                <a:solidFill>
                  <a:schemeClr val="tx1"/>
                </a:solidFill>
                <a:latin typeface="Myriad Pro"/>
                <a:cs typeface="Calibri" pitchFamily="34" charset="0"/>
              </a:rPr>
              <a:t>Se non assegnato dall’utente, il Web Server assegnerà un valore predefinito </a:t>
            </a:r>
            <a:r>
              <a:rPr lang="it-IT" sz="700" b="0" kern="0" dirty="0">
                <a:solidFill>
                  <a:schemeClr val="tx1"/>
                </a:solidFill>
                <a:latin typeface="Myriad Pro"/>
                <a:cs typeface="Calibri" pitchFamily="34" charset="0"/>
              </a:rPr>
              <a:t>(Indirizzo IP per Gateway, Indirizzo Modbus per Dispositivi RS485, Indirizzo Modbus -Posizione per Dispositivi con uscita impulsi).</a:t>
            </a:r>
            <a:endParaRPr lang="it-IT" sz="900" b="0" kern="0" dirty="0">
              <a:solidFill>
                <a:schemeClr val="tx1"/>
              </a:solidFill>
              <a:latin typeface="Myriad Pro"/>
              <a:cs typeface="Calibri" pitchFamily="34" charset="0"/>
            </a:endParaRPr>
          </a:p>
          <a:p>
            <a:pPr indent="92075" algn="l">
              <a:spcBef>
                <a:spcPts val="200"/>
              </a:spcBef>
              <a:buFont typeface="Calibri" pitchFamily="34" charset="0"/>
              <a:buChar char="‒"/>
            </a:pPr>
            <a:r>
              <a:rPr lang="it-IT" sz="900" b="0" kern="0" dirty="0">
                <a:solidFill>
                  <a:schemeClr val="tx1"/>
                </a:solidFill>
                <a:latin typeface="Myriad Pro"/>
                <a:cs typeface="Calibri" pitchFamily="34" charset="0"/>
              </a:rPr>
              <a:t>Parametro “Modello”:</a:t>
            </a:r>
          </a:p>
          <a:p>
            <a:pPr marL="182563" indent="84138" algn="l">
              <a:spcBef>
                <a:spcPts val="200"/>
              </a:spcBef>
              <a:buFont typeface="Wingdings" pitchFamily="2" charset="2"/>
              <a:buChar char="ü"/>
            </a:pPr>
            <a:r>
              <a:rPr lang="it-IT" sz="900" b="0" kern="0" dirty="0">
                <a:solidFill>
                  <a:schemeClr val="tx1"/>
                </a:solidFill>
                <a:latin typeface="Myriad Pro"/>
                <a:cs typeface="Calibri" pitchFamily="34" charset="0"/>
              </a:rPr>
              <a:t>E’ possibile avere due o più Modelli identici </a:t>
            </a:r>
            <a:r>
              <a:rPr lang="it-IT" sz="700" b="0" kern="0" dirty="0">
                <a:solidFill>
                  <a:schemeClr val="tx1"/>
                </a:solidFill>
                <a:latin typeface="Myriad Pro"/>
                <a:cs typeface="Calibri" pitchFamily="34" charset="0"/>
              </a:rPr>
              <a:t>(anche sullo stesso BUS RS485).</a:t>
            </a:r>
          </a:p>
          <a:p>
            <a:pPr marL="182563" indent="84138" algn="l">
              <a:spcBef>
                <a:spcPts val="0"/>
              </a:spcBef>
              <a:buFont typeface="Wingdings" pitchFamily="2" charset="2"/>
              <a:buChar char="ü"/>
            </a:pPr>
            <a:r>
              <a:rPr lang="it-IT" sz="900" b="0" kern="0" dirty="0">
                <a:solidFill>
                  <a:schemeClr val="tx1"/>
                </a:solidFill>
                <a:latin typeface="Myriad Pro"/>
                <a:cs typeface="Calibri" pitchFamily="34" charset="0"/>
              </a:rPr>
              <a:t>Se non assegnato dall’utente viene mostrato il messaggio “Errore di configurazione”.</a:t>
            </a:r>
          </a:p>
          <a:p>
            <a:pPr algn="l">
              <a:spcBef>
                <a:spcPts val="200"/>
              </a:spcBef>
            </a:pPr>
            <a:endParaRPr lang="it-IT" sz="900" b="0" kern="0" dirty="0">
              <a:solidFill>
                <a:schemeClr val="tx1"/>
              </a:solidFill>
              <a:latin typeface="Myriad Pro"/>
              <a:cs typeface="Calibri" pitchFamily="34" charset="0"/>
            </a:endParaRPr>
          </a:p>
          <a:p>
            <a:pPr lvl="0" indent="87313" algn="l">
              <a:spcBef>
                <a:spcPts val="200"/>
              </a:spcBef>
              <a:buFont typeface="Arial" pitchFamily="34" charset="0"/>
              <a:buChar char="•"/>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marL="342900" marR="0" lvl="0" indent="-3429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a:ea typeface="+mn-ea"/>
              <a:cs typeface="Calibri" pitchFamily="34" charset="0"/>
            </a:endParaRPr>
          </a:p>
        </p:txBody>
      </p:sp>
      <p:pic>
        <p:nvPicPr>
          <p:cNvPr id="84994" name="Picture 2"/>
          <p:cNvPicPr>
            <a:picLocks noChangeAspect="1" noChangeArrowheads="1"/>
          </p:cNvPicPr>
          <p:nvPr/>
        </p:nvPicPr>
        <p:blipFill>
          <a:blip r:embed="rId3" cstate="print"/>
          <a:srcRect/>
          <a:stretch>
            <a:fillRect/>
          </a:stretch>
        </p:blipFill>
        <p:spPr bwMode="auto">
          <a:xfrm>
            <a:off x="3276379" y="1055179"/>
            <a:ext cx="842210" cy="252000"/>
          </a:xfrm>
          <a:prstGeom prst="roundRect">
            <a:avLst/>
          </a:prstGeom>
          <a:noFill/>
          <a:ln w="9525">
            <a:noFill/>
            <a:miter lim="800000"/>
            <a:headEnd/>
            <a:tailEnd/>
          </a:ln>
        </p:spPr>
      </p:pic>
      <p:pic>
        <p:nvPicPr>
          <p:cNvPr id="21" name="Picture 2"/>
          <p:cNvPicPr>
            <a:picLocks noChangeAspect="1" noChangeArrowheads="1"/>
          </p:cNvPicPr>
          <p:nvPr/>
        </p:nvPicPr>
        <p:blipFill>
          <a:blip r:embed="rId4" cstate="print"/>
          <a:srcRect/>
          <a:stretch>
            <a:fillRect/>
          </a:stretch>
        </p:blipFill>
        <p:spPr bwMode="auto">
          <a:xfrm>
            <a:off x="2988000" y="1619712"/>
            <a:ext cx="2753438" cy="1980000"/>
          </a:xfrm>
          <a:prstGeom prst="rect">
            <a:avLst/>
          </a:prstGeom>
          <a:noFill/>
          <a:ln w="9525">
            <a:noFill/>
            <a:miter lim="800000"/>
            <a:headEnd/>
            <a:tailEnd/>
          </a:ln>
        </p:spPr>
      </p:pic>
      <p:pic>
        <p:nvPicPr>
          <p:cNvPr id="84995" name="Picture 3"/>
          <p:cNvPicPr>
            <a:picLocks noChangeAspect="1" noChangeArrowheads="1"/>
          </p:cNvPicPr>
          <p:nvPr/>
        </p:nvPicPr>
        <p:blipFill>
          <a:blip r:embed="rId5" cstate="print"/>
          <a:srcRect/>
          <a:stretch>
            <a:fillRect/>
          </a:stretch>
        </p:blipFill>
        <p:spPr bwMode="auto">
          <a:xfrm>
            <a:off x="2988000" y="4043649"/>
            <a:ext cx="2753438" cy="1980000"/>
          </a:xfrm>
          <a:prstGeom prst="rect">
            <a:avLst/>
          </a:prstGeom>
          <a:noFill/>
          <a:ln w="9525">
            <a:noFill/>
            <a:miter lim="800000"/>
            <a:headEnd/>
            <a:tailEnd/>
          </a:ln>
        </p:spPr>
      </p:pic>
      <p:grpSp>
        <p:nvGrpSpPr>
          <p:cNvPr id="20" name="Gruppo 18"/>
          <p:cNvGrpSpPr/>
          <p:nvPr/>
        </p:nvGrpSpPr>
        <p:grpSpPr>
          <a:xfrm>
            <a:off x="4860000" y="3347712"/>
            <a:ext cx="293824" cy="360000"/>
            <a:chOff x="1483200" y="4590000"/>
            <a:chExt cx="293824" cy="360000"/>
          </a:xfrm>
        </p:grpSpPr>
        <p:pic>
          <p:nvPicPr>
            <p:cNvPr id="22"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23" name="CasellaDiTesto 22"/>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24" name="Gruppo 18"/>
          <p:cNvGrpSpPr/>
          <p:nvPr/>
        </p:nvGrpSpPr>
        <p:grpSpPr>
          <a:xfrm>
            <a:off x="4716000" y="5087649"/>
            <a:ext cx="293824" cy="360000"/>
            <a:chOff x="1483200" y="4590000"/>
            <a:chExt cx="293824" cy="360000"/>
          </a:xfrm>
        </p:grpSpPr>
        <p:pic>
          <p:nvPicPr>
            <p:cNvPr id="25"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26" name="CasellaDiTesto 2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3">
            <a:extLst>
              <a:ext uri="{FF2B5EF4-FFF2-40B4-BE49-F238E27FC236}">
                <a16:creationId xmlns:a16="http://schemas.microsoft.com/office/drawing/2014/main" id="{42306391-D495-4943-ABC2-E24FC6299E8D}"/>
              </a:ext>
            </a:extLst>
          </p:cNvPr>
          <p:cNvSpPr txBox="1">
            <a:spLocks noChangeArrowheads="1"/>
          </p:cNvSpPr>
          <p:nvPr/>
        </p:nvSpPr>
        <p:spPr bwMode="auto">
          <a:xfrm>
            <a:off x="2520000"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342900" algn="l">
              <a:spcBef>
                <a:spcPts val="200"/>
              </a:spcBef>
              <a:defRPr/>
            </a:pPr>
            <a:r>
              <a:rPr kumimoji="0" lang="it-IT" sz="900" i="0" u="none" strike="noStrike" kern="0" cap="none" spc="0" normalizeH="0" baseline="0" noProof="0" dirty="0">
                <a:ln>
                  <a:noFill/>
                </a:ln>
                <a:solidFill>
                  <a:srgbClr val="146BBA"/>
                </a:solidFill>
                <a:effectLst/>
                <a:uLnTx/>
                <a:uFillTx/>
                <a:latin typeface="Myriad Pro"/>
                <a:ea typeface="+mn-ea"/>
                <a:cs typeface="Calibri" pitchFamily="34" charset="0"/>
              </a:rPr>
              <a:t>7.12.2</a:t>
            </a:r>
            <a:r>
              <a:rPr kumimoji="0" lang="it-IT" sz="900" i="0" u="none" strike="noStrike" kern="0" cap="none" spc="0" normalizeH="0" baseline="0" noProof="0" dirty="0">
                <a:ln>
                  <a:noFill/>
                </a:ln>
                <a:solidFill>
                  <a:srgbClr val="F56600"/>
                </a:solidFill>
                <a:effectLst/>
                <a:uLnTx/>
                <a:uFillTx/>
                <a:latin typeface="Myriad Pro"/>
                <a:ea typeface="+mn-ea"/>
                <a:cs typeface="Calibri" pitchFamily="34" charset="0"/>
              </a:rPr>
              <a:t> </a:t>
            </a:r>
            <a:r>
              <a:rPr lang="it-IT" sz="900" kern="0" dirty="0">
                <a:solidFill>
                  <a:schemeClr val="tx1"/>
                </a:solidFill>
                <a:latin typeface="Myriad Pro"/>
                <a:cs typeface="Calibri" pitchFamily="34" charset="0"/>
              </a:rPr>
              <a:t>Configurazione di carichi, gruppi e quadri elettrici</a:t>
            </a:r>
          </a:p>
          <a:p>
            <a:pPr lvl="0" indent="-342900" algn="l">
              <a:spcBef>
                <a:spcPts val="200"/>
              </a:spcBef>
              <a:defRPr/>
            </a:pPr>
            <a:r>
              <a:rPr lang="it-IT" sz="900" b="0" kern="0" dirty="0">
                <a:solidFill>
                  <a:schemeClr val="tx1"/>
                </a:solidFill>
                <a:latin typeface="Myriad Pro"/>
                <a:cs typeface="Calibri" pitchFamily="34" charset="0"/>
              </a:rPr>
              <a:t>Configurazione facoltativa, utilizzata per suddividere i dispositivi dell'impianto elettrico per quadri, carichi e gruppi di misura</a:t>
            </a:r>
          </a:p>
          <a:p>
            <a:pPr marR="0" lvl="0" indent="-342900" algn="l" defTabSz="914400" rtl="0" eaLnBrk="1" fontAlgn="base" latinLnBrk="0" hangingPunct="1">
              <a:lnSpc>
                <a:spcPct val="100000"/>
              </a:lnSpc>
              <a:spcBef>
                <a:spcPts val="200"/>
              </a:spcBef>
              <a:spcAft>
                <a:spcPct val="0"/>
              </a:spcAft>
              <a:buClrTx/>
              <a:buSzTx/>
              <a:buFontTx/>
              <a:buNone/>
              <a:tabLst/>
              <a:defRPr/>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r>
              <a:rPr lang="it-IT" sz="900" kern="0" dirty="0">
                <a:solidFill>
                  <a:schemeClr val="tx1"/>
                </a:solidFill>
                <a:latin typeface="Myriad Pro"/>
                <a:cs typeface="Calibri" pitchFamily="34" charset="0"/>
              </a:rPr>
              <a:t>1. </a:t>
            </a:r>
            <a:r>
              <a:rPr lang="it-IT" sz="900" b="0" kern="0" dirty="0">
                <a:solidFill>
                  <a:schemeClr val="tx1"/>
                </a:solidFill>
                <a:latin typeface="Myriad Pro"/>
                <a:cs typeface="Calibri" pitchFamily="34" charset="0"/>
              </a:rPr>
              <a:t>Cliccare su “Carichi, gruppi e quadri elettrici”</a:t>
            </a:r>
          </a:p>
          <a:p>
            <a:pPr lvl="0" indent="-342900" algn="l">
              <a:spcBef>
                <a:spcPts val="200"/>
              </a:spcBef>
            </a:pPr>
            <a:r>
              <a:rPr lang="it-IT" sz="900" b="0" kern="0" dirty="0">
                <a:solidFill>
                  <a:schemeClr val="tx1"/>
                </a:solidFill>
                <a:latin typeface="Myriad Pro"/>
                <a:cs typeface="Calibri" pitchFamily="34" charset="0"/>
              </a:rPr>
              <a:t>Viene visualizzata la pagina di configurazione dei carichi, gruppi e quadri elettrici.</a:t>
            </a: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indent="-342900" algn="l">
              <a:spcBef>
                <a:spcPts val="200"/>
              </a:spcBef>
            </a:pPr>
            <a:r>
              <a:rPr lang="it-IT" sz="900" kern="0" dirty="0">
                <a:solidFill>
                  <a:schemeClr val="tx1"/>
                </a:solidFill>
                <a:latin typeface="Myriad Pro"/>
                <a:cs typeface="Calibri" pitchFamily="34" charset="0"/>
              </a:rPr>
              <a:t>2. </a:t>
            </a:r>
            <a:r>
              <a:rPr lang="it-IT" sz="900" b="0" kern="0" dirty="0">
                <a:solidFill>
                  <a:schemeClr val="tx1"/>
                </a:solidFill>
                <a:latin typeface="Myriad Pro"/>
                <a:cs typeface="Calibri" pitchFamily="34" charset="0"/>
              </a:rPr>
              <a:t>Cliccare su “Quadri elettrici”, “Carichi”, “Gruppi di misura” per creare un quadro elettrico, un carico o un gruppo di misura.</a:t>
            </a: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r>
              <a:rPr lang="it-IT" sz="900" b="0" kern="0" dirty="0">
                <a:solidFill>
                  <a:schemeClr val="tx1"/>
                </a:solidFill>
                <a:latin typeface="Myriad Pro"/>
                <a:cs typeface="Calibri" pitchFamily="34" charset="0"/>
              </a:rPr>
              <a:t>Ciascuna pagina è divisa un due sezioni:</a:t>
            </a:r>
          </a:p>
          <a:p>
            <a:pPr lvl="0" algn="l">
              <a:spcBef>
                <a:spcPts val="200"/>
              </a:spcBef>
            </a:pPr>
            <a:r>
              <a:rPr lang="it-IT" sz="900" b="0" kern="0" dirty="0">
                <a:solidFill>
                  <a:schemeClr val="tx1"/>
                </a:solidFill>
                <a:latin typeface="Myriad Pro"/>
                <a:cs typeface="Calibri" pitchFamily="34" charset="0"/>
              </a:rPr>
              <a:t>- la sezione di sinistra è l’area dei “Quadri elettrici”, “Carichi”, “Gruppi di misura” configurati.</a:t>
            </a:r>
          </a:p>
          <a:p>
            <a:pPr lvl="0" algn="l">
              <a:spcBef>
                <a:spcPts val="200"/>
              </a:spcBef>
            </a:pPr>
            <a:r>
              <a:rPr lang="it-IT" sz="900" b="0" kern="0" dirty="0">
                <a:solidFill>
                  <a:schemeClr val="tx1"/>
                </a:solidFill>
                <a:latin typeface="Myriad Pro"/>
                <a:cs typeface="Calibri" pitchFamily="34" charset="0"/>
              </a:rPr>
              <a:t>- la sezione di destra è l’area Impostazioni dei “Quadri elettrici”, “Carichi”, “Gruppi di misura” dove sono disponibili tutti i campi di configurazione.</a:t>
            </a:r>
            <a:endParaRPr kumimoji="0" lang="it-IT" sz="900" b="0" i="0" u="none" strike="noStrike" kern="0" cap="none" spc="0" normalizeH="0" baseline="0" noProof="0" dirty="0">
              <a:ln>
                <a:noFill/>
              </a:ln>
              <a:solidFill>
                <a:schemeClr val="tx1"/>
              </a:solidFill>
              <a:effectLst/>
              <a:uLnTx/>
              <a:uFillTx/>
              <a:latin typeface="Myriad Pro"/>
              <a:ea typeface="+mn-ea"/>
              <a:cs typeface="Calibri" pitchFamily="34" charset="0"/>
            </a:endParaRPr>
          </a:p>
        </p:txBody>
      </p:sp>
      <p:pic>
        <p:nvPicPr>
          <p:cNvPr id="22" name="Picture 3">
            <a:extLst>
              <a:ext uri="{FF2B5EF4-FFF2-40B4-BE49-F238E27FC236}">
                <a16:creationId xmlns:a16="http://schemas.microsoft.com/office/drawing/2014/main" id="{DD61FD27-F52E-4CD4-BE58-E989D3B358BE}"/>
              </a:ext>
            </a:extLst>
          </p:cNvPr>
          <p:cNvPicPr>
            <a:picLocks noChangeAspect="1" noChangeArrowheads="1"/>
          </p:cNvPicPr>
          <p:nvPr/>
        </p:nvPicPr>
        <p:blipFill>
          <a:blip r:embed="rId3" cstate="print"/>
          <a:srcRect/>
          <a:stretch>
            <a:fillRect/>
          </a:stretch>
        </p:blipFill>
        <p:spPr bwMode="auto">
          <a:xfrm>
            <a:off x="2988000" y="4320000"/>
            <a:ext cx="2753438" cy="1980000"/>
          </a:xfrm>
          <a:prstGeom prst="rect">
            <a:avLst/>
          </a:prstGeom>
          <a:noFill/>
          <a:ln w="9525">
            <a:noFill/>
            <a:miter lim="800000"/>
            <a:headEnd/>
            <a:tailEnd/>
          </a:ln>
        </p:spPr>
      </p:pic>
      <p:sp>
        <p:nvSpPr>
          <p:cNvPr id="23" name="CasellaDiTesto 22">
            <a:extLst>
              <a:ext uri="{FF2B5EF4-FFF2-40B4-BE49-F238E27FC236}">
                <a16:creationId xmlns:a16="http://schemas.microsoft.com/office/drawing/2014/main" id="{E92458B1-A9B3-4CFB-9022-32DA214DF999}"/>
              </a:ext>
            </a:extLst>
          </p:cNvPr>
          <p:cNvSpPr txBox="1"/>
          <p:nvPr/>
        </p:nvSpPr>
        <p:spPr>
          <a:xfrm>
            <a:off x="4297360" y="4219422"/>
            <a:ext cx="111921" cy="200055"/>
          </a:xfrm>
          <a:prstGeom prst="rect">
            <a:avLst/>
          </a:prstGeom>
          <a:noFill/>
        </p:spPr>
        <p:txBody>
          <a:bodyPr wrap="square" rtlCol="0">
            <a:spAutoFit/>
          </a:bodyPr>
          <a:lstStyle/>
          <a:p>
            <a:r>
              <a:rPr lang="it-IT" sz="700" dirty="0">
                <a:solidFill>
                  <a:schemeClr val="bg1"/>
                </a:solidFill>
              </a:rPr>
              <a:t>B</a:t>
            </a:r>
          </a:p>
        </p:txBody>
      </p:sp>
      <p:sp>
        <p:nvSpPr>
          <p:cNvPr id="24" name="CasellaDiTesto 23">
            <a:extLst>
              <a:ext uri="{FF2B5EF4-FFF2-40B4-BE49-F238E27FC236}">
                <a16:creationId xmlns:a16="http://schemas.microsoft.com/office/drawing/2014/main" id="{6F433C4D-47F9-49E4-ABFF-6115D28EC713}"/>
              </a:ext>
            </a:extLst>
          </p:cNvPr>
          <p:cNvSpPr txBox="1"/>
          <p:nvPr/>
        </p:nvSpPr>
        <p:spPr>
          <a:xfrm>
            <a:off x="4297360" y="4181322"/>
            <a:ext cx="111921" cy="200055"/>
          </a:xfrm>
          <a:prstGeom prst="rect">
            <a:avLst/>
          </a:prstGeom>
          <a:noFill/>
        </p:spPr>
        <p:txBody>
          <a:bodyPr wrap="square" rtlCol="0">
            <a:spAutoFit/>
          </a:bodyPr>
          <a:lstStyle/>
          <a:p>
            <a:r>
              <a:rPr lang="it-IT" sz="700" dirty="0">
                <a:solidFill>
                  <a:schemeClr val="bg1"/>
                </a:solidFill>
              </a:rPr>
              <a:t>B</a:t>
            </a:r>
          </a:p>
        </p:txBody>
      </p:sp>
      <p:cxnSp>
        <p:nvCxnSpPr>
          <p:cNvPr id="25" name="Connettore 1 32">
            <a:extLst>
              <a:ext uri="{FF2B5EF4-FFF2-40B4-BE49-F238E27FC236}">
                <a16:creationId xmlns:a16="http://schemas.microsoft.com/office/drawing/2014/main" id="{C7CBE1D5-7A4E-43B0-B121-81528CB6D13A}"/>
              </a:ext>
            </a:extLst>
          </p:cNvPr>
          <p:cNvCxnSpPr/>
          <p:nvPr/>
        </p:nvCxnSpPr>
        <p:spPr bwMode="auto">
          <a:xfrm flipH="1">
            <a:off x="3526631" y="5018418"/>
            <a:ext cx="291298" cy="0"/>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26" name="Connettore 1 33">
            <a:extLst>
              <a:ext uri="{FF2B5EF4-FFF2-40B4-BE49-F238E27FC236}">
                <a16:creationId xmlns:a16="http://schemas.microsoft.com/office/drawing/2014/main" id="{F3AFF3EA-9A28-4B80-9E8B-62370CC42255}"/>
              </a:ext>
            </a:extLst>
          </p:cNvPr>
          <p:cNvCxnSpPr/>
          <p:nvPr/>
        </p:nvCxnSpPr>
        <p:spPr bwMode="auto">
          <a:xfrm flipH="1">
            <a:off x="3538539" y="4879050"/>
            <a:ext cx="290511" cy="138589"/>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27" name="Connettore 1 34">
            <a:extLst>
              <a:ext uri="{FF2B5EF4-FFF2-40B4-BE49-F238E27FC236}">
                <a16:creationId xmlns:a16="http://schemas.microsoft.com/office/drawing/2014/main" id="{41575DE5-E850-4A8A-BE48-887B9F3FFA8C}"/>
              </a:ext>
            </a:extLst>
          </p:cNvPr>
          <p:cNvCxnSpPr/>
          <p:nvPr/>
        </p:nvCxnSpPr>
        <p:spPr bwMode="auto">
          <a:xfrm flipH="1" flipV="1">
            <a:off x="3538539" y="5021925"/>
            <a:ext cx="290511" cy="138589"/>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nvGrpSpPr>
          <p:cNvPr id="30" name="Gruppo 29">
            <a:extLst>
              <a:ext uri="{FF2B5EF4-FFF2-40B4-BE49-F238E27FC236}">
                <a16:creationId xmlns:a16="http://schemas.microsoft.com/office/drawing/2014/main" id="{CEF7C678-9091-4180-BA94-A610E7A1FCCF}"/>
              </a:ext>
            </a:extLst>
          </p:cNvPr>
          <p:cNvGrpSpPr/>
          <p:nvPr/>
        </p:nvGrpSpPr>
        <p:grpSpPr>
          <a:xfrm>
            <a:off x="3276000" y="5005125"/>
            <a:ext cx="293824" cy="360000"/>
            <a:chOff x="1483200" y="4590000"/>
            <a:chExt cx="293824" cy="360000"/>
          </a:xfrm>
        </p:grpSpPr>
        <p:pic>
          <p:nvPicPr>
            <p:cNvPr id="31" name="Picture 3" descr="C:\Users\Enrico Diani\Desktop\Mano IME.png">
              <a:extLst>
                <a:ext uri="{FF2B5EF4-FFF2-40B4-BE49-F238E27FC236}">
                  <a16:creationId xmlns:a16="http://schemas.microsoft.com/office/drawing/2014/main" id="{148764F6-4328-48DD-8E5A-26CDC28C5152}"/>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2" name="CasellaDiTesto 31">
              <a:extLst>
                <a:ext uri="{FF2B5EF4-FFF2-40B4-BE49-F238E27FC236}">
                  <a16:creationId xmlns:a16="http://schemas.microsoft.com/office/drawing/2014/main" id="{87778912-7749-414D-9F10-0916277D536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pic>
        <p:nvPicPr>
          <p:cNvPr id="39" name="Immagine 38">
            <a:extLst>
              <a:ext uri="{FF2B5EF4-FFF2-40B4-BE49-F238E27FC236}">
                <a16:creationId xmlns:a16="http://schemas.microsoft.com/office/drawing/2014/main" id="{EE974ACA-053B-4D00-B0F2-13596FDFDA1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88000" y="1728000"/>
            <a:ext cx="2753437" cy="1980000"/>
          </a:xfrm>
          <a:prstGeom prst="rect">
            <a:avLst/>
          </a:prstGeom>
        </p:spPr>
      </p:pic>
      <p:grpSp>
        <p:nvGrpSpPr>
          <p:cNvPr id="40" name="Gruppo 39">
            <a:extLst>
              <a:ext uri="{FF2B5EF4-FFF2-40B4-BE49-F238E27FC236}">
                <a16:creationId xmlns:a16="http://schemas.microsoft.com/office/drawing/2014/main" id="{CED2A608-B2B1-480D-A21E-F7F31CEF2853}"/>
              </a:ext>
            </a:extLst>
          </p:cNvPr>
          <p:cNvGrpSpPr/>
          <p:nvPr/>
        </p:nvGrpSpPr>
        <p:grpSpPr>
          <a:xfrm>
            <a:off x="4068000" y="2304000"/>
            <a:ext cx="293824" cy="360000"/>
            <a:chOff x="1483200" y="4590000"/>
            <a:chExt cx="293824" cy="360000"/>
          </a:xfrm>
        </p:grpSpPr>
        <p:pic>
          <p:nvPicPr>
            <p:cNvPr id="41" name="Picture 3" descr="C:\Users\Enrico Diani\Desktop\Mano IME.png">
              <a:extLst>
                <a:ext uri="{FF2B5EF4-FFF2-40B4-BE49-F238E27FC236}">
                  <a16:creationId xmlns:a16="http://schemas.microsoft.com/office/drawing/2014/main" id="{922DA36E-6A59-4A27-B8DA-77D11B6FA7C0}"/>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42" name="CasellaDiTesto 41">
              <a:extLst>
                <a:ext uri="{FF2B5EF4-FFF2-40B4-BE49-F238E27FC236}">
                  <a16:creationId xmlns:a16="http://schemas.microsoft.com/office/drawing/2014/main" id="{40B0B2DA-6AB1-4609-B8A5-A09C397925B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3">
            <a:extLst>
              <a:ext uri="{FF2B5EF4-FFF2-40B4-BE49-F238E27FC236}">
                <a16:creationId xmlns:a16="http://schemas.microsoft.com/office/drawing/2014/main" id="{698C3E15-4778-4A57-A8FA-C2B41763767B}"/>
              </a:ext>
            </a:extLst>
          </p:cNvPr>
          <p:cNvSpPr txBox="1">
            <a:spLocks noChangeArrowheads="1"/>
          </p:cNvSpPr>
          <p:nvPr/>
        </p:nvSpPr>
        <p:spPr bwMode="auto">
          <a:xfrm>
            <a:off x="2520000" y="1146184"/>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l">
              <a:spcBef>
                <a:spcPts val="200"/>
              </a:spcBef>
            </a:pPr>
            <a:r>
              <a:rPr lang="it-IT" sz="900" kern="0" dirty="0">
                <a:solidFill>
                  <a:srgbClr val="146BBA"/>
                </a:solidFill>
                <a:latin typeface="Myriad Pro"/>
                <a:cs typeface="Calibri" pitchFamily="34" charset="0"/>
              </a:rPr>
              <a:t>7.12.2.1</a:t>
            </a:r>
            <a:r>
              <a:rPr lang="it-IT" sz="900" kern="0" dirty="0">
                <a:solidFill>
                  <a:srgbClr val="F56600"/>
                </a:solidFill>
                <a:latin typeface="Myriad Pro"/>
                <a:cs typeface="Calibri" pitchFamily="34" charset="0"/>
              </a:rPr>
              <a:t> </a:t>
            </a:r>
            <a:r>
              <a:rPr lang="it-IT" sz="900" kern="0" dirty="0">
                <a:solidFill>
                  <a:schemeClr val="tx1"/>
                </a:solidFill>
                <a:latin typeface="Myriad Pro"/>
                <a:cs typeface="Calibri" pitchFamily="34" charset="0"/>
              </a:rPr>
              <a:t>Quadri elettrici </a:t>
            </a:r>
          </a:p>
          <a:p>
            <a:pPr lvl="0" indent="87313" algn="l">
              <a:spcBef>
                <a:spcPts val="200"/>
              </a:spcBef>
              <a:buFont typeface="Arial" pitchFamily="34" charset="0"/>
              <a:buChar char="•"/>
            </a:pPr>
            <a:r>
              <a:rPr lang="it-IT" sz="900" kern="0" dirty="0">
                <a:solidFill>
                  <a:schemeClr val="tx1"/>
                </a:solidFill>
                <a:latin typeface="Myriad Pro"/>
                <a:cs typeface="Calibri" pitchFamily="34" charset="0"/>
              </a:rPr>
              <a:t>CREAZIONE E SALVATAGGIO DI QUADRI ELETTRICI</a:t>
            </a:r>
          </a:p>
          <a:p>
            <a:pPr lvl="0" algn="l">
              <a:spcBef>
                <a:spcPts val="200"/>
              </a:spcBef>
              <a:defRPr/>
            </a:pPr>
            <a:r>
              <a:rPr lang="it-IT" sz="900" b="0" kern="0" dirty="0">
                <a:solidFill>
                  <a:schemeClr val="tx1"/>
                </a:solidFill>
                <a:latin typeface="Myriad Pro" pitchFamily="34" charset="0"/>
                <a:cs typeface="Calibri" pitchFamily="34" charset="0"/>
              </a:rPr>
              <a:t>Per una distribuzione fisica dei diversi quadri elettrici della installazione.</a:t>
            </a:r>
          </a:p>
          <a:p>
            <a:pPr lvl="0" algn="l">
              <a:spcBef>
                <a:spcPts val="200"/>
              </a:spcBef>
              <a:defRPr/>
            </a:pPr>
            <a:r>
              <a:rPr lang="it-IT" sz="900" b="0" u="sng" kern="0" dirty="0">
                <a:solidFill>
                  <a:schemeClr val="tx1"/>
                </a:solidFill>
                <a:latin typeface="Myriad Pro" pitchFamily="34" charset="0"/>
                <a:cs typeface="Calibri" pitchFamily="34" charset="0"/>
              </a:rPr>
              <a:t>Architettura raccomandata:</a:t>
            </a:r>
            <a:r>
              <a:rPr lang="it-IT" sz="900" b="0" kern="0" dirty="0">
                <a:solidFill>
                  <a:schemeClr val="tx1"/>
                </a:solidFill>
                <a:latin typeface="Myriad Pro" pitchFamily="34" charset="0"/>
                <a:cs typeface="Calibri" pitchFamily="34" charset="0"/>
              </a:rPr>
              <a:t> un solo Gateway per ciascun quadro elettrico</a:t>
            </a: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indent="-342900" algn="l">
              <a:spcBef>
                <a:spcPts val="200"/>
              </a:spcBef>
            </a:pPr>
            <a:r>
              <a:rPr lang="it-IT" sz="900" b="0" dirty="0">
                <a:solidFill>
                  <a:schemeClr val="tx1"/>
                </a:solidFill>
                <a:latin typeface="Myriad Pro" pitchFamily="34" charset="0"/>
              </a:rPr>
              <a:t>Per creare un quadro elettrico:</a:t>
            </a:r>
          </a:p>
          <a:p>
            <a:pPr lvl="0" indent="-342900" algn="l">
              <a:spcBef>
                <a:spcPts val="200"/>
              </a:spcBef>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Cliccare su “Aggiungi”</a:t>
            </a:r>
          </a:p>
          <a:p>
            <a:pPr marL="92075" lvl="0" indent="-92075" algn="l">
              <a:spcBef>
                <a:spcPts val="200"/>
              </a:spcBef>
            </a:pPr>
            <a:r>
              <a:rPr lang="it-IT" sz="900" kern="0" dirty="0">
                <a:solidFill>
                  <a:schemeClr val="tx1"/>
                </a:solidFill>
                <a:latin typeface="Myriad Pro"/>
                <a:cs typeface="Calibri" pitchFamily="34" charset="0"/>
              </a:rPr>
              <a:t>2.</a:t>
            </a:r>
            <a:r>
              <a:rPr lang="it-IT" sz="900" b="0" kern="0" dirty="0">
                <a:solidFill>
                  <a:schemeClr val="tx1"/>
                </a:solidFill>
                <a:latin typeface="Myriad Pro"/>
                <a:cs typeface="Calibri" pitchFamily="34" charset="0"/>
              </a:rPr>
              <a:t> Assegnare al quadro i parametri:</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Nome </a:t>
            </a:r>
            <a:r>
              <a:rPr lang="it-IT" sz="700" b="0" kern="0" dirty="0">
                <a:solidFill>
                  <a:schemeClr val="tx1"/>
                </a:solidFill>
                <a:latin typeface="Myriad Pro"/>
                <a:cs typeface="Calibri" pitchFamily="34" charset="0"/>
              </a:rPr>
              <a:t>(parametro obbligatorio)</a:t>
            </a:r>
            <a:br>
              <a:rPr lang="it-IT" sz="7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Descrizione/Posizione</a:t>
            </a:r>
            <a:r>
              <a:rPr lang="it-IT" sz="800" b="0" kern="0" dirty="0">
                <a:solidFill>
                  <a:schemeClr val="tx1"/>
                </a:solidFill>
                <a:latin typeface="Myriad Pro"/>
                <a:cs typeface="Calibri" pitchFamily="34" charset="0"/>
              </a:rPr>
              <a:t> </a:t>
            </a:r>
            <a:r>
              <a:rPr lang="it-IT" sz="700" b="0" kern="0" dirty="0">
                <a:solidFill>
                  <a:schemeClr val="tx1"/>
                </a:solidFill>
                <a:latin typeface="Myriad Pro"/>
                <a:cs typeface="Calibri" pitchFamily="34" charset="0"/>
              </a:rPr>
              <a:t>(parametro opzionale)</a:t>
            </a:r>
          </a:p>
          <a:p>
            <a:pPr lvl="0" algn="l">
              <a:spcBef>
                <a:spcPts val="200"/>
              </a:spcBef>
            </a:pPr>
            <a:r>
              <a:rPr lang="it-IT" sz="900" kern="0" dirty="0">
                <a:solidFill>
                  <a:schemeClr val="tx1"/>
                </a:solidFill>
                <a:latin typeface="Myriad Pro" pitchFamily="34" charset="0"/>
                <a:cs typeface="Calibri" pitchFamily="34" charset="0"/>
              </a:rPr>
              <a:t>3.</a:t>
            </a:r>
            <a:r>
              <a:rPr lang="it-IT" sz="900" b="0" kern="0" dirty="0">
                <a:solidFill>
                  <a:schemeClr val="tx1"/>
                </a:solidFill>
                <a:latin typeface="Myriad Pro" pitchFamily="34" charset="0"/>
                <a:cs typeface="Calibri" pitchFamily="34" charset="0"/>
              </a:rPr>
              <a:t> </a:t>
            </a:r>
            <a:r>
              <a:rPr lang="it-IT" sz="900" b="0" kern="0" dirty="0">
                <a:solidFill>
                  <a:schemeClr val="tx1"/>
                </a:solidFill>
                <a:latin typeface="Myriad Pro"/>
                <a:cs typeface="Calibri" pitchFamily="34" charset="0"/>
              </a:rPr>
              <a:t>Cliccare su “Salva”</a:t>
            </a:r>
            <a:endParaRPr lang="it-IT" sz="900" b="0" kern="0" dirty="0">
              <a:solidFill>
                <a:schemeClr val="tx1"/>
              </a:solidFill>
              <a:latin typeface="Myriad Pro" pitchFamily="34" charset="0"/>
              <a:cs typeface="Calibri" pitchFamily="34" charset="0"/>
            </a:endParaRPr>
          </a:p>
          <a:p>
            <a:pPr algn="l">
              <a:spcBef>
                <a:spcPts val="200"/>
              </a:spcBef>
            </a:pPr>
            <a:r>
              <a:rPr lang="it-IT" sz="900" b="0" kern="0" dirty="0">
                <a:solidFill>
                  <a:schemeClr val="tx1"/>
                </a:solidFill>
                <a:latin typeface="Myriad Pro"/>
                <a:cs typeface="Calibri" pitchFamily="34" charset="0"/>
              </a:rPr>
              <a:t>Ripetere le operazioni 1. </a:t>
            </a:r>
            <a:r>
              <a:rPr lang="it-IT" sz="900" dirty="0">
                <a:solidFill>
                  <a:schemeClr val="tx1"/>
                </a:solidFill>
                <a:latin typeface="Myriad Pro"/>
                <a:sym typeface="Wingdings" pitchFamily="2" charset="2"/>
              </a:rPr>
              <a:t></a:t>
            </a:r>
            <a:r>
              <a:rPr lang="it-IT" sz="900" b="0" kern="0" dirty="0">
                <a:solidFill>
                  <a:schemeClr val="tx1"/>
                </a:solidFill>
                <a:latin typeface="Myriad Pro"/>
                <a:cs typeface="Calibri" pitchFamily="34" charset="0"/>
              </a:rPr>
              <a:t> 3. per aggiungere altri quadri</a:t>
            </a:r>
            <a:endParaRPr lang="it-IT" sz="7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indent="92075" algn="l">
              <a:spcBef>
                <a:spcPts val="200"/>
              </a:spcBef>
              <a:buFont typeface="Arial" pitchFamily="34" charset="0"/>
              <a:buChar char="•"/>
            </a:pPr>
            <a:r>
              <a:rPr lang="it-IT" sz="900" kern="0" dirty="0">
                <a:solidFill>
                  <a:schemeClr val="tx1"/>
                </a:solidFill>
                <a:latin typeface="Myriad Pro" pitchFamily="34" charset="0"/>
                <a:cs typeface="Calibri" pitchFamily="34" charset="0"/>
              </a:rPr>
              <a:t>ASSEGNAZIONE </a:t>
            </a:r>
            <a:r>
              <a:rPr lang="it-IT" sz="900" kern="0" dirty="0" err="1">
                <a:solidFill>
                  <a:schemeClr val="tx1"/>
                </a:solidFill>
                <a:latin typeface="Myriad Pro" pitchFamily="34" charset="0"/>
                <a:cs typeface="Calibri" pitchFamily="34" charset="0"/>
              </a:rPr>
              <a:t>DI</a:t>
            </a:r>
            <a:r>
              <a:rPr lang="it-IT" sz="900" kern="0" dirty="0">
                <a:solidFill>
                  <a:schemeClr val="tx1"/>
                </a:solidFill>
                <a:latin typeface="Myriad Pro" pitchFamily="34" charset="0"/>
                <a:cs typeface="Calibri" pitchFamily="34" charset="0"/>
              </a:rPr>
              <a:t> QUADRI ELETTRICI</a:t>
            </a:r>
          </a:p>
          <a:p>
            <a:pPr algn="l">
              <a:spcBef>
                <a:spcPts val="200"/>
              </a:spcBef>
            </a:pPr>
            <a:r>
              <a:rPr lang="it-IT" sz="900" b="0" kern="0" dirty="0">
                <a:solidFill>
                  <a:schemeClr val="tx1"/>
                </a:solidFill>
                <a:latin typeface="Myriad Pro" pitchFamily="34" charset="0"/>
                <a:cs typeface="Calibri" pitchFamily="34" charset="0"/>
              </a:rPr>
              <a:t>Tornare nella sezione “Gateway e dispositivi” in “Configurazione del sistema”.</a:t>
            </a:r>
          </a:p>
          <a:p>
            <a:pPr algn="l">
              <a:spcBef>
                <a:spcPts val="200"/>
              </a:spcBef>
            </a:pPr>
            <a:r>
              <a:rPr lang="it-IT" sz="900" b="0" kern="0" dirty="0">
                <a:solidFill>
                  <a:schemeClr val="tx1"/>
                </a:solidFill>
                <a:latin typeface="Myriad Pro" pitchFamily="34" charset="0"/>
                <a:cs typeface="Calibri" pitchFamily="34" charset="0"/>
              </a:rPr>
              <a:t>Nell’area “Impostazioni gateway” della pagina Gateway, è possibile assegnare ciascun gateway precedentemente creato ad un quadro elettrico.</a:t>
            </a:r>
          </a:p>
          <a:p>
            <a:pPr algn="l">
              <a:spcBef>
                <a:spcPts val="200"/>
              </a:spcBef>
            </a:pPr>
            <a:r>
              <a:rPr lang="it-IT" sz="900" kern="0" dirty="0">
                <a:solidFill>
                  <a:srgbClr val="146BBA"/>
                </a:solidFill>
                <a:latin typeface="Myriad Pro" pitchFamily="34" charset="0"/>
                <a:cs typeface="Calibri" pitchFamily="34" charset="0"/>
              </a:rPr>
              <a:t>Nota:</a:t>
            </a:r>
            <a:r>
              <a:rPr lang="it-IT" sz="900" b="0" kern="0" dirty="0">
                <a:solidFill>
                  <a:srgbClr val="146BBA"/>
                </a:solidFill>
                <a:latin typeface="Myriad Pro" pitchFamily="34" charset="0"/>
                <a:cs typeface="Calibri" pitchFamily="34" charset="0"/>
              </a:rPr>
              <a:t> </a:t>
            </a:r>
            <a:r>
              <a:rPr lang="it-IT" sz="900" b="0" kern="0" dirty="0">
                <a:solidFill>
                  <a:schemeClr val="tx1"/>
                </a:solidFill>
                <a:latin typeface="Myriad Pro" pitchFamily="34" charset="0"/>
                <a:cs typeface="Calibri" pitchFamily="34" charset="0"/>
              </a:rPr>
              <a:t>Un gateway può essere assegnato ad un solo quadro.</a:t>
            </a: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r>
              <a:rPr lang="it-IT" sz="900" kern="0" dirty="0">
                <a:solidFill>
                  <a:schemeClr val="tx1"/>
                </a:solidFill>
                <a:latin typeface="Myriad Pro" pitchFamily="34" charset="0"/>
                <a:cs typeface="Calibri" pitchFamily="34" charset="0"/>
              </a:rPr>
              <a:t>1.</a:t>
            </a:r>
            <a:r>
              <a:rPr lang="it-IT" sz="900" b="0" kern="0" dirty="0">
                <a:solidFill>
                  <a:schemeClr val="tx1"/>
                </a:solidFill>
                <a:latin typeface="Myriad Pro" pitchFamily="34" charset="0"/>
                <a:cs typeface="Calibri" pitchFamily="34" charset="0"/>
              </a:rPr>
              <a:t> Selezionare un Gateway</a:t>
            </a:r>
          </a:p>
          <a:p>
            <a:pPr algn="l">
              <a:spcBef>
                <a:spcPts val="200"/>
              </a:spcBef>
            </a:pPr>
            <a:r>
              <a:rPr lang="it-IT" sz="900" kern="0" dirty="0">
                <a:solidFill>
                  <a:schemeClr val="tx1"/>
                </a:solidFill>
                <a:latin typeface="Myriad Pro" pitchFamily="34" charset="0"/>
                <a:cs typeface="Calibri" pitchFamily="34" charset="0"/>
              </a:rPr>
              <a:t>2.</a:t>
            </a:r>
            <a:r>
              <a:rPr lang="it-IT" sz="900" b="0" kern="0" dirty="0">
                <a:solidFill>
                  <a:schemeClr val="tx1"/>
                </a:solidFill>
                <a:latin typeface="Myriad Pro" pitchFamily="34" charset="0"/>
                <a:cs typeface="Calibri" pitchFamily="34" charset="0"/>
              </a:rPr>
              <a:t> Selezionare un quadro elettrico dalla lista dei quadri creati</a:t>
            </a:r>
          </a:p>
          <a:p>
            <a:pPr algn="l">
              <a:spcBef>
                <a:spcPts val="200"/>
              </a:spcBef>
            </a:pPr>
            <a:r>
              <a:rPr lang="it-IT" sz="900" kern="0" dirty="0">
                <a:solidFill>
                  <a:schemeClr val="tx1"/>
                </a:solidFill>
                <a:latin typeface="Myriad Pro" pitchFamily="34" charset="0"/>
                <a:cs typeface="Calibri" pitchFamily="34" charset="0"/>
              </a:rPr>
              <a:t>3.</a:t>
            </a:r>
            <a:r>
              <a:rPr lang="it-IT" sz="900" b="0" kern="0" dirty="0">
                <a:solidFill>
                  <a:schemeClr val="tx1"/>
                </a:solidFill>
                <a:latin typeface="Myriad Pro" pitchFamily="34" charset="0"/>
                <a:cs typeface="Calibri" pitchFamily="34" charset="0"/>
              </a:rPr>
              <a:t> </a:t>
            </a:r>
            <a:r>
              <a:rPr lang="it-IT" sz="900" b="0" kern="0" dirty="0">
                <a:solidFill>
                  <a:schemeClr val="tx1"/>
                </a:solidFill>
                <a:latin typeface="Myriad Pro"/>
                <a:cs typeface="Calibri" pitchFamily="34" charset="0"/>
              </a:rPr>
              <a:t>Cliccare</a:t>
            </a:r>
            <a:r>
              <a:rPr lang="it-IT" sz="900" b="0" kern="0" dirty="0">
                <a:solidFill>
                  <a:schemeClr val="tx1"/>
                </a:solidFill>
                <a:latin typeface="Myriad Pro" pitchFamily="34" charset="0"/>
                <a:cs typeface="Calibri" pitchFamily="34" charset="0"/>
              </a:rPr>
              <a:t> su “Salva”</a:t>
            </a:r>
          </a:p>
          <a:p>
            <a:pPr lvl="0" algn="l">
              <a:spcBef>
                <a:spcPts val="200"/>
              </a:spcBef>
            </a:pPr>
            <a:endParaRPr lang="it-IT" sz="900" b="0" kern="0" dirty="0">
              <a:solidFill>
                <a:schemeClr val="tx1"/>
              </a:solidFill>
              <a:latin typeface="Myriad Pro" pitchFamily="34" charset="0"/>
              <a:cs typeface="Calibri" pitchFamily="34" charset="0"/>
            </a:endParaRPr>
          </a:p>
          <a:p>
            <a:pPr lvl="0" algn="l">
              <a:spcBef>
                <a:spcPts val="200"/>
              </a:spcBef>
            </a:pPr>
            <a:endParaRPr lang="it-IT" sz="900" b="0" kern="0" dirty="0">
              <a:solidFill>
                <a:schemeClr val="tx1"/>
              </a:solidFill>
              <a:latin typeface="Myriad Pro" pitchFamily="34" charset="0"/>
              <a:cs typeface="Calibri" pitchFamily="34" charset="0"/>
            </a:endParaRPr>
          </a:p>
          <a:p>
            <a:pPr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rgbClr val="ED1C24"/>
              </a:solidFill>
              <a:latin typeface="Myriad Pro" pitchFamily="34" charset="0"/>
              <a:cs typeface="Calibri" pitchFamily="34" charset="0"/>
            </a:endParaRPr>
          </a:p>
          <a:p>
            <a:pPr lvl="0" algn="l">
              <a:spcBef>
                <a:spcPts val="200"/>
              </a:spcBef>
              <a:buFontTx/>
              <a:buChar char="-"/>
            </a:pPr>
            <a:endParaRPr lang="it-IT" sz="900" b="0" kern="0" dirty="0">
              <a:solidFill>
                <a:schemeClr val="tx1"/>
              </a:solidFill>
              <a:latin typeface="Myriad Pro" pitchFamily="34" charset="0"/>
              <a:cs typeface="Calibri" pitchFamily="34" charset="0"/>
            </a:endParaRPr>
          </a:p>
          <a:p>
            <a:pPr lvl="0" algn="l">
              <a:spcBef>
                <a:spcPts val="200"/>
              </a:spcBef>
            </a:pPr>
            <a:endParaRPr lang="it-IT" sz="900" b="0" kern="0" dirty="0">
              <a:solidFill>
                <a:schemeClr val="tx1"/>
              </a:solidFill>
              <a:latin typeface="Myriad Pro" pitchFamily="34" charset="0"/>
              <a:cs typeface="Calibri" pitchFamily="34" charset="0"/>
            </a:endParaRPr>
          </a:p>
          <a:p>
            <a:pPr lvl="0" algn="l">
              <a:spcBef>
                <a:spcPts val="200"/>
              </a:spcBef>
            </a:pPr>
            <a:endParaRPr lang="it-IT" sz="900" b="0" kern="0" dirty="0">
              <a:solidFill>
                <a:schemeClr val="tx1"/>
              </a:solidFill>
              <a:latin typeface="Myriad Pro" pitchFamily="34" charset="0"/>
              <a:cs typeface="Calibri" pitchFamily="34" charset="0"/>
            </a:endParaRPr>
          </a:p>
          <a:p>
            <a:pPr lvl="0" algn="l">
              <a:spcBef>
                <a:spcPts val="200"/>
              </a:spcBef>
            </a:pPr>
            <a:endParaRPr lang="it-IT" sz="900" b="0" kern="0" dirty="0">
              <a:solidFill>
                <a:schemeClr val="tx1"/>
              </a:solidFill>
              <a:latin typeface="Myriad Pro" pitchFamily="34" charset="0"/>
              <a:cs typeface="Calibri" pitchFamily="34" charset="0"/>
            </a:endParaRPr>
          </a:p>
          <a:p>
            <a:pPr lvl="0" algn="l">
              <a:spcBef>
                <a:spcPts val="200"/>
              </a:spcBef>
            </a:pPr>
            <a:endParaRPr lang="it-IT" sz="900" b="0" kern="0" dirty="0">
              <a:solidFill>
                <a:schemeClr val="tx1"/>
              </a:solidFill>
              <a:latin typeface="Myriad Pro" pitchFamily="34" charset="0"/>
              <a:cs typeface="Calibri" pitchFamily="34" charset="0"/>
            </a:endParaRPr>
          </a:p>
          <a:p>
            <a:pPr lvl="0" algn="l">
              <a:spcBef>
                <a:spcPts val="200"/>
              </a:spcBef>
            </a:pPr>
            <a:endParaRPr lang="it-IT" sz="900" b="0" kern="0" dirty="0">
              <a:solidFill>
                <a:schemeClr val="tx1"/>
              </a:solidFill>
              <a:latin typeface="Myriad Pro" pitchFamily="34" charset="0"/>
              <a:cs typeface="Calibri" pitchFamily="34" charset="0"/>
            </a:endParaRPr>
          </a:p>
          <a:p>
            <a:pPr lvl="0" algn="l">
              <a:spcBef>
                <a:spcPts val="200"/>
              </a:spcBef>
            </a:pPr>
            <a:endParaRPr lang="it-IT" sz="900" b="0" kern="0" dirty="0">
              <a:solidFill>
                <a:schemeClr val="tx1"/>
              </a:solidFill>
              <a:latin typeface="Myriad Pro" pitchFamily="34" charset="0"/>
              <a:cs typeface="Calibri" pitchFamily="34" charset="0"/>
            </a:endParaRPr>
          </a:p>
          <a:p>
            <a:pPr lvl="0" algn="l">
              <a:spcBef>
                <a:spcPts val="200"/>
              </a:spcBef>
            </a:pPr>
            <a:endParaRPr lang="it-IT" sz="900" b="0" kern="0" dirty="0">
              <a:solidFill>
                <a:schemeClr val="tx1"/>
              </a:solidFill>
              <a:latin typeface="Myriad Pro" pitchFamily="34" charset="0"/>
              <a:cs typeface="Calibri" pitchFamily="34" charset="0"/>
            </a:endParaRPr>
          </a:p>
          <a:p>
            <a:pPr lvl="0" algn="l">
              <a:spcBef>
                <a:spcPts val="200"/>
              </a:spcBef>
            </a:pPr>
            <a:endParaRPr lang="it-IT" sz="900" b="0" kern="0" dirty="0">
              <a:solidFill>
                <a:schemeClr val="tx1"/>
              </a:solidFill>
              <a:latin typeface="Myriad Pro" pitchFamily="34" charset="0"/>
              <a:cs typeface="Calibri" pitchFamily="34" charset="0"/>
            </a:endParaRPr>
          </a:p>
          <a:p>
            <a:pPr lvl="0" algn="l">
              <a:spcBef>
                <a:spcPts val="200"/>
              </a:spcBef>
            </a:pPr>
            <a:endParaRPr lang="it-IT" sz="900" b="0" kern="0" dirty="0">
              <a:solidFill>
                <a:schemeClr val="tx1"/>
              </a:solidFill>
              <a:latin typeface="Myriad Pro" pitchFamily="34" charset="0"/>
              <a:cs typeface="Calibri" pitchFamily="34" charset="0"/>
            </a:endParaRPr>
          </a:p>
          <a:p>
            <a:pPr lvl="0" algn="l">
              <a:spcBef>
                <a:spcPts val="200"/>
              </a:spcBef>
            </a:pPr>
            <a:endParaRPr lang="it-IT" sz="900" b="0" kern="0" dirty="0">
              <a:solidFill>
                <a:schemeClr val="tx1"/>
              </a:solidFill>
              <a:latin typeface="Myriad Pro" pitchFamily="34" charset="0"/>
              <a:cs typeface="Calibri" pitchFamily="34" charset="0"/>
            </a:endParaRPr>
          </a:p>
          <a:p>
            <a:pPr lvl="0" algn="l">
              <a:spcBef>
                <a:spcPts val="200"/>
              </a:spcBef>
            </a:pPr>
            <a:endParaRPr lang="it-IT" sz="900" b="0" kern="0" dirty="0">
              <a:solidFill>
                <a:schemeClr val="tx1"/>
              </a:solidFill>
              <a:latin typeface="Myriad Pro" pitchFamily="34" charset="0"/>
              <a:cs typeface="Calibri" pitchFamily="34" charset="0"/>
            </a:endParaRPr>
          </a:p>
          <a:p>
            <a:pPr lvl="0" algn="l">
              <a:spcBef>
                <a:spcPts val="200"/>
              </a:spcBef>
            </a:pPr>
            <a:endParaRPr lang="it-IT" sz="900" b="0" kern="0" dirty="0">
              <a:solidFill>
                <a:schemeClr val="tx1"/>
              </a:solidFill>
              <a:latin typeface="Myriad Pro" pitchFamily="34" charset="0"/>
              <a:cs typeface="Calibri" pitchFamily="34" charset="0"/>
            </a:endParaRPr>
          </a:p>
        </p:txBody>
      </p:sp>
      <p:pic>
        <p:nvPicPr>
          <p:cNvPr id="25" name="Picture 2">
            <a:extLst>
              <a:ext uri="{FF2B5EF4-FFF2-40B4-BE49-F238E27FC236}">
                <a16:creationId xmlns:a16="http://schemas.microsoft.com/office/drawing/2014/main" id="{539D3C03-B73D-43CC-88CE-43B0B79C1BEE}"/>
              </a:ext>
            </a:extLst>
          </p:cNvPr>
          <p:cNvPicPr>
            <a:picLocks noChangeAspect="1" noChangeArrowheads="1"/>
          </p:cNvPicPr>
          <p:nvPr/>
        </p:nvPicPr>
        <p:blipFill>
          <a:blip r:embed="rId2" cstate="print"/>
          <a:srcRect/>
          <a:stretch>
            <a:fillRect/>
          </a:stretch>
        </p:blipFill>
        <p:spPr bwMode="auto">
          <a:xfrm>
            <a:off x="2988000" y="1944000"/>
            <a:ext cx="2753438" cy="1980000"/>
          </a:xfrm>
          <a:prstGeom prst="rect">
            <a:avLst/>
          </a:prstGeom>
          <a:noFill/>
          <a:ln w="9525">
            <a:noFill/>
            <a:miter lim="800000"/>
            <a:headEnd/>
            <a:tailEnd/>
          </a:ln>
        </p:spPr>
      </p:pic>
      <p:pic>
        <p:nvPicPr>
          <p:cNvPr id="26" name="Picture 3">
            <a:extLst>
              <a:ext uri="{FF2B5EF4-FFF2-40B4-BE49-F238E27FC236}">
                <a16:creationId xmlns:a16="http://schemas.microsoft.com/office/drawing/2014/main" id="{94C2A8BD-6343-4E6D-B4D1-F5F881C276AD}"/>
              </a:ext>
            </a:extLst>
          </p:cNvPr>
          <p:cNvPicPr>
            <a:picLocks noChangeAspect="1" noChangeArrowheads="1"/>
          </p:cNvPicPr>
          <p:nvPr/>
        </p:nvPicPr>
        <p:blipFill>
          <a:blip r:embed="rId3" cstate="print"/>
          <a:srcRect/>
          <a:stretch>
            <a:fillRect/>
          </a:stretch>
        </p:blipFill>
        <p:spPr bwMode="auto">
          <a:xfrm>
            <a:off x="2988000" y="6168128"/>
            <a:ext cx="2753438" cy="1980000"/>
          </a:xfrm>
          <a:prstGeom prst="rect">
            <a:avLst/>
          </a:prstGeom>
          <a:noFill/>
          <a:ln w="9525">
            <a:noFill/>
            <a:miter lim="800000"/>
            <a:headEnd/>
            <a:tailEnd/>
          </a:ln>
        </p:spPr>
      </p:pic>
      <p:grpSp>
        <p:nvGrpSpPr>
          <p:cNvPr id="27" name="Gruppo 28">
            <a:extLst>
              <a:ext uri="{FF2B5EF4-FFF2-40B4-BE49-F238E27FC236}">
                <a16:creationId xmlns:a16="http://schemas.microsoft.com/office/drawing/2014/main" id="{33EB78B7-ADCA-4A34-9774-6E7D224C3280}"/>
              </a:ext>
            </a:extLst>
          </p:cNvPr>
          <p:cNvGrpSpPr/>
          <p:nvPr/>
        </p:nvGrpSpPr>
        <p:grpSpPr>
          <a:xfrm>
            <a:off x="4680000" y="2628000"/>
            <a:ext cx="284401" cy="284400"/>
            <a:chOff x="1332000" y="2408400"/>
            <a:chExt cx="284401" cy="284400"/>
          </a:xfrm>
        </p:grpSpPr>
        <p:pic>
          <p:nvPicPr>
            <p:cNvPr id="28" name="Picture 2" descr="C:\Users\Enrico Diani\Desktop\Matita IME.png">
              <a:extLst>
                <a:ext uri="{FF2B5EF4-FFF2-40B4-BE49-F238E27FC236}">
                  <a16:creationId xmlns:a16="http://schemas.microsoft.com/office/drawing/2014/main" id="{339AF6E6-8334-4B66-9373-340608DC8276}"/>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29" name="CasellaDiTesto 28">
              <a:extLst>
                <a:ext uri="{FF2B5EF4-FFF2-40B4-BE49-F238E27FC236}">
                  <a16:creationId xmlns:a16="http://schemas.microsoft.com/office/drawing/2014/main" id="{EC4923D3-9922-4168-8A30-458B79C7171F}"/>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30" name="Gruppo 18">
            <a:extLst>
              <a:ext uri="{FF2B5EF4-FFF2-40B4-BE49-F238E27FC236}">
                <a16:creationId xmlns:a16="http://schemas.microsoft.com/office/drawing/2014/main" id="{D5E90C42-D51A-485D-B8BB-AB423151C58C}"/>
              </a:ext>
            </a:extLst>
          </p:cNvPr>
          <p:cNvGrpSpPr/>
          <p:nvPr/>
        </p:nvGrpSpPr>
        <p:grpSpPr>
          <a:xfrm>
            <a:off x="5292000" y="3672000"/>
            <a:ext cx="293824" cy="360000"/>
            <a:chOff x="1483200" y="4590000"/>
            <a:chExt cx="293824" cy="360000"/>
          </a:xfrm>
        </p:grpSpPr>
        <p:pic>
          <p:nvPicPr>
            <p:cNvPr id="31" name="Picture 3" descr="C:\Users\Enrico Diani\Desktop\Mano IME.png">
              <a:extLst>
                <a:ext uri="{FF2B5EF4-FFF2-40B4-BE49-F238E27FC236}">
                  <a16:creationId xmlns:a16="http://schemas.microsoft.com/office/drawing/2014/main" id="{5B7B6B3B-17DC-4F7C-99FB-059F978E941C}"/>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2" name="CasellaDiTesto 31">
              <a:extLst>
                <a:ext uri="{FF2B5EF4-FFF2-40B4-BE49-F238E27FC236}">
                  <a16:creationId xmlns:a16="http://schemas.microsoft.com/office/drawing/2014/main" id="{E9CB04D6-2050-49DD-90AA-B77BD5ACC03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33" name="Gruppo 32">
            <a:extLst>
              <a:ext uri="{FF2B5EF4-FFF2-40B4-BE49-F238E27FC236}">
                <a16:creationId xmlns:a16="http://schemas.microsoft.com/office/drawing/2014/main" id="{8E628FA5-CA0D-4285-9963-B65EFCB44F59}"/>
              </a:ext>
            </a:extLst>
          </p:cNvPr>
          <p:cNvGrpSpPr/>
          <p:nvPr/>
        </p:nvGrpSpPr>
        <p:grpSpPr>
          <a:xfrm>
            <a:off x="3708000" y="2376000"/>
            <a:ext cx="293824" cy="360000"/>
            <a:chOff x="1483200" y="4590000"/>
            <a:chExt cx="293824" cy="360000"/>
          </a:xfrm>
        </p:grpSpPr>
        <p:pic>
          <p:nvPicPr>
            <p:cNvPr id="34" name="Picture 3" descr="C:\Users\Enrico Diani\Desktop\Mano IME.png">
              <a:extLst>
                <a:ext uri="{FF2B5EF4-FFF2-40B4-BE49-F238E27FC236}">
                  <a16:creationId xmlns:a16="http://schemas.microsoft.com/office/drawing/2014/main" id="{FA736D96-7A72-4A14-8C37-31286D5E6149}"/>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5" name="CasellaDiTesto 34">
              <a:extLst>
                <a:ext uri="{FF2B5EF4-FFF2-40B4-BE49-F238E27FC236}">
                  <a16:creationId xmlns:a16="http://schemas.microsoft.com/office/drawing/2014/main" id="{65989394-BE8E-414F-AD84-F4BDCF7BF997}"/>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36" name="Gruppo 35">
            <a:extLst>
              <a:ext uri="{FF2B5EF4-FFF2-40B4-BE49-F238E27FC236}">
                <a16:creationId xmlns:a16="http://schemas.microsoft.com/office/drawing/2014/main" id="{BB966BCA-F63A-4303-891B-E51A849DBD72}"/>
              </a:ext>
            </a:extLst>
          </p:cNvPr>
          <p:cNvGrpSpPr/>
          <p:nvPr/>
        </p:nvGrpSpPr>
        <p:grpSpPr>
          <a:xfrm>
            <a:off x="3204000" y="6924128"/>
            <a:ext cx="293824" cy="360000"/>
            <a:chOff x="1483200" y="4590000"/>
            <a:chExt cx="293824" cy="360000"/>
          </a:xfrm>
        </p:grpSpPr>
        <p:pic>
          <p:nvPicPr>
            <p:cNvPr id="37" name="Picture 3" descr="C:\Users\Enrico Diani\Desktop\Mano IME.png">
              <a:extLst>
                <a:ext uri="{FF2B5EF4-FFF2-40B4-BE49-F238E27FC236}">
                  <a16:creationId xmlns:a16="http://schemas.microsoft.com/office/drawing/2014/main" id="{F97C5B51-7C23-45E3-AEBE-F28DE6B5A2AE}"/>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8" name="CasellaDiTesto 37">
              <a:extLst>
                <a:ext uri="{FF2B5EF4-FFF2-40B4-BE49-F238E27FC236}">
                  <a16:creationId xmlns:a16="http://schemas.microsoft.com/office/drawing/2014/main" id="{450CFCBE-5C11-4158-870A-9B7A5383D707}"/>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39" name="Gruppo 18">
            <a:extLst>
              <a:ext uri="{FF2B5EF4-FFF2-40B4-BE49-F238E27FC236}">
                <a16:creationId xmlns:a16="http://schemas.microsoft.com/office/drawing/2014/main" id="{E6286858-6C95-42AE-9F1F-30B4F710E54D}"/>
              </a:ext>
            </a:extLst>
          </p:cNvPr>
          <p:cNvGrpSpPr/>
          <p:nvPr/>
        </p:nvGrpSpPr>
        <p:grpSpPr>
          <a:xfrm>
            <a:off x="5292000" y="7932128"/>
            <a:ext cx="293824" cy="360000"/>
            <a:chOff x="1483200" y="4590000"/>
            <a:chExt cx="293824" cy="360000"/>
          </a:xfrm>
        </p:grpSpPr>
        <p:pic>
          <p:nvPicPr>
            <p:cNvPr id="40" name="Picture 3" descr="C:\Users\Enrico Diani\Desktop\Mano IME.png">
              <a:extLst>
                <a:ext uri="{FF2B5EF4-FFF2-40B4-BE49-F238E27FC236}">
                  <a16:creationId xmlns:a16="http://schemas.microsoft.com/office/drawing/2014/main" id="{96DF4555-065C-4A37-9381-4FC2C59D5792}"/>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41" name="CasellaDiTesto 40">
              <a:extLst>
                <a:ext uri="{FF2B5EF4-FFF2-40B4-BE49-F238E27FC236}">
                  <a16:creationId xmlns:a16="http://schemas.microsoft.com/office/drawing/2014/main" id="{16FE018A-56DD-4056-880F-58BD30A7E0CE}"/>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43" name="Gruppo 18">
            <a:extLst>
              <a:ext uri="{FF2B5EF4-FFF2-40B4-BE49-F238E27FC236}">
                <a16:creationId xmlns:a16="http://schemas.microsoft.com/office/drawing/2014/main" id="{CD53CE50-C2CB-420C-A392-74371F224D9C}"/>
              </a:ext>
            </a:extLst>
          </p:cNvPr>
          <p:cNvGrpSpPr/>
          <p:nvPr/>
        </p:nvGrpSpPr>
        <p:grpSpPr>
          <a:xfrm>
            <a:off x="4752000" y="7500128"/>
            <a:ext cx="293824" cy="360000"/>
            <a:chOff x="1483200" y="4590000"/>
            <a:chExt cx="293824" cy="360000"/>
          </a:xfrm>
        </p:grpSpPr>
        <p:pic>
          <p:nvPicPr>
            <p:cNvPr id="62" name="Picture 3" descr="C:\Users\Enrico Diani\Desktop\Mano IME.png">
              <a:extLst>
                <a:ext uri="{FF2B5EF4-FFF2-40B4-BE49-F238E27FC236}">
                  <a16:creationId xmlns:a16="http://schemas.microsoft.com/office/drawing/2014/main" id="{F32C0603-AB04-4D16-8F10-7639B6251484}"/>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63" name="CasellaDiTesto 62">
              <a:extLst>
                <a:ext uri="{FF2B5EF4-FFF2-40B4-BE49-F238E27FC236}">
                  <a16:creationId xmlns:a16="http://schemas.microsoft.com/office/drawing/2014/main" id="{E972C3C0-0B33-4B27-BE96-0355ED685533}"/>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3">
            <a:extLst>
              <a:ext uri="{FF2B5EF4-FFF2-40B4-BE49-F238E27FC236}">
                <a16:creationId xmlns:a16="http://schemas.microsoft.com/office/drawing/2014/main" id="{5BE1AE42-9802-4FC2-B701-578A758C8AB9}"/>
              </a:ext>
            </a:extLst>
          </p:cNvPr>
          <p:cNvSpPr txBox="1">
            <a:spLocks noChangeArrowheads="1"/>
          </p:cNvSpPr>
          <p:nvPr/>
        </p:nvSpPr>
        <p:spPr bwMode="auto">
          <a:xfrm>
            <a:off x="2346158" y="1053160"/>
            <a:ext cx="4205841"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algn="l">
              <a:spcBef>
                <a:spcPts val="200"/>
              </a:spcBef>
              <a:defRPr/>
            </a:pPr>
            <a:r>
              <a:rPr lang="it-IT" sz="900" kern="0" dirty="0">
                <a:solidFill>
                  <a:srgbClr val="146BBA"/>
                </a:solidFill>
                <a:latin typeface="Myriad Pro"/>
                <a:cs typeface="Calibri" pitchFamily="34" charset="0"/>
              </a:rPr>
              <a:t>7.12.2.2</a:t>
            </a:r>
            <a:r>
              <a:rPr lang="it-IT" sz="900" kern="0" dirty="0">
                <a:solidFill>
                  <a:srgbClr val="F56600"/>
                </a:solidFill>
                <a:latin typeface="Myriad Pro"/>
                <a:cs typeface="Calibri" pitchFamily="34" charset="0"/>
              </a:rPr>
              <a:t> </a:t>
            </a:r>
            <a:r>
              <a:rPr lang="it-IT" sz="900" kern="0" dirty="0">
                <a:solidFill>
                  <a:schemeClr val="tx1"/>
                </a:solidFill>
                <a:latin typeface="Myriad Pro"/>
                <a:cs typeface="Calibri" pitchFamily="34" charset="0"/>
              </a:rPr>
              <a:t>Carichi</a:t>
            </a:r>
          </a:p>
          <a:p>
            <a:pPr lvl="0" indent="87313" algn="l">
              <a:spcBef>
                <a:spcPts val="200"/>
              </a:spcBef>
              <a:buFont typeface="Arial" pitchFamily="34" charset="0"/>
              <a:buChar char="•"/>
              <a:defRPr/>
            </a:pPr>
            <a:r>
              <a:rPr lang="it-IT" sz="900" kern="0" dirty="0">
                <a:solidFill>
                  <a:schemeClr val="tx1"/>
                </a:solidFill>
                <a:latin typeface="Myriad Pro"/>
                <a:cs typeface="Calibri" pitchFamily="34" charset="0"/>
              </a:rPr>
              <a:t>CREAZIONE E SALVATAGGIO DI </a:t>
            </a:r>
            <a:r>
              <a:rPr lang="it-IT" sz="900" kern="0" dirty="0">
                <a:solidFill>
                  <a:schemeClr val="tx1"/>
                </a:solidFill>
                <a:latin typeface="Myriad Pro" pitchFamily="34" charset="0"/>
                <a:cs typeface="Calibri" pitchFamily="34" charset="0"/>
              </a:rPr>
              <a:t>CARICHI</a:t>
            </a:r>
          </a:p>
          <a:p>
            <a:pPr lvl="0" algn="l">
              <a:spcBef>
                <a:spcPts val="200"/>
              </a:spcBef>
              <a:defRPr/>
            </a:pPr>
            <a:r>
              <a:rPr lang="it-IT" sz="900" b="0" kern="0" dirty="0">
                <a:solidFill>
                  <a:schemeClr val="tx1"/>
                </a:solidFill>
                <a:latin typeface="Myriad Pro" pitchFamily="34" charset="0"/>
                <a:cs typeface="Calibri" pitchFamily="34" charset="0"/>
              </a:rPr>
              <a:t>Per la ripartizione dei dispositivi in base al tipo di utenza.</a:t>
            </a:r>
          </a:p>
          <a:p>
            <a:pPr lvl="0" algn="l">
              <a:spcBef>
                <a:spcPts val="200"/>
              </a:spcBef>
              <a:defRPr/>
            </a:pPr>
            <a:r>
              <a:rPr lang="it-IT" sz="900" b="0" kern="0" dirty="0">
                <a:solidFill>
                  <a:schemeClr val="tx1"/>
                </a:solidFill>
                <a:latin typeface="Myriad Pro" pitchFamily="34" charset="0"/>
                <a:cs typeface="Calibri" pitchFamily="34" charset="0"/>
              </a:rPr>
              <a:t>Sono disponibili:</a:t>
            </a:r>
          </a:p>
          <a:p>
            <a:pPr marL="88900" lvl="0" indent="88900" algn="l">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6 categorie “pre-definite” (Riscaldamento, Climatizzazione, ecc.)</a:t>
            </a:r>
          </a:p>
          <a:p>
            <a:pPr marL="88900" lvl="0" indent="88900" algn="l">
              <a:spcBef>
                <a:spcPts val="0"/>
              </a:spcBef>
              <a:buFont typeface="Calibri" pitchFamily="34" charset="0"/>
              <a:buChar char="‒"/>
              <a:defRPr/>
            </a:pPr>
            <a:r>
              <a:rPr lang="it-IT" sz="900" b="0" kern="0" dirty="0">
                <a:solidFill>
                  <a:schemeClr val="tx1"/>
                </a:solidFill>
                <a:latin typeface="Myriad Pro" pitchFamily="34" charset="0"/>
                <a:cs typeface="Calibri" pitchFamily="34" charset="0"/>
              </a:rPr>
              <a:t>Categoria “</a:t>
            </a:r>
            <a:r>
              <a:rPr lang="it-IT" sz="900" b="0" kern="0" dirty="0">
                <a:solidFill>
                  <a:srgbClr val="146BBA"/>
                </a:solidFill>
                <a:latin typeface="Myriad Pro" pitchFamily="34" charset="0"/>
                <a:cs typeface="Calibri" pitchFamily="34" charset="0"/>
              </a:rPr>
              <a:t>Altri</a:t>
            </a:r>
            <a:r>
              <a:rPr lang="it-IT" sz="900" b="0" kern="0" dirty="0">
                <a:solidFill>
                  <a:schemeClr val="tx1"/>
                </a:solidFill>
                <a:latin typeface="Myriad Pro" pitchFamily="34" charset="0"/>
                <a:cs typeface="Calibri" pitchFamily="34" charset="0"/>
              </a:rPr>
              <a:t>” per mostrare i consumi dei dispositivi senza carico associato</a:t>
            </a:r>
          </a:p>
          <a:p>
            <a:pPr marL="88900" lvl="0" indent="88900" algn="l">
              <a:spcBef>
                <a:spcPts val="0"/>
              </a:spcBef>
              <a:buFont typeface="Calibri" pitchFamily="34" charset="0"/>
              <a:buChar char="‒"/>
              <a:defRPr/>
            </a:pPr>
            <a:r>
              <a:rPr lang="it-IT" sz="900" b="0" kern="0" dirty="0">
                <a:solidFill>
                  <a:schemeClr val="tx1"/>
                </a:solidFill>
                <a:latin typeface="Myriad Pro" pitchFamily="34" charset="0"/>
                <a:cs typeface="Calibri" pitchFamily="34" charset="0"/>
              </a:rPr>
              <a:t>8 categorie aggiuntive, creabili dall’utente</a:t>
            </a:r>
          </a:p>
          <a:p>
            <a:pPr lvl="0" algn="l">
              <a:spcBef>
                <a:spcPts val="200"/>
              </a:spcBef>
              <a:buFont typeface="Calibri" pitchFamily="34" charset="0"/>
              <a:buChar char="‒"/>
              <a:defRPr/>
            </a:pPr>
            <a:endParaRPr lang="it-IT" sz="900" b="0" kern="0" dirty="0">
              <a:solidFill>
                <a:schemeClr val="tx1"/>
              </a:solidFill>
              <a:latin typeface="Myriad Pro" pitchFamily="34" charset="0"/>
              <a:cs typeface="Calibri" pitchFamily="34" charset="0"/>
            </a:endParaRPr>
          </a:p>
          <a:p>
            <a:pPr algn="l">
              <a:spcBef>
                <a:spcPts val="200"/>
              </a:spcBef>
              <a:defRPr/>
            </a:pPr>
            <a:endParaRPr lang="it-IT" sz="900" b="0" kern="0" dirty="0">
              <a:solidFill>
                <a:schemeClr val="tx1"/>
              </a:solidFill>
              <a:latin typeface="Myriad Pro" pitchFamily="34" charset="0"/>
              <a:cs typeface="Calibri" pitchFamily="34" charset="0"/>
            </a:endParaRPr>
          </a:p>
          <a:p>
            <a:pPr algn="l">
              <a:spcBef>
                <a:spcPts val="200"/>
              </a:spcBef>
              <a:defRPr/>
            </a:pPr>
            <a:endParaRPr lang="it-IT" sz="900" b="0" kern="0" dirty="0">
              <a:solidFill>
                <a:schemeClr val="tx1"/>
              </a:solidFill>
              <a:latin typeface="Myriad Pro" pitchFamily="34" charset="0"/>
              <a:cs typeface="Calibri" pitchFamily="34" charset="0"/>
            </a:endParaRPr>
          </a:p>
          <a:p>
            <a:pPr algn="l">
              <a:spcBef>
                <a:spcPts val="200"/>
              </a:spcBef>
              <a:defRPr/>
            </a:pPr>
            <a:endParaRPr lang="it-IT" sz="900" b="0" kern="0" dirty="0">
              <a:solidFill>
                <a:schemeClr val="tx1"/>
              </a:solidFill>
              <a:latin typeface="Myriad Pro" pitchFamily="34" charset="0"/>
              <a:cs typeface="Calibri" pitchFamily="34" charset="0"/>
            </a:endParaRPr>
          </a:p>
          <a:p>
            <a:pPr algn="l">
              <a:spcBef>
                <a:spcPts val="200"/>
              </a:spcBef>
              <a:defRPr/>
            </a:pPr>
            <a:endParaRPr lang="it-IT" sz="900" b="0" kern="0" dirty="0">
              <a:solidFill>
                <a:schemeClr val="tx1"/>
              </a:solidFill>
              <a:latin typeface="Myriad Pro" pitchFamily="34" charset="0"/>
              <a:cs typeface="Calibri" pitchFamily="34" charset="0"/>
            </a:endParaRPr>
          </a:p>
          <a:p>
            <a:pPr algn="l">
              <a:spcBef>
                <a:spcPts val="200"/>
              </a:spcBef>
              <a:defRPr/>
            </a:pPr>
            <a:endParaRPr lang="it-IT" sz="900" b="0" kern="0" dirty="0">
              <a:solidFill>
                <a:schemeClr val="tx1"/>
              </a:solidFill>
              <a:latin typeface="Myriad Pro" pitchFamily="34" charset="0"/>
              <a:cs typeface="Calibri" pitchFamily="34" charset="0"/>
            </a:endParaRPr>
          </a:p>
          <a:p>
            <a:pPr algn="l">
              <a:spcBef>
                <a:spcPts val="200"/>
              </a:spcBef>
              <a:defRPr/>
            </a:pPr>
            <a:endParaRPr lang="it-IT" sz="900" b="0" kern="0" dirty="0">
              <a:solidFill>
                <a:schemeClr val="tx1"/>
              </a:solidFill>
              <a:latin typeface="Myriad Pro" pitchFamily="34" charset="0"/>
              <a:cs typeface="Calibri" pitchFamily="34" charset="0"/>
            </a:endParaRPr>
          </a:p>
          <a:p>
            <a:pPr algn="l">
              <a:spcBef>
                <a:spcPts val="200"/>
              </a:spcBef>
              <a:defRPr/>
            </a:pPr>
            <a:endParaRPr lang="it-IT" sz="900" b="0" kern="0" dirty="0">
              <a:solidFill>
                <a:schemeClr val="tx1"/>
              </a:solidFill>
              <a:latin typeface="Myriad Pro" pitchFamily="34" charset="0"/>
              <a:cs typeface="Calibri" pitchFamily="34" charset="0"/>
            </a:endParaRPr>
          </a:p>
          <a:p>
            <a:pPr algn="l">
              <a:spcBef>
                <a:spcPts val="200"/>
              </a:spcBef>
              <a:defRPr/>
            </a:pPr>
            <a:endParaRPr lang="it-IT" sz="900" b="0" kern="0" dirty="0">
              <a:solidFill>
                <a:schemeClr val="tx1"/>
              </a:solidFill>
              <a:latin typeface="Myriad Pro" pitchFamily="34" charset="0"/>
              <a:cs typeface="Calibri" pitchFamily="34" charset="0"/>
            </a:endParaRPr>
          </a:p>
          <a:p>
            <a:pPr algn="l">
              <a:spcBef>
                <a:spcPts val="200"/>
              </a:spcBef>
              <a:defRPr/>
            </a:pPr>
            <a:endParaRPr lang="it-IT" sz="900" b="0" kern="0" dirty="0">
              <a:solidFill>
                <a:schemeClr val="tx1"/>
              </a:solidFill>
              <a:latin typeface="Myriad Pro" pitchFamily="34" charset="0"/>
              <a:cs typeface="Calibri" pitchFamily="34" charset="0"/>
            </a:endParaRPr>
          </a:p>
          <a:p>
            <a:pPr algn="l">
              <a:spcBef>
                <a:spcPts val="200"/>
              </a:spcBef>
              <a:defRPr/>
            </a:pPr>
            <a:endParaRPr lang="it-IT" sz="900" b="0" kern="0" dirty="0">
              <a:solidFill>
                <a:schemeClr val="tx1"/>
              </a:solidFill>
              <a:latin typeface="Myriad Pro" pitchFamily="34" charset="0"/>
              <a:cs typeface="Calibri" pitchFamily="34" charset="0"/>
            </a:endParaRPr>
          </a:p>
          <a:p>
            <a:pPr algn="l">
              <a:spcBef>
                <a:spcPts val="200"/>
              </a:spcBef>
              <a:defRPr/>
            </a:pPr>
            <a:endParaRPr lang="it-IT" sz="900" b="0" kern="0" dirty="0">
              <a:solidFill>
                <a:schemeClr val="tx1"/>
              </a:solidFill>
              <a:latin typeface="Myriad Pro" pitchFamily="34" charset="0"/>
              <a:cs typeface="Calibri" pitchFamily="34" charset="0"/>
            </a:endParaRPr>
          </a:p>
          <a:p>
            <a:pPr algn="l">
              <a:spcBef>
                <a:spcPts val="200"/>
              </a:spcBef>
              <a:defRPr/>
            </a:pPr>
            <a:endParaRPr lang="it-IT" sz="900" b="0" kern="0" dirty="0">
              <a:solidFill>
                <a:schemeClr val="tx1"/>
              </a:solidFill>
              <a:latin typeface="Myriad Pro" pitchFamily="34" charset="0"/>
              <a:cs typeface="Calibri" pitchFamily="34" charset="0"/>
            </a:endParaRPr>
          </a:p>
          <a:p>
            <a:pPr indent="-342900" algn="l">
              <a:spcBef>
                <a:spcPts val="200"/>
              </a:spcBef>
            </a:pPr>
            <a:r>
              <a:rPr lang="it-IT" sz="900" b="0" dirty="0">
                <a:solidFill>
                  <a:schemeClr val="tx1"/>
                </a:solidFill>
                <a:latin typeface="Myriad Pro" pitchFamily="34" charset="0"/>
              </a:rPr>
              <a:t>Per creare un carico:</a:t>
            </a:r>
          </a:p>
          <a:p>
            <a:pPr lvl="0" indent="-342900" algn="l">
              <a:spcBef>
                <a:spcPts val="200"/>
              </a:spcBef>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Cliccare su “Aggiungi”</a:t>
            </a:r>
          </a:p>
          <a:p>
            <a:pPr marL="92075" lvl="0" indent="-92075" algn="l">
              <a:spcBef>
                <a:spcPts val="200"/>
              </a:spcBef>
            </a:pPr>
            <a:r>
              <a:rPr lang="it-IT" sz="900" kern="0" dirty="0">
                <a:solidFill>
                  <a:schemeClr val="tx1"/>
                </a:solidFill>
                <a:latin typeface="Myriad Pro"/>
                <a:cs typeface="Calibri" pitchFamily="34" charset="0"/>
              </a:rPr>
              <a:t>2.</a:t>
            </a:r>
            <a:r>
              <a:rPr lang="it-IT" sz="900" b="0" kern="0" dirty="0">
                <a:solidFill>
                  <a:schemeClr val="tx1"/>
                </a:solidFill>
                <a:latin typeface="Myriad Pro"/>
                <a:cs typeface="Calibri" pitchFamily="34" charset="0"/>
              </a:rPr>
              <a:t> Assegnare al carico il parametro:</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Nome </a:t>
            </a:r>
            <a:r>
              <a:rPr lang="it-IT" sz="700" b="0" kern="0" dirty="0">
                <a:solidFill>
                  <a:schemeClr val="tx1"/>
                </a:solidFill>
                <a:latin typeface="Myriad Pro"/>
                <a:cs typeface="Calibri" pitchFamily="34" charset="0"/>
              </a:rPr>
              <a:t>(parametro obbligatorio)</a:t>
            </a:r>
          </a:p>
          <a:p>
            <a:pPr lvl="0" algn="l">
              <a:spcBef>
                <a:spcPts val="200"/>
              </a:spcBef>
            </a:pPr>
            <a:r>
              <a:rPr lang="it-IT" sz="900" kern="0" dirty="0">
                <a:solidFill>
                  <a:schemeClr val="tx1"/>
                </a:solidFill>
                <a:latin typeface="Myriad Pro" pitchFamily="34" charset="0"/>
                <a:cs typeface="Calibri" pitchFamily="34" charset="0"/>
              </a:rPr>
              <a:t>3.</a:t>
            </a:r>
            <a:r>
              <a:rPr lang="it-IT" sz="900" b="0" kern="0" dirty="0">
                <a:solidFill>
                  <a:schemeClr val="tx1"/>
                </a:solidFill>
                <a:latin typeface="Myriad Pro" pitchFamily="34" charset="0"/>
                <a:cs typeface="Calibri" pitchFamily="34" charset="0"/>
              </a:rPr>
              <a:t> </a:t>
            </a:r>
            <a:r>
              <a:rPr lang="it-IT" sz="900" b="0" kern="0" dirty="0">
                <a:solidFill>
                  <a:schemeClr val="tx1"/>
                </a:solidFill>
                <a:latin typeface="Myriad Pro"/>
                <a:cs typeface="Calibri" pitchFamily="34" charset="0"/>
              </a:rPr>
              <a:t>Cliccare su “Salva”</a:t>
            </a:r>
            <a:endParaRPr lang="it-IT" sz="900" b="0" kern="0" dirty="0">
              <a:solidFill>
                <a:schemeClr val="tx1"/>
              </a:solidFill>
              <a:latin typeface="Myriad Pro" pitchFamily="34" charset="0"/>
              <a:cs typeface="Calibri" pitchFamily="34" charset="0"/>
            </a:endParaRPr>
          </a:p>
          <a:p>
            <a:pPr algn="l">
              <a:spcBef>
                <a:spcPts val="200"/>
              </a:spcBef>
            </a:pPr>
            <a:r>
              <a:rPr lang="it-IT" sz="900" b="0" kern="0" dirty="0">
                <a:solidFill>
                  <a:schemeClr val="tx1"/>
                </a:solidFill>
                <a:latin typeface="Myriad Pro"/>
                <a:cs typeface="Calibri" pitchFamily="34" charset="0"/>
              </a:rPr>
              <a:t>Ripetere le operazioni 1. </a:t>
            </a:r>
            <a:r>
              <a:rPr lang="it-IT" sz="900" dirty="0">
                <a:solidFill>
                  <a:schemeClr val="tx1"/>
                </a:solidFill>
                <a:latin typeface="Myriad Pro"/>
                <a:sym typeface="Wingdings" pitchFamily="2" charset="2"/>
              </a:rPr>
              <a:t></a:t>
            </a:r>
            <a:r>
              <a:rPr lang="it-IT" sz="900" b="0" kern="0" dirty="0">
                <a:solidFill>
                  <a:schemeClr val="tx1"/>
                </a:solidFill>
                <a:latin typeface="Myriad Pro"/>
                <a:cs typeface="Calibri" pitchFamily="34" charset="0"/>
              </a:rPr>
              <a:t> 3. per aggiungere altri carichi</a:t>
            </a:r>
            <a:endParaRPr lang="it-IT" sz="900" b="0" dirty="0">
              <a:solidFill>
                <a:schemeClr val="tx1"/>
              </a:solidFill>
              <a:latin typeface="Myriad Pro"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r>
              <a:rPr lang="it-IT" sz="900" kern="0" dirty="0">
                <a:solidFill>
                  <a:srgbClr val="146BBA"/>
                </a:solidFill>
                <a:latin typeface="Myriad Pro" pitchFamily="34" charset="0"/>
                <a:cs typeface="Calibri" pitchFamily="34" charset="0"/>
              </a:rPr>
              <a:t>Nota:</a:t>
            </a:r>
            <a:r>
              <a:rPr lang="it-IT" sz="900" b="0" kern="0" dirty="0">
                <a:solidFill>
                  <a:srgbClr val="146BBA"/>
                </a:solidFill>
                <a:latin typeface="Myriad Pro" pitchFamily="34" charset="0"/>
                <a:cs typeface="Calibri" pitchFamily="34" charset="0"/>
              </a:rPr>
              <a:t> </a:t>
            </a:r>
            <a:r>
              <a:rPr lang="it-IT" sz="900" b="0" kern="0" dirty="0">
                <a:solidFill>
                  <a:schemeClr val="tx1"/>
                </a:solidFill>
                <a:latin typeface="Myriad Pro" pitchFamily="34" charset="0"/>
                <a:cs typeface="Calibri" pitchFamily="34" charset="0"/>
              </a:rPr>
              <a:t>è possibile avere un massimo di 14 carichi.</a:t>
            </a:r>
          </a:p>
          <a:p>
            <a:pPr algn="l">
              <a:spcBef>
                <a:spcPts val="200"/>
              </a:spcBef>
            </a:pPr>
            <a:endParaRPr lang="it-IT" sz="900" b="0" kern="0" dirty="0">
              <a:solidFill>
                <a:schemeClr val="tx1"/>
              </a:solidFill>
              <a:latin typeface="Myriad Pro" pitchFamily="34" charset="0"/>
              <a:cs typeface="Calibri" pitchFamily="34" charset="0"/>
            </a:endParaRPr>
          </a:p>
          <a:p>
            <a:pPr indent="92075" algn="l">
              <a:spcBef>
                <a:spcPts val="200"/>
              </a:spcBef>
              <a:buFont typeface="Arial" pitchFamily="34" charset="0"/>
              <a:buChar char="•"/>
            </a:pPr>
            <a:r>
              <a:rPr lang="it-IT" sz="900" kern="0" dirty="0">
                <a:solidFill>
                  <a:schemeClr val="tx1"/>
                </a:solidFill>
                <a:latin typeface="Myriad Pro" pitchFamily="34" charset="0"/>
                <a:cs typeface="Calibri" pitchFamily="34" charset="0"/>
              </a:rPr>
              <a:t>ASSOCIAZIONE </a:t>
            </a:r>
            <a:r>
              <a:rPr lang="it-IT" sz="900" kern="0" dirty="0" err="1">
                <a:solidFill>
                  <a:schemeClr val="tx1"/>
                </a:solidFill>
                <a:latin typeface="Myriad Pro" pitchFamily="34" charset="0"/>
                <a:cs typeface="Calibri" pitchFamily="34" charset="0"/>
              </a:rPr>
              <a:t>DI</a:t>
            </a:r>
            <a:r>
              <a:rPr lang="it-IT" sz="900" kern="0" dirty="0">
                <a:solidFill>
                  <a:schemeClr val="tx1"/>
                </a:solidFill>
                <a:latin typeface="Myriad Pro" pitchFamily="34" charset="0"/>
                <a:cs typeface="Calibri" pitchFamily="34" charset="0"/>
              </a:rPr>
              <a:t> CARICHI</a:t>
            </a:r>
          </a:p>
          <a:p>
            <a:pPr algn="l">
              <a:spcBef>
                <a:spcPts val="200"/>
              </a:spcBef>
            </a:pPr>
            <a:r>
              <a:rPr lang="it-IT" sz="900" b="0" kern="0" dirty="0">
                <a:solidFill>
                  <a:schemeClr val="tx1"/>
                </a:solidFill>
                <a:latin typeface="Myriad Pro" pitchFamily="34" charset="0"/>
                <a:cs typeface="Calibri" pitchFamily="34" charset="0"/>
              </a:rPr>
              <a:t>Tornare nella sezione “Gateway e dispositivi” in “Configurazione del sistema”.</a:t>
            </a:r>
          </a:p>
          <a:p>
            <a:pPr algn="l">
              <a:spcBef>
                <a:spcPts val="200"/>
              </a:spcBef>
            </a:pPr>
            <a:r>
              <a:rPr lang="it-IT" sz="900" b="0" kern="0" dirty="0">
                <a:solidFill>
                  <a:schemeClr val="tx1"/>
                </a:solidFill>
                <a:latin typeface="Myriad Pro" pitchFamily="34" charset="0"/>
                <a:cs typeface="Calibri" pitchFamily="34" charset="0"/>
              </a:rPr>
              <a:t>Nell’area “Impostazioni dispositivo” della pagina Dispositivi, è possibile assegnare un carico a ciascun dispositivo, fisico o virtuale, precedentemente creato.</a:t>
            </a: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r>
              <a:rPr lang="it-IT" sz="900" kern="0" dirty="0">
                <a:solidFill>
                  <a:schemeClr val="tx1"/>
                </a:solidFill>
                <a:latin typeface="Myriad Pro" pitchFamily="34" charset="0"/>
                <a:cs typeface="Calibri" pitchFamily="34" charset="0"/>
              </a:rPr>
              <a:t>1.</a:t>
            </a:r>
            <a:r>
              <a:rPr lang="it-IT" sz="900" b="0" kern="0" dirty="0">
                <a:solidFill>
                  <a:schemeClr val="tx1"/>
                </a:solidFill>
                <a:latin typeface="Myriad Pro" pitchFamily="34" charset="0"/>
                <a:cs typeface="Calibri" pitchFamily="34" charset="0"/>
              </a:rPr>
              <a:t> </a:t>
            </a:r>
            <a:r>
              <a:rPr lang="it-IT" sz="900" b="0" kern="0" dirty="0">
                <a:solidFill>
                  <a:schemeClr val="tx1"/>
                </a:solidFill>
                <a:latin typeface="Myriad Pro"/>
                <a:cs typeface="Calibri" pitchFamily="34" charset="0"/>
              </a:rPr>
              <a:t>Cliccare</a:t>
            </a:r>
            <a:r>
              <a:rPr lang="it-IT" sz="900" b="0" kern="0" dirty="0">
                <a:solidFill>
                  <a:schemeClr val="tx1"/>
                </a:solidFill>
                <a:latin typeface="Myriad Pro" pitchFamily="34" charset="0"/>
                <a:cs typeface="Calibri" pitchFamily="34" charset="0"/>
              </a:rPr>
              <a:t> su “Impostazioni”</a:t>
            </a:r>
          </a:p>
          <a:p>
            <a:pPr algn="l">
              <a:spcBef>
                <a:spcPts val="200"/>
              </a:spcBef>
            </a:pPr>
            <a:r>
              <a:rPr lang="it-IT" sz="900" kern="0" dirty="0">
                <a:solidFill>
                  <a:schemeClr val="tx1"/>
                </a:solidFill>
                <a:latin typeface="Myriad Pro" pitchFamily="34" charset="0"/>
                <a:cs typeface="Calibri" pitchFamily="34" charset="0"/>
              </a:rPr>
              <a:t>2.</a:t>
            </a:r>
            <a:r>
              <a:rPr lang="it-IT" sz="900" b="0" kern="0" dirty="0">
                <a:solidFill>
                  <a:schemeClr val="tx1"/>
                </a:solidFill>
                <a:latin typeface="Myriad Pro" pitchFamily="34" charset="0"/>
                <a:cs typeface="Calibri" pitchFamily="34" charset="0"/>
              </a:rPr>
              <a:t> Selezionare un Dispositivo</a:t>
            </a:r>
          </a:p>
          <a:p>
            <a:pPr algn="l">
              <a:spcBef>
                <a:spcPts val="200"/>
              </a:spcBef>
            </a:pPr>
            <a:r>
              <a:rPr lang="it-IT" sz="900" kern="0" dirty="0">
                <a:solidFill>
                  <a:schemeClr val="tx1"/>
                </a:solidFill>
                <a:latin typeface="Myriad Pro" pitchFamily="34" charset="0"/>
                <a:cs typeface="Calibri" pitchFamily="34" charset="0"/>
              </a:rPr>
              <a:t>3.</a:t>
            </a:r>
            <a:r>
              <a:rPr lang="it-IT" sz="900" b="0" kern="0" dirty="0">
                <a:solidFill>
                  <a:schemeClr val="tx1"/>
                </a:solidFill>
                <a:latin typeface="Myriad Pro" pitchFamily="34" charset="0"/>
                <a:cs typeface="Calibri" pitchFamily="34" charset="0"/>
              </a:rPr>
              <a:t> Selezionare un carico dalla lista dei carichi creati</a:t>
            </a:r>
          </a:p>
          <a:p>
            <a:pPr algn="l">
              <a:spcBef>
                <a:spcPts val="200"/>
              </a:spcBef>
            </a:pPr>
            <a:r>
              <a:rPr lang="it-IT" sz="900" kern="0" dirty="0">
                <a:solidFill>
                  <a:schemeClr val="tx1"/>
                </a:solidFill>
                <a:latin typeface="Myriad Pro" pitchFamily="34" charset="0"/>
                <a:cs typeface="Calibri" pitchFamily="34" charset="0"/>
              </a:rPr>
              <a:t>4.</a:t>
            </a:r>
            <a:r>
              <a:rPr lang="it-IT" sz="900" b="0" kern="0" dirty="0">
                <a:solidFill>
                  <a:schemeClr val="tx1"/>
                </a:solidFill>
                <a:latin typeface="Myriad Pro" pitchFamily="34" charset="0"/>
                <a:cs typeface="Calibri" pitchFamily="34" charset="0"/>
              </a:rPr>
              <a:t> </a:t>
            </a:r>
            <a:r>
              <a:rPr lang="it-IT" sz="900" b="0" kern="0" dirty="0">
                <a:solidFill>
                  <a:schemeClr val="tx1"/>
                </a:solidFill>
                <a:latin typeface="Myriad Pro"/>
                <a:cs typeface="Calibri" pitchFamily="34" charset="0"/>
              </a:rPr>
              <a:t>Cliccare</a:t>
            </a:r>
            <a:r>
              <a:rPr lang="it-IT" sz="900" b="0" kern="0" dirty="0">
                <a:solidFill>
                  <a:schemeClr val="tx1"/>
                </a:solidFill>
                <a:latin typeface="Myriad Pro" pitchFamily="34" charset="0"/>
                <a:cs typeface="Calibri" pitchFamily="34" charset="0"/>
              </a:rPr>
              <a:t> su “Salva”</a:t>
            </a:r>
          </a:p>
        </p:txBody>
      </p:sp>
      <p:pic>
        <p:nvPicPr>
          <p:cNvPr id="28" name="Picture 2">
            <a:extLst>
              <a:ext uri="{FF2B5EF4-FFF2-40B4-BE49-F238E27FC236}">
                <a16:creationId xmlns:a16="http://schemas.microsoft.com/office/drawing/2014/main" id="{D823E258-6864-4333-B9A1-FD024E40A30D}"/>
              </a:ext>
            </a:extLst>
          </p:cNvPr>
          <p:cNvPicPr>
            <a:picLocks noChangeAspect="1" noChangeArrowheads="1"/>
          </p:cNvPicPr>
          <p:nvPr/>
        </p:nvPicPr>
        <p:blipFill>
          <a:blip r:embed="rId2" cstate="print"/>
          <a:srcRect/>
          <a:stretch>
            <a:fillRect/>
          </a:stretch>
        </p:blipFill>
        <p:spPr bwMode="auto">
          <a:xfrm>
            <a:off x="2988000" y="2243648"/>
            <a:ext cx="2753438" cy="1980000"/>
          </a:xfrm>
          <a:prstGeom prst="rect">
            <a:avLst/>
          </a:prstGeom>
          <a:noFill/>
          <a:ln w="9525">
            <a:noFill/>
            <a:miter lim="800000"/>
            <a:headEnd/>
            <a:tailEnd/>
          </a:ln>
        </p:spPr>
      </p:pic>
      <p:grpSp>
        <p:nvGrpSpPr>
          <p:cNvPr id="29" name="Gruppo 28">
            <a:extLst>
              <a:ext uri="{FF2B5EF4-FFF2-40B4-BE49-F238E27FC236}">
                <a16:creationId xmlns:a16="http://schemas.microsoft.com/office/drawing/2014/main" id="{51B53219-C7FD-438C-83D9-66CAABD8B074}"/>
              </a:ext>
            </a:extLst>
          </p:cNvPr>
          <p:cNvGrpSpPr/>
          <p:nvPr/>
        </p:nvGrpSpPr>
        <p:grpSpPr>
          <a:xfrm>
            <a:off x="4680000" y="2927648"/>
            <a:ext cx="284401" cy="284400"/>
            <a:chOff x="1332000" y="2408400"/>
            <a:chExt cx="284401" cy="284400"/>
          </a:xfrm>
        </p:grpSpPr>
        <p:pic>
          <p:nvPicPr>
            <p:cNvPr id="30" name="Picture 2" descr="C:\Users\Enrico Diani\Desktop\Matita IME.png">
              <a:extLst>
                <a:ext uri="{FF2B5EF4-FFF2-40B4-BE49-F238E27FC236}">
                  <a16:creationId xmlns:a16="http://schemas.microsoft.com/office/drawing/2014/main" id="{7C9C5FFA-F87D-43BE-90E6-FEE6CEC4087E}"/>
                </a:ext>
              </a:extLst>
            </p:cNvPr>
            <p:cNvPicPr>
              <a:picLocks noChangeAspect="1" noChangeArrowheads="1"/>
            </p:cNvPicPr>
            <p:nvPr/>
          </p:nvPicPr>
          <p:blipFill>
            <a:blip r:embed="rId3" cstate="print"/>
            <a:srcRect/>
            <a:stretch>
              <a:fillRect/>
            </a:stretch>
          </p:blipFill>
          <p:spPr bwMode="auto">
            <a:xfrm>
              <a:off x="1332000" y="2408400"/>
              <a:ext cx="284401" cy="284400"/>
            </a:xfrm>
            <a:prstGeom prst="rect">
              <a:avLst/>
            </a:prstGeom>
            <a:noFill/>
          </p:spPr>
        </p:pic>
        <p:sp>
          <p:nvSpPr>
            <p:cNvPr id="31" name="CasellaDiTesto 30">
              <a:extLst>
                <a:ext uri="{FF2B5EF4-FFF2-40B4-BE49-F238E27FC236}">
                  <a16:creationId xmlns:a16="http://schemas.microsoft.com/office/drawing/2014/main" id="{9A83A5BD-49E5-4EA6-AE03-892E618A8A5C}"/>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32" name="Gruppo 18">
            <a:extLst>
              <a:ext uri="{FF2B5EF4-FFF2-40B4-BE49-F238E27FC236}">
                <a16:creationId xmlns:a16="http://schemas.microsoft.com/office/drawing/2014/main" id="{4CA89410-63D1-4260-8A3F-E033F11092C4}"/>
              </a:ext>
            </a:extLst>
          </p:cNvPr>
          <p:cNvGrpSpPr/>
          <p:nvPr/>
        </p:nvGrpSpPr>
        <p:grpSpPr>
          <a:xfrm>
            <a:off x="5292000" y="3971648"/>
            <a:ext cx="293824" cy="360000"/>
            <a:chOff x="1483200" y="4590000"/>
            <a:chExt cx="293824" cy="360000"/>
          </a:xfrm>
        </p:grpSpPr>
        <p:pic>
          <p:nvPicPr>
            <p:cNvPr id="33" name="Picture 3" descr="C:\Users\Enrico Diani\Desktop\Mano IME.png">
              <a:extLst>
                <a:ext uri="{FF2B5EF4-FFF2-40B4-BE49-F238E27FC236}">
                  <a16:creationId xmlns:a16="http://schemas.microsoft.com/office/drawing/2014/main" id="{EDAB5E41-5F66-47EB-9387-0AA1830EE517}"/>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4" name="CasellaDiTesto 33">
              <a:extLst>
                <a:ext uri="{FF2B5EF4-FFF2-40B4-BE49-F238E27FC236}">
                  <a16:creationId xmlns:a16="http://schemas.microsoft.com/office/drawing/2014/main" id="{187D83D5-4A29-4E83-B170-09785DB1CF68}"/>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35" name="Gruppo 50">
            <a:extLst>
              <a:ext uri="{FF2B5EF4-FFF2-40B4-BE49-F238E27FC236}">
                <a16:creationId xmlns:a16="http://schemas.microsoft.com/office/drawing/2014/main" id="{89BEDF13-9EBF-4BB5-8313-A37345CB9045}"/>
              </a:ext>
            </a:extLst>
          </p:cNvPr>
          <p:cNvGrpSpPr/>
          <p:nvPr/>
        </p:nvGrpSpPr>
        <p:grpSpPr>
          <a:xfrm>
            <a:off x="3708000" y="2675648"/>
            <a:ext cx="293824" cy="360000"/>
            <a:chOff x="1483200" y="4590000"/>
            <a:chExt cx="293824" cy="360000"/>
          </a:xfrm>
        </p:grpSpPr>
        <p:pic>
          <p:nvPicPr>
            <p:cNvPr id="36" name="Picture 3" descr="C:\Users\Enrico Diani\Desktop\Mano IME.png">
              <a:extLst>
                <a:ext uri="{FF2B5EF4-FFF2-40B4-BE49-F238E27FC236}">
                  <a16:creationId xmlns:a16="http://schemas.microsoft.com/office/drawing/2014/main" id="{A0A9BF6E-EE7E-48E6-B145-FD4587275650}"/>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7" name="CasellaDiTesto 36">
              <a:extLst>
                <a:ext uri="{FF2B5EF4-FFF2-40B4-BE49-F238E27FC236}">
                  <a16:creationId xmlns:a16="http://schemas.microsoft.com/office/drawing/2014/main" id="{C10F18A9-E447-4517-BB4D-05F367EE9057}"/>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38" name="Gruppo 37">
            <a:extLst>
              <a:ext uri="{FF2B5EF4-FFF2-40B4-BE49-F238E27FC236}">
                <a16:creationId xmlns:a16="http://schemas.microsoft.com/office/drawing/2014/main" id="{CAADAF00-0443-4BB3-A053-C7EC1F399F91}"/>
              </a:ext>
            </a:extLst>
          </p:cNvPr>
          <p:cNvGrpSpPr/>
          <p:nvPr/>
        </p:nvGrpSpPr>
        <p:grpSpPr>
          <a:xfrm>
            <a:off x="2988000" y="6467776"/>
            <a:ext cx="2753438" cy="2088000"/>
            <a:chOff x="2988000" y="6552000"/>
            <a:chExt cx="2753438" cy="2088000"/>
          </a:xfrm>
        </p:grpSpPr>
        <p:pic>
          <p:nvPicPr>
            <p:cNvPr id="60" name="Picture 3">
              <a:extLst>
                <a:ext uri="{FF2B5EF4-FFF2-40B4-BE49-F238E27FC236}">
                  <a16:creationId xmlns:a16="http://schemas.microsoft.com/office/drawing/2014/main" id="{371F599B-E476-46BF-BF21-7D1F821B421C}"/>
                </a:ext>
              </a:extLst>
            </p:cNvPr>
            <p:cNvPicPr>
              <a:picLocks noChangeAspect="1" noChangeArrowheads="1"/>
            </p:cNvPicPr>
            <p:nvPr/>
          </p:nvPicPr>
          <p:blipFill>
            <a:blip r:embed="rId5" cstate="print"/>
            <a:srcRect/>
            <a:stretch>
              <a:fillRect/>
            </a:stretch>
          </p:blipFill>
          <p:spPr bwMode="auto">
            <a:xfrm>
              <a:off x="2988000" y="6552000"/>
              <a:ext cx="2753438" cy="1980000"/>
            </a:xfrm>
            <a:prstGeom prst="rect">
              <a:avLst/>
            </a:prstGeom>
            <a:noFill/>
            <a:ln w="9525">
              <a:noFill/>
              <a:miter lim="800000"/>
              <a:headEnd/>
              <a:tailEnd/>
            </a:ln>
          </p:spPr>
        </p:pic>
        <p:grpSp>
          <p:nvGrpSpPr>
            <p:cNvPr id="61" name="Gruppo 60">
              <a:extLst>
                <a:ext uri="{FF2B5EF4-FFF2-40B4-BE49-F238E27FC236}">
                  <a16:creationId xmlns:a16="http://schemas.microsoft.com/office/drawing/2014/main" id="{02E2FAE6-B4E6-462D-B9F9-AD5A6075C3D7}"/>
                </a:ext>
              </a:extLst>
            </p:cNvPr>
            <p:cNvGrpSpPr/>
            <p:nvPr/>
          </p:nvGrpSpPr>
          <p:grpSpPr>
            <a:xfrm>
              <a:off x="3204000" y="7704000"/>
              <a:ext cx="293824" cy="360000"/>
              <a:chOff x="1483200" y="4590000"/>
              <a:chExt cx="293824" cy="360000"/>
            </a:xfrm>
          </p:grpSpPr>
          <p:pic>
            <p:nvPicPr>
              <p:cNvPr id="73" name="Picture 3" descr="C:\Users\Enrico Diani\Desktop\Mano IME.png">
                <a:extLst>
                  <a:ext uri="{FF2B5EF4-FFF2-40B4-BE49-F238E27FC236}">
                    <a16:creationId xmlns:a16="http://schemas.microsoft.com/office/drawing/2014/main" id="{7CF9B05E-88BC-4B0D-9BB6-2F5661B62E7E}"/>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74" name="CasellaDiTesto 73">
                <a:extLst>
                  <a:ext uri="{FF2B5EF4-FFF2-40B4-BE49-F238E27FC236}">
                    <a16:creationId xmlns:a16="http://schemas.microsoft.com/office/drawing/2014/main" id="{9626D10F-9A0B-44B3-9FD9-FA2FD65BE58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62" name="Gruppo 18">
              <a:extLst>
                <a:ext uri="{FF2B5EF4-FFF2-40B4-BE49-F238E27FC236}">
                  <a16:creationId xmlns:a16="http://schemas.microsoft.com/office/drawing/2014/main" id="{CDCC8550-5106-47C7-B5F1-6B9A52DC364C}"/>
                </a:ext>
              </a:extLst>
            </p:cNvPr>
            <p:cNvGrpSpPr/>
            <p:nvPr/>
          </p:nvGrpSpPr>
          <p:grpSpPr>
            <a:xfrm>
              <a:off x="4789080" y="8064000"/>
              <a:ext cx="293824" cy="360000"/>
              <a:chOff x="1483200" y="4590000"/>
              <a:chExt cx="293824" cy="360000"/>
            </a:xfrm>
          </p:grpSpPr>
          <p:pic>
            <p:nvPicPr>
              <p:cNvPr id="69" name="Picture 3" descr="C:\Users\Enrico Diani\Desktop\Mano IME.png">
                <a:extLst>
                  <a:ext uri="{FF2B5EF4-FFF2-40B4-BE49-F238E27FC236}">
                    <a16:creationId xmlns:a16="http://schemas.microsoft.com/office/drawing/2014/main" id="{7D0F388B-2F12-43CC-BEB1-8F9105C49125}"/>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72" name="CasellaDiTesto 71">
                <a:extLst>
                  <a:ext uri="{FF2B5EF4-FFF2-40B4-BE49-F238E27FC236}">
                    <a16:creationId xmlns:a16="http://schemas.microsoft.com/office/drawing/2014/main" id="{A0CACA25-520C-4924-889D-A93A590DAADC}"/>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63" name="Gruppo 18">
              <a:extLst>
                <a:ext uri="{FF2B5EF4-FFF2-40B4-BE49-F238E27FC236}">
                  <a16:creationId xmlns:a16="http://schemas.microsoft.com/office/drawing/2014/main" id="{ED380180-C98E-4236-BE98-F7A3E6B46EC6}"/>
                </a:ext>
              </a:extLst>
            </p:cNvPr>
            <p:cNvGrpSpPr/>
            <p:nvPr/>
          </p:nvGrpSpPr>
          <p:grpSpPr>
            <a:xfrm>
              <a:off x="5292000" y="8280000"/>
              <a:ext cx="293824" cy="360000"/>
              <a:chOff x="1483200" y="4590000"/>
              <a:chExt cx="293824" cy="360000"/>
            </a:xfrm>
          </p:grpSpPr>
          <p:pic>
            <p:nvPicPr>
              <p:cNvPr id="67" name="Picture 3" descr="C:\Users\Enrico Diani\Desktop\Mano IME.png">
                <a:extLst>
                  <a:ext uri="{FF2B5EF4-FFF2-40B4-BE49-F238E27FC236}">
                    <a16:creationId xmlns:a16="http://schemas.microsoft.com/office/drawing/2014/main" id="{F0AB175B-9437-4F13-AD80-506CF5DF3480}"/>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68" name="CasellaDiTesto 67">
                <a:extLst>
                  <a:ext uri="{FF2B5EF4-FFF2-40B4-BE49-F238E27FC236}">
                    <a16:creationId xmlns:a16="http://schemas.microsoft.com/office/drawing/2014/main" id="{78605AF2-2DBD-4ABF-849C-1F3C66A19415}"/>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64" name="Gruppo 63">
              <a:extLst>
                <a:ext uri="{FF2B5EF4-FFF2-40B4-BE49-F238E27FC236}">
                  <a16:creationId xmlns:a16="http://schemas.microsoft.com/office/drawing/2014/main" id="{73117D47-DF6A-4043-AD07-3FF954AA4546}"/>
                </a:ext>
              </a:extLst>
            </p:cNvPr>
            <p:cNvGrpSpPr/>
            <p:nvPr/>
          </p:nvGrpSpPr>
          <p:grpSpPr>
            <a:xfrm>
              <a:off x="4140000" y="6732000"/>
              <a:ext cx="293824" cy="360000"/>
              <a:chOff x="1483200" y="4590000"/>
              <a:chExt cx="293824" cy="360000"/>
            </a:xfrm>
          </p:grpSpPr>
          <p:pic>
            <p:nvPicPr>
              <p:cNvPr id="65" name="Picture 3" descr="C:\Users\Enrico Diani\Desktop\Mano IME.png">
                <a:extLst>
                  <a:ext uri="{FF2B5EF4-FFF2-40B4-BE49-F238E27FC236}">
                    <a16:creationId xmlns:a16="http://schemas.microsoft.com/office/drawing/2014/main" id="{F62C0C60-6D49-48D8-9DFB-E0A5C9043CD0}"/>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66" name="CasellaDiTesto 65">
                <a:extLst>
                  <a:ext uri="{FF2B5EF4-FFF2-40B4-BE49-F238E27FC236}">
                    <a16:creationId xmlns:a16="http://schemas.microsoft.com/office/drawing/2014/main" id="{4CD85684-6D8D-4BD4-BB45-2849B2F5083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3">
            <a:extLst>
              <a:ext uri="{FF2B5EF4-FFF2-40B4-BE49-F238E27FC236}">
                <a16:creationId xmlns:a16="http://schemas.microsoft.com/office/drawing/2014/main" id="{EAD22031-6C94-4E2F-A068-BAC3B484FC2F}"/>
              </a:ext>
            </a:extLst>
          </p:cNvPr>
          <p:cNvSpPr txBox="1">
            <a:spLocks noChangeArrowheads="1"/>
          </p:cNvSpPr>
          <p:nvPr/>
        </p:nvSpPr>
        <p:spPr bwMode="auto">
          <a:xfrm>
            <a:off x="2454442" y="1173480"/>
            <a:ext cx="4097557"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algn="l">
              <a:spcBef>
                <a:spcPts val="200"/>
              </a:spcBef>
              <a:defRPr/>
            </a:pPr>
            <a:r>
              <a:rPr lang="it-IT" sz="900" kern="0" dirty="0">
                <a:solidFill>
                  <a:srgbClr val="146BBA"/>
                </a:solidFill>
                <a:latin typeface="Myriad Pro"/>
                <a:cs typeface="Calibri" pitchFamily="34" charset="0"/>
              </a:rPr>
              <a:t>7.12.2.3</a:t>
            </a:r>
            <a:r>
              <a:rPr lang="it-IT" sz="900" kern="0" dirty="0">
                <a:solidFill>
                  <a:srgbClr val="F56600"/>
                </a:solidFill>
                <a:latin typeface="Myriad Pro"/>
                <a:cs typeface="Calibri" pitchFamily="34" charset="0"/>
              </a:rPr>
              <a:t> </a:t>
            </a:r>
            <a:r>
              <a:rPr lang="it-IT" sz="900" kern="0" dirty="0">
                <a:solidFill>
                  <a:schemeClr val="tx1"/>
                </a:solidFill>
                <a:latin typeface="Myriad Pro"/>
                <a:cs typeface="Calibri" pitchFamily="34" charset="0"/>
              </a:rPr>
              <a:t>Gruppi di misura</a:t>
            </a:r>
            <a:endParaRPr lang="it-IT" sz="900" kern="0" dirty="0">
              <a:solidFill>
                <a:schemeClr val="tx1"/>
              </a:solidFill>
              <a:latin typeface="Myriad Pro" pitchFamily="34" charset="0"/>
              <a:cs typeface="Calibri" pitchFamily="34" charset="0"/>
            </a:endParaRPr>
          </a:p>
          <a:p>
            <a:pPr lvl="0" indent="87313" algn="l">
              <a:spcBef>
                <a:spcPts val="200"/>
              </a:spcBef>
              <a:buFont typeface="Arial" pitchFamily="34" charset="0"/>
              <a:buChar char="•"/>
              <a:defRPr/>
            </a:pPr>
            <a:r>
              <a:rPr lang="it-IT" sz="900" kern="0" dirty="0">
                <a:solidFill>
                  <a:schemeClr val="tx1"/>
                </a:solidFill>
                <a:latin typeface="Myriad Pro" pitchFamily="34" charset="0"/>
                <a:cs typeface="Calibri" pitchFamily="34" charset="0"/>
              </a:rPr>
              <a:t>CREAZIONE E SALVATAGGIO DI GRUPPI DI MISURA</a:t>
            </a:r>
          </a:p>
          <a:p>
            <a:pPr lvl="0" algn="l">
              <a:spcBef>
                <a:spcPts val="200"/>
              </a:spcBef>
              <a:defRPr/>
            </a:pPr>
            <a:r>
              <a:rPr lang="it-IT" sz="900" b="0" kern="0" dirty="0">
                <a:solidFill>
                  <a:schemeClr val="tx1"/>
                </a:solidFill>
                <a:latin typeface="Myriad Pro" pitchFamily="34" charset="0"/>
                <a:cs typeface="Calibri" pitchFamily="34" charset="0"/>
              </a:rPr>
              <a:t>Per una distribuzione logica dei punti di misura della installazione</a:t>
            </a: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lvl="0" indent="-342900" algn="l">
              <a:spcBef>
                <a:spcPts val="200"/>
              </a:spcBef>
            </a:pPr>
            <a:endParaRPr lang="it-IT" sz="900" kern="0" dirty="0">
              <a:solidFill>
                <a:schemeClr val="tx1"/>
              </a:solidFill>
              <a:latin typeface="Myriad Pro" pitchFamily="34" charset="0"/>
              <a:cs typeface="Calibri" pitchFamily="34" charset="0"/>
            </a:endParaRPr>
          </a:p>
          <a:p>
            <a:pPr indent="-342900" algn="l">
              <a:spcBef>
                <a:spcPts val="200"/>
              </a:spcBef>
            </a:pPr>
            <a:r>
              <a:rPr lang="it-IT" sz="900" b="0" dirty="0">
                <a:solidFill>
                  <a:schemeClr val="tx1"/>
                </a:solidFill>
                <a:latin typeface="Myriad Pro" pitchFamily="34" charset="0"/>
              </a:rPr>
              <a:t>Per creare un gruppo di misura:</a:t>
            </a:r>
          </a:p>
          <a:p>
            <a:pPr lvl="0" indent="-342900" algn="l">
              <a:spcBef>
                <a:spcPts val="200"/>
              </a:spcBef>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Cliccare su “Aggiungi”</a:t>
            </a:r>
          </a:p>
          <a:p>
            <a:pPr marL="92075" lvl="0" indent="-92075" algn="l">
              <a:spcBef>
                <a:spcPts val="200"/>
              </a:spcBef>
            </a:pPr>
            <a:r>
              <a:rPr lang="it-IT" sz="900" kern="0" dirty="0">
                <a:solidFill>
                  <a:schemeClr val="tx1"/>
                </a:solidFill>
                <a:latin typeface="Myriad Pro"/>
                <a:cs typeface="Calibri" pitchFamily="34" charset="0"/>
              </a:rPr>
              <a:t>2.</a:t>
            </a:r>
            <a:r>
              <a:rPr lang="it-IT" sz="900" b="0" kern="0" dirty="0">
                <a:solidFill>
                  <a:schemeClr val="tx1"/>
                </a:solidFill>
                <a:latin typeface="Myriad Pro"/>
                <a:cs typeface="Calibri" pitchFamily="34" charset="0"/>
              </a:rPr>
              <a:t> Assegnare al gruppo i parametri:</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Nome </a:t>
            </a:r>
            <a:r>
              <a:rPr lang="it-IT" sz="700" b="0" kern="0" dirty="0">
                <a:solidFill>
                  <a:schemeClr val="tx1"/>
                </a:solidFill>
                <a:latin typeface="Myriad Pro"/>
                <a:cs typeface="Calibri" pitchFamily="34" charset="0"/>
              </a:rPr>
              <a:t>(parametro obbligatorio)</a:t>
            </a:r>
            <a:br>
              <a:rPr lang="it-IT" sz="7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Descrizione/Posizione</a:t>
            </a:r>
            <a:r>
              <a:rPr lang="it-IT" sz="800" b="0" kern="0" dirty="0">
                <a:solidFill>
                  <a:schemeClr val="tx1"/>
                </a:solidFill>
                <a:latin typeface="Myriad Pro"/>
                <a:cs typeface="Calibri" pitchFamily="34" charset="0"/>
              </a:rPr>
              <a:t> </a:t>
            </a:r>
            <a:r>
              <a:rPr lang="it-IT" sz="700" b="0" kern="0" dirty="0">
                <a:solidFill>
                  <a:schemeClr val="tx1"/>
                </a:solidFill>
                <a:latin typeface="Myriad Pro"/>
                <a:cs typeface="Calibri" pitchFamily="34" charset="0"/>
              </a:rPr>
              <a:t>(parametro opzionale)</a:t>
            </a:r>
          </a:p>
          <a:p>
            <a:pPr lvl="0" algn="l">
              <a:spcBef>
                <a:spcPts val="200"/>
              </a:spcBef>
            </a:pPr>
            <a:r>
              <a:rPr lang="it-IT" sz="900" kern="0" dirty="0">
                <a:solidFill>
                  <a:schemeClr val="tx1"/>
                </a:solidFill>
                <a:latin typeface="Myriad Pro" pitchFamily="34" charset="0"/>
                <a:cs typeface="Calibri" pitchFamily="34" charset="0"/>
              </a:rPr>
              <a:t>3.</a:t>
            </a:r>
            <a:r>
              <a:rPr lang="it-IT" sz="900" b="0" kern="0" dirty="0">
                <a:solidFill>
                  <a:schemeClr val="tx1"/>
                </a:solidFill>
                <a:latin typeface="Myriad Pro" pitchFamily="34" charset="0"/>
                <a:cs typeface="Calibri" pitchFamily="34" charset="0"/>
              </a:rPr>
              <a:t> </a:t>
            </a:r>
            <a:r>
              <a:rPr lang="it-IT" sz="900" b="0" kern="0" dirty="0">
                <a:solidFill>
                  <a:schemeClr val="tx1"/>
                </a:solidFill>
                <a:latin typeface="Myriad Pro"/>
                <a:cs typeface="Calibri" pitchFamily="34" charset="0"/>
              </a:rPr>
              <a:t>Cliccare su “Salva”</a:t>
            </a:r>
            <a:endParaRPr lang="it-IT" sz="900" b="0" kern="0" dirty="0">
              <a:solidFill>
                <a:schemeClr val="tx1"/>
              </a:solidFill>
              <a:latin typeface="Myriad Pro" pitchFamily="34" charset="0"/>
              <a:cs typeface="Calibri" pitchFamily="34" charset="0"/>
            </a:endParaRPr>
          </a:p>
          <a:p>
            <a:pPr algn="l">
              <a:spcBef>
                <a:spcPts val="200"/>
              </a:spcBef>
            </a:pPr>
            <a:r>
              <a:rPr lang="it-IT" sz="900" b="0" kern="0" dirty="0">
                <a:solidFill>
                  <a:schemeClr val="tx1"/>
                </a:solidFill>
                <a:latin typeface="Myriad Pro"/>
                <a:cs typeface="Calibri" pitchFamily="34" charset="0"/>
              </a:rPr>
              <a:t>Ripetere le operazioni 1. </a:t>
            </a:r>
            <a:r>
              <a:rPr lang="it-IT" sz="900" dirty="0">
                <a:solidFill>
                  <a:schemeClr val="tx1"/>
                </a:solidFill>
                <a:latin typeface="Myriad Pro"/>
                <a:sym typeface="Wingdings" pitchFamily="2" charset="2"/>
              </a:rPr>
              <a:t></a:t>
            </a:r>
            <a:r>
              <a:rPr lang="it-IT" sz="900" b="0" kern="0" dirty="0">
                <a:solidFill>
                  <a:schemeClr val="tx1"/>
                </a:solidFill>
                <a:latin typeface="Myriad Pro"/>
                <a:cs typeface="Calibri" pitchFamily="34" charset="0"/>
              </a:rPr>
              <a:t> 3. per aggiungere altri gruppi</a:t>
            </a:r>
            <a:endParaRPr lang="it-IT" sz="7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indent="92075" algn="l">
              <a:spcBef>
                <a:spcPts val="200"/>
              </a:spcBef>
              <a:buFont typeface="Arial" pitchFamily="34" charset="0"/>
              <a:buChar char="•"/>
            </a:pPr>
            <a:r>
              <a:rPr lang="it-IT" sz="900" kern="0" dirty="0">
                <a:solidFill>
                  <a:schemeClr val="tx1"/>
                </a:solidFill>
                <a:latin typeface="Myriad Pro" pitchFamily="34" charset="0"/>
                <a:cs typeface="Calibri" pitchFamily="34" charset="0"/>
              </a:rPr>
              <a:t>ASSOCIAZIONE </a:t>
            </a:r>
            <a:r>
              <a:rPr lang="it-IT" sz="900" kern="0" dirty="0" err="1">
                <a:solidFill>
                  <a:schemeClr val="tx1"/>
                </a:solidFill>
                <a:latin typeface="Myriad Pro" pitchFamily="34" charset="0"/>
                <a:cs typeface="Calibri" pitchFamily="34" charset="0"/>
              </a:rPr>
              <a:t>DI</a:t>
            </a:r>
            <a:r>
              <a:rPr lang="it-IT" sz="900" kern="0" dirty="0">
                <a:solidFill>
                  <a:schemeClr val="tx1"/>
                </a:solidFill>
                <a:latin typeface="Myriad Pro" pitchFamily="34" charset="0"/>
                <a:cs typeface="Calibri" pitchFamily="34" charset="0"/>
              </a:rPr>
              <a:t> GRUPPI </a:t>
            </a:r>
            <a:r>
              <a:rPr lang="it-IT" sz="900" kern="0" dirty="0" err="1">
                <a:solidFill>
                  <a:schemeClr val="tx1"/>
                </a:solidFill>
                <a:latin typeface="Myriad Pro" pitchFamily="34" charset="0"/>
                <a:cs typeface="Calibri" pitchFamily="34" charset="0"/>
              </a:rPr>
              <a:t>DI</a:t>
            </a:r>
            <a:r>
              <a:rPr lang="it-IT" sz="900" kern="0" dirty="0">
                <a:solidFill>
                  <a:schemeClr val="tx1"/>
                </a:solidFill>
                <a:latin typeface="Myriad Pro" pitchFamily="34" charset="0"/>
                <a:cs typeface="Calibri" pitchFamily="34" charset="0"/>
              </a:rPr>
              <a:t> MISURA</a:t>
            </a:r>
          </a:p>
          <a:p>
            <a:pPr algn="l">
              <a:spcBef>
                <a:spcPts val="200"/>
              </a:spcBef>
            </a:pPr>
            <a:r>
              <a:rPr lang="it-IT" sz="900" b="0" kern="0" dirty="0">
                <a:solidFill>
                  <a:schemeClr val="tx1"/>
                </a:solidFill>
                <a:latin typeface="Myriad Pro" pitchFamily="34" charset="0"/>
                <a:cs typeface="Calibri" pitchFamily="34" charset="0"/>
              </a:rPr>
              <a:t>Tornare nella sezione “Gateway e dispositivi” in “Configurazione del sistema”.</a:t>
            </a:r>
          </a:p>
          <a:p>
            <a:pPr algn="l">
              <a:spcBef>
                <a:spcPts val="200"/>
              </a:spcBef>
            </a:pPr>
            <a:r>
              <a:rPr lang="it-IT" sz="900" b="0" kern="0" dirty="0">
                <a:solidFill>
                  <a:schemeClr val="tx1"/>
                </a:solidFill>
                <a:latin typeface="Myriad Pro" pitchFamily="34" charset="0"/>
                <a:cs typeface="Calibri" pitchFamily="34" charset="0"/>
              </a:rPr>
              <a:t>Nell’area “Impostazioni dispositivo” della pagina Dispositivi, è possibile assegnare un gruppo di misura a ciascun dispositivo, fisico o virtuale, precedentemente creato.</a:t>
            </a: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r>
              <a:rPr lang="it-IT" sz="900" kern="0" dirty="0">
                <a:solidFill>
                  <a:schemeClr val="tx1"/>
                </a:solidFill>
                <a:latin typeface="Myriad Pro" pitchFamily="34" charset="0"/>
                <a:cs typeface="Calibri" pitchFamily="34" charset="0"/>
              </a:rPr>
              <a:t>1.</a:t>
            </a:r>
            <a:r>
              <a:rPr lang="it-IT" sz="900" b="0" kern="0" dirty="0">
                <a:solidFill>
                  <a:schemeClr val="tx1"/>
                </a:solidFill>
                <a:latin typeface="Myriad Pro" pitchFamily="34" charset="0"/>
                <a:cs typeface="Calibri" pitchFamily="34" charset="0"/>
              </a:rPr>
              <a:t> </a:t>
            </a:r>
            <a:r>
              <a:rPr lang="it-IT" sz="900" b="0" kern="0" dirty="0">
                <a:solidFill>
                  <a:schemeClr val="tx1"/>
                </a:solidFill>
                <a:latin typeface="Myriad Pro"/>
                <a:cs typeface="Calibri" pitchFamily="34" charset="0"/>
              </a:rPr>
              <a:t>Cliccare</a:t>
            </a:r>
            <a:r>
              <a:rPr lang="it-IT" sz="900" b="0" kern="0" dirty="0">
                <a:solidFill>
                  <a:schemeClr val="tx1"/>
                </a:solidFill>
                <a:latin typeface="Myriad Pro" pitchFamily="34" charset="0"/>
                <a:cs typeface="Calibri" pitchFamily="34" charset="0"/>
              </a:rPr>
              <a:t> su “Gruppi”</a:t>
            </a:r>
          </a:p>
          <a:p>
            <a:pPr algn="l">
              <a:spcBef>
                <a:spcPts val="200"/>
              </a:spcBef>
            </a:pPr>
            <a:r>
              <a:rPr lang="it-IT" sz="900" kern="0" dirty="0">
                <a:solidFill>
                  <a:schemeClr val="tx1"/>
                </a:solidFill>
                <a:latin typeface="Myriad Pro" pitchFamily="34" charset="0"/>
                <a:cs typeface="Calibri" pitchFamily="34" charset="0"/>
              </a:rPr>
              <a:t>2.</a:t>
            </a:r>
            <a:r>
              <a:rPr lang="it-IT" sz="900" b="0" kern="0" dirty="0">
                <a:solidFill>
                  <a:schemeClr val="tx1"/>
                </a:solidFill>
                <a:latin typeface="Myriad Pro" pitchFamily="34" charset="0"/>
                <a:cs typeface="Calibri" pitchFamily="34" charset="0"/>
              </a:rPr>
              <a:t> Selezionare un Dispositivo</a:t>
            </a:r>
          </a:p>
          <a:p>
            <a:pPr algn="l">
              <a:spcBef>
                <a:spcPts val="200"/>
              </a:spcBef>
            </a:pPr>
            <a:r>
              <a:rPr lang="it-IT" sz="900" kern="0" dirty="0">
                <a:solidFill>
                  <a:schemeClr val="tx1"/>
                </a:solidFill>
                <a:latin typeface="Myriad Pro" pitchFamily="34" charset="0"/>
                <a:cs typeface="Calibri" pitchFamily="34" charset="0"/>
              </a:rPr>
              <a:t>3.</a:t>
            </a:r>
            <a:r>
              <a:rPr lang="it-IT" sz="900" b="0" kern="0" dirty="0">
                <a:solidFill>
                  <a:schemeClr val="tx1"/>
                </a:solidFill>
                <a:latin typeface="Myriad Pro" pitchFamily="34" charset="0"/>
                <a:cs typeface="Calibri" pitchFamily="34" charset="0"/>
              </a:rPr>
              <a:t> Selezionare un gruppo di misura dalla lista dei gruppi creati</a:t>
            </a:r>
          </a:p>
          <a:p>
            <a:pPr algn="l">
              <a:spcBef>
                <a:spcPts val="200"/>
              </a:spcBef>
            </a:pPr>
            <a:r>
              <a:rPr lang="it-IT" sz="900" kern="0" dirty="0">
                <a:solidFill>
                  <a:schemeClr val="tx1"/>
                </a:solidFill>
                <a:latin typeface="Myriad Pro" pitchFamily="34" charset="0"/>
                <a:cs typeface="Calibri" pitchFamily="34" charset="0"/>
              </a:rPr>
              <a:t>4.</a:t>
            </a:r>
            <a:r>
              <a:rPr lang="it-IT" sz="900" b="0" kern="0" dirty="0">
                <a:solidFill>
                  <a:schemeClr val="tx1"/>
                </a:solidFill>
                <a:latin typeface="Myriad Pro" pitchFamily="34" charset="0"/>
                <a:cs typeface="Calibri" pitchFamily="34" charset="0"/>
              </a:rPr>
              <a:t> </a:t>
            </a:r>
            <a:r>
              <a:rPr lang="it-IT" sz="900" b="0" kern="0" dirty="0">
                <a:solidFill>
                  <a:schemeClr val="tx1"/>
                </a:solidFill>
                <a:latin typeface="Myriad Pro"/>
                <a:cs typeface="Calibri" pitchFamily="34" charset="0"/>
              </a:rPr>
              <a:t>Cliccare</a:t>
            </a:r>
            <a:r>
              <a:rPr lang="it-IT" sz="900" b="0" kern="0" dirty="0">
                <a:solidFill>
                  <a:schemeClr val="tx1"/>
                </a:solidFill>
                <a:latin typeface="Myriad Pro" pitchFamily="34" charset="0"/>
                <a:cs typeface="Calibri" pitchFamily="34" charset="0"/>
              </a:rPr>
              <a:t> su “Salva”</a:t>
            </a:r>
          </a:p>
          <a:p>
            <a:pPr algn="l">
              <a:spcBef>
                <a:spcPts val="200"/>
              </a:spcBef>
            </a:pPr>
            <a:r>
              <a:rPr lang="it-IT" sz="900" b="0" kern="0" dirty="0">
                <a:solidFill>
                  <a:schemeClr val="tx1"/>
                </a:solidFill>
                <a:latin typeface="Myriad Pro"/>
                <a:cs typeface="Calibri" pitchFamily="34" charset="0"/>
              </a:rPr>
              <a:t>Ripetere le operazioni 2. </a:t>
            </a:r>
            <a:r>
              <a:rPr lang="it-IT" sz="900" dirty="0">
                <a:solidFill>
                  <a:schemeClr val="tx1"/>
                </a:solidFill>
                <a:latin typeface="Myriad Pro"/>
                <a:sym typeface="Wingdings" pitchFamily="2" charset="2"/>
              </a:rPr>
              <a:t></a:t>
            </a:r>
            <a:r>
              <a:rPr lang="it-IT" sz="900" b="0" kern="0" dirty="0">
                <a:solidFill>
                  <a:schemeClr val="tx1"/>
                </a:solidFill>
                <a:latin typeface="Myriad Pro"/>
                <a:cs typeface="Calibri" pitchFamily="34" charset="0"/>
              </a:rPr>
              <a:t> 3. per assegnare un dispositivo ad altri gruppi di misura</a:t>
            </a:r>
          </a:p>
          <a:p>
            <a:pPr algn="l">
              <a:spcBef>
                <a:spcPts val="200"/>
              </a:spcBef>
            </a:pPr>
            <a:r>
              <a:rPr lang="it-IT" sz="900" kern="0" dirty="0">
                <a:solidFill>
                  <a:srgbClr val="146BBA"/>
                </a:solidFill>
                <a:latin typeface="Myriad Pro" pitchFamily="34" charset="0"/>
                <a:cs typeface="Calibri" pitchFamily="34" charset="0"/>
              </a:rPr>
              <a:t>Nota:</a:t>
            </a:r>
            <a:r>
              <a:rPr lang="it-IT" sz="900" b="0" kern="0" dirty="0">
                <a:solidFill>
                  <a:srgbClr val="146BBA"/>
                </a:solidFill>
                <a:latin typeface="Myriad Pro" pitchFamily="34" charset="0"/>
                <a:cs typeface="Calibri" pitchFamily="34" charset="0"/>
              </a:rPr>
              <a:t> </a:t>
            </a:r>
            <a:r>
              <a:rPr lang="it-IT" sz="900" b="0" kern="0" dirty="0">
                <a:solidFill>
                  <a:schemeClr val="tx1"/>
                </a:solidFill>
                <a:latin typeface="Myriad Pro" pitchFamily="34" charset="0"/>
                <a:cs typeface="Calibri" pitchFamily="34" charset="0"/>
              </a:rPr>
              <a:t>ciascun dispositivo può essere associato contemporaneamente a più gruppi di misura </a:t>
            </a:r>
            <a:r>
              <a:rPr lang="it-IT" sz="800" b="0" kern="0" dirty="0">
                <a:solidFill>
                  <a:schemeClr val="tx1"/>
                </a:solidFill>
                <a:latin typeface="Myriad Pro" pitchFamily="34" charset="0"/>
                <a:cs typeface="Calibri" pitchFamily="34" charset="0"/>
              </a:rPr>
              <a:t>(fino ad un massimo di 5)</a:t>
            </a:r>
            <a:r>
              <a:rPr lang="it-IT" sz="900" b="0" kern="0" dirty="0">
                <a:solidFill>
                  <a:schemeClr val="tx1"/>
                </a:solidFill>
                <a:latin typeface="Myriad Pro" pitchFamily="34" charset="0"/>
                <a:cs typeface="Calibri" pitchFamily="34" charset="0"/>
              </a:rPr>
              <a:t>.</a:t>
            </a:r>
          </a:p>
        </p:txBody>
      </p:sp>
      <p:pic>
        <p:nvPicPr>
          <p:cNvPr id="31" name="Picture 2">
            <a:extLst>
              <a:ext uri="{FF2B5EF4-FFF2-40B4-BE49-F238E27FC236}">
                <a16:creationId xmlns:a16="http://schemas.microsoft.com/office/drawing/2014/main" id="{794260C0-0D2D-464A-B795-17321D565B24}"/>
              </a:ext>
            </a:extLst>
          </p:cNvPr>
          <p:cNvPicPr>
            <a:picLocks noChangeAspect="1" noChangeArrowheads="1"/>
          </p:cNvPicPr>
          <p:nvPr/>
        </p:nvPicPr>
        <p:blipFill>
          <a:blip r:embed="rId2" cstate="print"/>
          <a:srcRect/>
          <a:stretch>
            <a:fillRect/>
          </a:stretch>
        </p:blipFill>
        <p:spPr bwMode="auto">
          <a:xfrm>
            <a:off x="2988000" y="1764000"/>
            <a:ext cx="2753438" cy="1980000"/>
          </a:xfrm>
          <a:prstGeom prst="rect">
            <a:avLst/>
          </a:prstGeom>
          <a:noFill/>
          <a:ln w="9525">
            <a:noFill/>
            <a:miter lim="800000"/>
            <a:headEnd/>
            <a:tailEnd/>
          </a:ln>
        </p:spPr>
      </p:pic>
      <p:grpSp>
        <p:nvGrpSpPr>
          <p:cNvPr id="32" name="Gruppo 31">
            <a:extLst>
              <a:ext uri="{FF2B5EF4-FFF2-40B4-BE49-F238E27FC236}">
                <a16:creationId xmlns:a16="http://schemas.microsoft.com/office/drawing/2014/main" id="{E214F3CF-9E0C-4CBA-9AD3-E0B9B3A762EA}"/>
              </a:ext>
            </a:extLst>
          </p:cNvPr>
          <p:cNvGrpSpPr/>
          <p:nvPr/>
        </p:nvGrpSpPr>
        <p:grpSpPr>
          <a:xfrm>
            <a:off x="3708000" y="2196000"/>
            <a:ext cx="1877824" cy="1656000"/>
            <a:chOff x="3708000" y="2592000"/>
            <a:chExt cx="1877824" cy="1656000"/>
          </a:xfrm>
        </p:grpSpPr>
        <p:grpSp>
          <p:nvGrpSpPr>
            <p:cNvPr id="33" name="Gruppo 28">
              <a:extLst>
                <a:ext uri="{FF2B5EF4-FFF2-40B4-BE49-F238E27FC236}">
                  <a16:creationId xmlns:a16="http://schemas.microsoft.com/office/drawing/2014/main" id="{9B0B66BE-1067-4872-906C-0FAD0394926A}"/>
                </a:ext>
              </a:extLst>
            </p:cNvPr>
            <p:cNvGrpSpPr/>
            <p:nvPr/>
          </p:nvGrpSpPr>
          <p:grpSpPr>
            <a:xfrm>
              <a:off x="4680000" y="2844000"/>
              <a:ext cx="284401" cy="284400"/>
              <a:chOff x="1332000" y="2408400"/>
              <a:chExt cx="284401" cy="284400"/>
            </a:xfrm>
          </p:grpSpPr>
          <p:pic>
            <p:nvPicPr>
              <p:cNvPr id="63" name="Picture 2" descr="C:\Users\Enrico Diani\Desktop\Matita IME.png">
                <a:extLst>
                  <a:ext uri="{FF2B5EF4-FFF2-40B4-BE49-F238E27FC236}">
                    <a16:creationId xmlns:a16="http://schemas.microsoft.com/office/drawing/2014/main" id="{A4DD37DC-6A73-4A6E-AF80-C9ECA1995A24}"/>
                  </a:ext>
                </a:extLst>
              </p:cNvPr>
              <p:cNvPicPr>
                <a:picLocks noChangeAspect="1" noChangeArrowheads="1"/>
              </p:cNvPicPr>
              <p:nvPr/>
            </p:nvPicPr>
            <p:blipFill>
              <a:blip r:embed="rId3" cstate="print"/>
              <a:srcRect/>
              <a:stretch>
                <a:fillRect/>
              </a:stretch>
            </p:blipFill>
            <p:spPr bwMode="auto">
              <a:xfrm>
                <a:off x="1332000" y="2408400"/>
                <a:ext cx="284401" cy="284400"/>
              </a:xfrm>
              <a:prstGeom prst="rect">
                <a:avLst/>
              </a:prstGeom>
              <a:noFill/>
            </p:spPr>
          </p:pic>
          <p:sp>
            <p:nvSpPr>
              <p:cNvPr id="64" name="CasellaDiTesto 63">
                <a:extLst>
                  <a:ext uri="{FF2B5EF4-FFF2-40B4-BE49-F238E27FC236}">
                    <a16:creationId xmlns:a16="http://schemas.microsoft.com/office/drawing/2014/main" id="{7BDEDF5A-1E31-4747-9017-B00E1E9EA58B}"/>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34" name="Gruppo 18">
              <a:extLst>
                <a:ext uri="{FF2B5EF4-FFF2-40B4-BE49-F238E27FC236}">
                  <a16:creationId xmlns:a16="http://schemas.microsoft.com/office/drawing/2014/main" id="{21F1E30A-3067-4BEC-9114-C6D48EB6BC80}"/>
                </a:ext>
              </a:extLst>
            </p:cNvPr>
            <p:cNvGrpSpPr/>
            <p:nvPr/>
          </p:nvGrpSpPr>
          <p:grpSpPr>
            <a:xfrm>
              <a:off x="5292000" y="3888000"/>
              <a:ext cx="293824" cy="360000"/>
              <a:chOff x="1483200" y="4590000"/>
              <a:chExt cx="293824" cy="360000"/>
            </a:xfrm>
          </p:grpSpPr>
          <p:pic>
            <p:nvPicPr>
              <p:cNvPr id="39" name="Picture 3" descr="C:\Users\Enrico Diani\Desktop\Mano IME.png">
                <a:extLst>
                  <a:ext uri="{FF2B5EF4-FFF2-40B4-BE49-F238E27FC236}">
                    <a16:creationId xmlns:a16="http://schemas.microsoft.com/office/drawing/2014/main" id="{E8B2F013-C2BC-426B-A15B-226A1DB4CFE2}"/>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62" name="CasellaDiTesto 61">
                <a:extLst>
                  <a:ext uri="{FF2B5EF4-FFF2-40B4-BE49-F238E27FC236}">
                    <a16:creationId xmlns:a16="http://schemas.microsoft.com/office/drawing/2014/main" id="{EBF1CCCA-EE7F-45CC-89AB-F021CE01BD0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35" name="Gruppo 50">
              <a:extLst>
                <a:ext uri="{FF2B5EF4-FFF2-40B4-BE49-F238E27FC236}">
                  <a16:creationId xmlns:a16="http://schemas.microsoft.com/office/drawing/2014/main" id="{5FF95F0E-A133-4658-8D67-D1A5D3F4916B}"/>
                </a:ext>
              </a:extLst>
            </p:cNvPr>
            <p:cNvGrpSpPr/>
            <p:nvPr/>
          </p:nvGrpSpPr>
          <p:grpSpPr>
            <a:xfrm>
              <a:off x="3708000" y="2592000"/>
              <a:ext cx="293824" cy="360000"/>
              <a:chOff x="1483200" y="4590000"/>
              <a:chExt cx="293824" cy="360000"/>
            </a:xfrm>
          </p:grpSpPr>
          <p:pic>
            <p:nvPicPr>
              <p:cNvPr id="37" name="Picture 3" descr="C:\Users\Enrico Diani\Desktop\Mano IME.png">
                <a:extLst>
                  <a:ext uri="{FF2B5EF4-FFF2-40B4-BE49-F238E27FC236}">
                    <a16:creationId xmlns:a16="http://schemas.microsoft.com/office/drawing/2014/main" id="{029927F0-C25A-4C1F-9FA0-CE236EFA5A5D}"/>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8" name="CasellaDiTesto 37">
                <a:extLst>
                  <a:ext uri="{FF2B5EF4-FFF2-40B4-BE49-F238E27FC236}">
                    <a16:creationId xmlns:a16="http://schemas.microsoft.com/office/drawing/2014/main" id="{EB361D9F-A8FC-45AB-955A-BB31E86E98CE}"/>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grpSp>
        <p:nvGrpSpPr>
          <p:cNvPr id="65" name="Gruppo 64">
            <a:extLst>
              <a:ext uri="{FF2B5EF4-FFF2-40B4-BE49-F238E27FC236}">
                <a16:creationId xmlns:a16="http://schemas.microsoft.com/office/drawing/2014/main" id="{306288A3-2A3A-4203-BCA1-89BC6C401580}"/>
              </a:ext>
            </a:extLst>
          </p:cNvPr>
          <p:cNvGrpSpPr/>
          <p:nvPr/>
        </p:nvGrpSpPr>
        <p:grpSpPr>
          <a:xfrm>
            <a:off x="2988000" y="5868000"/>
            <a:ext cx="2756531" cy="2088000"/>
            <a:chOff x="2988000" y="5760000"/>
            <a:chExt cx="2756531" cy="2088000"/>
          </a:xfrm>
        </p:grpSpPr>
        <p:pic>
          <p:nvPicPr>
            <p:cNvPr id="66" name="Picture 3">
              <a:extLst>
                <a:ext uri="{FF2B5EF4-FFF2-40B4-BE49-F238E27FC236}">
                  <a16:creationId xmlns:a16="http://schemas.microsoft.com/office/drawing/2014/main" id="{1D36F800-83C8-4EB9-A4FB-AEEFB41D2F5A}"/>
                </a:ext>
              </a:extLst>
            </p:cNvPr>
            <p:cNvPicPr>
              <a:picLocks noChangeAspect="1" noChangeArrowheads="1"/>
            </p:cNvPicPr>
            <p:nvPr/>
          </p:nvPicPr>
          <p:blipFill>
            <a:blip r:embed="rId5" cstate="print"/>
            <a:srcRect/>
            <a:stretch>
              <a:fillRect/>
            </a:stretch>
          </p:blipFill>
          <p:spPr bwMode="auto">
            <a:xfrm>
              <a:off x="2988000" y="5760000"/>
              <a:ext cx="2756531" cy="1980000"/>
            </a:xfrm>
            <a:prstGeom prst="rect">
              <a:avLst/>
            </a:prstGeom>
            <a:noFill/>
            <a:ln w="9525">
              <a:noFill/>
              <a:miter lim="800000"/>
              <a:headEnd/>
              <a:tailEnd/>
            </a:ln>
          </p:spPr>
        </p:pic>
        <p:grpSp>
          <p:nvGrpSpPr>
            <p:cNvPr id="67" name="Gruppo 67">
              <a:extLst>
                <a:ext uri="{FF2B5EF4-FFF2-40B4-BE49-F238E27FC236}">
                  <a16:creationId xmlns:a16="http://schemas.microsoft.com/office/drawing/2014/main" id="{D909A5D3-3E96-4CAE-AF96-A2D04C503294}"/>
                </a:ext>
              </a:extLst>
            </p:cNvPr>
            <p:cNvGrpSpPr/>
            <p:nvPr/>
          </p:nvGrpSpPr>
          <p:grpSpPr>
            <a:xfrm>
              <a:off x="3204000" y="6912000"/>
              <a:ext cx="293824" cy="360000"/>
              <a:chOff x="1483200" y="4590000"/>
              <a:chExt cx="293824" cy="360000"/>
            </a:xfrm>
          </p:grpSpPr>
          <p:pic>
            <p:nvPicPr>
              <p:cNvPr id="77" name="Picture 3" descr="C:\Users\Enrico Diani\Desktop\Mano IME.png">
                <a:extLst>
                  <a:ext uri="{FF2B5EF4-FFF2-40B4-BE49-F238E27FC236}">
                    <a16:creationId xmlns:a16="http://schemas.microsoft.com/office/drawing/2014/main" id="{0537593B-961D-4CF4-BA0C-4CCC51AD6DE3}"/>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78" name="CasellaDiTesto 77">
                <a:extLst>
                  <a:ext uri="{FF2B5EF4-FFF2-40B4-BE49-F238E27FC236}">
                    <a16:creationId xmlns:a16="http://schemas.microsoft.com/office/drawing/2014/main" id="{85329503-1239-4B01-AC14-14A7B413911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68" name="Gruppo 18">
              <a:extLst>
                <a:ext uri="{FF2B5EF4-FFF2-40B4-BE49-F238E27FC236}">
                  <a16:creationId xmlns:a16="http://schemas.microsoft.com/office/drawing/2014/main" id="{026D7281-EBFA-4CB4-B0ED-EB6B59F0E1E5}"/>
                </a:ext>
              </a:extLst>
            </p:cNvPr>
            <p:cNvGrpSpPr/>
            <p:nvPr/>
          </p:nvGrpSpPr>
          <p:grpSpPr>
            <a:xfrm>
              <a:off x="4680000" y="6588000"/>
              <a:ext cx="293824" cy="360000"/>
              <a:chOff x="1483200" y="4590000"/>
              <a:chExt cx="293824" cy="360000"/>
            </a:xfrm>
          </p:grpSpPr>
          <p:pic>
            <p:nvPicPr>
              <p:cNvPr id="75" name="Picture 3" descr="C:\Users\Enrico Diani\Desktop\Mano IME.png">
                <a:extLst>
                  <a:ext uri="{FF2B5EF4-FFF2-40B4-BE49-F238E27FC236}">
                    <a16:creationId xmlns:a16="http://schemas.microsoft.com/office/drawing/2014/main" id="{D3AA1F45-6BF3-4485-94AB-5D738A09CE76}"/>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76" name="CasellaDiTesto 75">
                <a:extLst>
                  <a:ext uri="{FF2B5EF4-FFF2-40B4-BE49-F238E27FC236}">
                    <a16:creationId xmlns:a16="http://schemas.microsoft.com/office/drawing/2014/main" id="{977F6156-F585-48D9-AC8F-FDB3F80B589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69" name="Gruppo 76">
              <a:extLst>
                <a:ext uri="{FF2B5EF4-FFF2-40B4-BE49-F238E27FC236}">
                  <a16:creationId xmlns:a16="http://schemas.microsoft.com/office/drawing/2014/main" id="{C834E174-27E0-47EE-9E02-AB07D55F178C}"/>
                </a:ext>
              </a:extLst>
            </p:cNvPr>
            <p:cNvGrpSpPr/>
            <p:nvPr/>
          </p:nvGrpSpPr>
          <p:grpSpPr>
            <a:xfrm>
              <a:off x="4392000" y="5940000"/>
              <a:ext cx="293824" cy="360000"/>
              <a:chOff x="1483200" y="4590000"/>
              <a:chExt cx="293824" cy="360000"/>
            </a:xfrm>
          </p:grpSpPr>
          <p:pic>
            <p:nvPicPr>
              <p:cNvPr id="73" name="Picture 3" descr="C:\Users\Enrico Diani\Desktop\Mano IME.png">
                <a:extLst>
                  <a:ext uri="{FF2B5EF4-FFF2-40B4-BE49-F238E27FC236}">
                    <a16:creationId xmlns:a16="http://schemas.microsoft.com/office/drawing/2014/main" id="{B8D2BC61-3D10-4264-94FF-A04A5AD44349}"/>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74" name="CasellaDiTesto 73">
                <a:extLst>
                  <a:ext uri="{FF2B5EF4-FFF2-40B4-BE49-F238E27FC236}">
                    <a16:creationId xmlns:a16="http://schemas.microsoft.com/office/drawing/2014/main" id="{C3C54FA8-F1E5-400A-B915-A6EAD62D093D}"/>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70" name="Gruppo 18">
              <a:extLst>
                <a:ext uri="{FF2B5EF4-FFF2-40B4-BE49-F238E27FC236}">
                  <a16:creationId xmlns:a16="http://schemas.microsoft.com/office/drawing/2014/main" id="{45EDA2D4-FB2F-4346-8631-FDEFA09997E6}"/>
                </a:ext>
              </a:extLst>
            </p:cNvPr>
            <p:cNvGrpSpPr/>
            <p:nvPr/>
          </p:nvGrpSpPr>
          <p:grpSpPr>
            <a:xfrm>
              <a:off x="5292000" y="7488000"/>
              <a:ext cx="293824" cy="360000"/>
              <a:chOff x="1483200" y="4590000"/>
              <a:chExt cx="293824" cy="360000"/>
            </a:xfrm>
          </p:grpSpPr>
          <p:pic>
            <p:nvPicPr>
              <p:cNvPr id="71" name="Picture 3" descr="C:\Users\Enrico Diani\Desktop\Mano IME.png">
                <a:extLst>
                  <a:ext uri="{FF2B5EF4-FFF2-40B4-BE49-F238E27FC236}">
                    <a16:creationId xmlns:a16="http://schemas.microsoft.com/office/drawing/2014/main" id="{B7F55D56-81F1-4328-91AC-82BF777C4F0A}"/>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72" name="CasellaDiTesto 71">
                <a:extLst>
                  <a:ext uri="{FF2B5EF4-FFF2-40B4-BE49-F238E27FC236}">
                    <a16:creationId xmlns:a16="http://schemas.microsoft.com/office/drawing/2014/main" id="{84836ECC-95C6-4729-8AD0-10AA774D05D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4"/>
          <p:cNvSpPr txBox="1">
            <a:spLocks noChangeArrowheads="1"/>
          </p:cNvSpPr>
          <p:nvPr/>
        </p:nvSpPr>
        <p:spPr bwMode="auto">
          <a:xfrm>
            <a:off x="2520000" y="1175657"/>
            <a:ext cx="4032000" cy="800344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l">
              <a:spcBef>
                <a:spcPts val="200"/>
              </a:spcBef>
            </a:pPr>
            <a:r>
              <a:rPr lang="it-IT" sz="900" kern="0" dirty="0">
                <a:solidFill>
                  <a:srgbClr val="146BBA"/>
                </a:solidFill>
                <a:latin typeface="Myriad Pro"/>
                <a:cs typeface="Calibri" pitchFamily="34" charset="0"/>
              </a:rPr>
              <a:t>7.12.2.4</a:t>
            </a:r>
            <a:r>
              <a:rPr lang="it-IT" sz="900" kern="0" dirty="0">
                <a:solidFill>
                  <a:schemeClr val="tx1"/>
                </a:solidFill>
                <a:latin typeface="Myriad Pro"/>
                <a:cs typeface="Calibri" pitchFamily="34" charset="0"/>
              </a:rPr>
              <a:t> Funzioni di sistema</a:t>
            </a:r>
          </a:p>
          <a:p>
            <a:pPr indent="92075" algn="l">
              <a:spcBef>
                <a:spcPts val="200"/>
              </a:spcBef>
              <a:buFont typeface="Calibri" pitchFamily="34" charset="0"/>
              <a:buChar char="‒"/>
            </a:pPr>
            <a:r>
              <a:rPr lang="it-IT" sz="900" b="0" kern="0" dirty="0">
                <a:solidFill>
                  <a:schemeClr val="tx1"/>
                </a:solidFill>
                <a:latin typeface="Myriad Pro"/>
                <a:cs typeface="Calibri" pitchFamily="34" charset="0"/>
              </a:rPr>
              <a:t>Pulsante RIMUOVI</a:t>
            </a:r>
          </a:p>
          <a:p>
            <a:pPr algn="l">
              <a:spcBef>
                <a:spcPts val="200"/>
              </a:spcBef>
            </a:pPr>
            <a:endParaRPr lang="it-IT" sz="900" b="0" kern="0" dirty="0">
              <a:solidFill>
                <a:schemeClr val="tx1"/>
              </a:solidFill>
              <a:latin typeface="Myriad Pro"/>
              <a:cs typeface="Calibri" pitchFamily="34" charset="0"/>
            </a:endParaRPr>
          </a:p>
          <a:p>
            <a:pPr indent="88900" algn="l">
              <a:spcBef>
                <a:spcPts val="200"/>
              </a:spcBef>
            </a:pPr>
            <a:endParaRPr lang="it-IT" sz="900" b="0" kern="0" dirty="0">
              <a:solidFill>
                <a:schemeClr val="tx1"/>
              </a:solidFill>
              <a:latin typeface="Myriad Pro"/>
              <a:cs typeface="Calibri" pitchFamily="34" charset="0"/>
            </a:endParaRPr>
          </a:p>
          <a:p>
            <a:pPr algn="l">
              <a:spcBef>
                <a:spcPts val="200"/>
              </a:spcBef>
            </a:pPr>
            <a:r>
              <a:rPr lang="it-IT" sz="900" b="0" kern="0" dirty="0">
                <a:solidFill>
                  <a:schemeClr val="tx1"/>
                </a:solidFill>
                <a:latin typeface="Myriad Pro"/>
                <a:cs typeface="Calibri" pitchFamily="34" charset="0"/>
              </a:rPr>
              <a:t>Permette di disattivare/eliminare un quadro elettrico, un carico o un gruppo di misura.</a:t>
            </a:r>
          </a:p>
          <a:p>
            <a:pPr algn="l">
              <a:spcBef>
                <a:spcPts val="200"/>
              </a:spcBef>
            </a:pPr>
            <a:r>
              <a:rPr lang="it-IT" sz="900" kern="0" dirty="0">
                <a:solidFill>
                  <a:srgbClr val="146BBA"/>
                </a:solidFill>
                <a:latin typeface="Myriad Pro"/>
                <a:cs typeface="Calibri" pitchFamily="34" charset="0"/>
              </a:rPr>
              <a:t>Nota:</a:t>
            </a:r>
            <a:r>
              <a:rPr lang="it-IT" sz="900" b="0" kern="0" dirty="0">
                <a:solidFill>
                  <a:schemeClr val="tx1"/>
                </a:solidFill>
                <a:latin typeface="Myriad Pro"/>
                <a:cs typeface="Calibri" pitchFamily="34" charset="0"/>
              </a:rPr>
              <a:t> per i carichi “predefiniti” la disattivazione è l'unica funzione possibile.</a:t>
            </a: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r>
              <a:rPr lang="it-IT" sz="900" b="0" kern="0" dirty="0">
                <a:solidFill>
                  <a:schemeClr val="tx1"/>
                </a:solidFill>
                <a:latin typeface="Myriad Pro"/>
                <a:cs typeface="Calibri" pitchFamily="34" charset="0"/>
              </a:rPr>
              <a:t>Nella pagina impostazioni quadro elettrico / carichi / gruppi di misura</a:t>
            </a:r>
          </a:p>
          <a:p>
            <a:pPr algn="l">
              <a:spcBef>
                <a:spcPts val="200"/>
              </a:spcBef>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a:t>
            </a:r>
            <a:r>
              <a:rPr lang="it-IT" sz="900" b="0" kern="0" dirty="0">
                <a:solidFill>
                  <a:schemeClr val="tx1"/>
                </a:solidFill>
                <a:latin typeface="Myriad Pro" pitchFamily="34" charset="0"/>
                <a:cs typeface="Calibri" pitchFamily="34" charset="0"/>
              </a:rPr>
              <a:t>Selezionare un Quadro elettrico, un Carico o un gruppo di misura</a:t>
            </a:r>
            <a:endParaRPr lang="it-IT" sz="900" b="0" kern="0" dirty="0">
              <a:solidFill>
                <a:schemeClr val="tx1"/>
              </a:solidFill>
              <a:latin typeface="Myriad Pro"/>
              <a:cs typeface="Calibri" pitchFamily="34" charset="0"/>
            </a:endParaRPr>
          </a:p>
          <a:p>
            <a:pPr algn="l">
              <a:spcBef>
                <a:spcPts val="200"/>
              </a:spcBef>
            </a:pPr>
            <a:r>
              <a:rPr lang="it-IT" sz="900" kern="0" dirty="0">
                <a:solidFill>
                  <a:schemeClr val="tx1"/>
                </a:solidFill>
                <a:latin typeface="Myriad Pro"/>
                <a:cs typeface="Calibri" pitchFamily="34" charset="0"/>
              </a:rPr>
              <a:t>2.</a:t>
            </a:r>
            <a:r>
              <a:rPr lang="it-IT" sz="900" b="0" kern="0" dirty="0">
                <a:solidFill>
                  <a:schemeClr val="tx1"/>
                </a:solidFill>
                <a:latin typeface="Myriad Pro"/>
                <a:cs typeface="Calibri" pitchFamily="34" charset="0"/>
              </a:rPr>
              <a:t> Cliccare su “Rimuovi”</a:t>
            </a:r>
          </a:p>
          <a:p>
            <a:pPr algn="l">
              <a:spcBef>
                <a:spcPts val="200"/>
              </a:spcBef>
            </a:pPr>
            <a:r>
              <a:rPr lang="it-IT" sz="900" b="0" kern="0" dirty="0">
                <a:solidFill>
                  <a:schemeClr val="tx1"/>
                </a:solidFill>
                <a:latin typeface="Myriad Pro"/>
                <a:cs typeface="Calibri" pitchFamily="34" charset="0"/>
              </a:rPr>
              <a:t>Viene visualizzata una pagina intermedia nella quale è proposta la disattivazione (Disabilita) o la eliminazione (Elimina) di un Quadro / Carico / Gruppo.</a:t>
            </a: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kern="0" dirty="0">
              <a:solidFill>
                <a:schemeClr val="tx1"/>
              </a:solidFill>
              <a:latin typeface="Myriad Pro"/>
              <a:cs typeface="Calibri" pitchFamily="34" charset="0"/>
            </a:endParaRPr>
          </a:p>
          <a:p>
            <a:pPr algn="l">
              <a:spcBef>
                <a:spcPts val="200"/>
              </a:spcBef>
            </a:pPr>
            <a:endParaRPr lang="it-IT" sz="900" kern="0" dirty="0">
              <a:solidFill>
                <a:schemeClr val="tx1"/>
              </a:solidFill>
              <a:latin typeface="Myriad Pro"/>
              <a:cs typeface="Calibri" pitchFamily="34" charset="0"/>
            </a:endParaRPr>
          </a:p>
          <a:p>
            <a:pPr algn="l">
              <a:spcBef>
                <a:spcPts val="200"/>
              </a:spcBef>
            </a:pPr>
            <a:endParaRPr lang="it-IT" sz="900" kern="0" dirty="0">
              <a:solidFill>
                <a:schemeClr val="tx1"/>
              </a:solidFill>
              <a:latin typeface="Myriad Pro"/>
              <a:cs typeface="Calibri" pitchFamily="34" charset="0"/>
            </a:endParaRPr>
          </a:p>
          <a:p>
            <a:pPr algn="l">
              <a:spcBef>
                <a:spcPts val="200"/>
              </a:spcBef>
            </a:pPr>
            <a:endParaRPr lang="it-IT" sz="900" kern="0" dirty="0">
              <a:solidFill>
                <a:schemeClr val="tx1"/>
              </a:solidFill>
              <a:latin typeface="Myriad Pro"/>
              <a:cs typeface="Calibri" pitchFamily="34" charset="0"/>
            </a:endParaRPr>
          </a:p>
          <a:p>
            <a:pPr algn="l">
              <a:spcBef>
                <a:spcPts val="200"/>
              </a:spcBef>
            </a:pPr>
            <a:endParaRPr lang="it-IT" sz="900" kern="0" dirty="0">
              <a:solidFill>
                <a:schemeClr val="tx1"/>
              </a:solidFill>
              <a:latin typeface="Myriad Pro"/>
              <a:cs typeface="Calibri" pitchFamily="34" charset="0"/>
            </a:endParaRPr>
          </a:p>
          <a:p>
            <a:pPr algn="l">
              <a:spcBef>
                <a:spcPts val="200"/>
              </a:spcBef>
            </a:pPr>
            <a:r>
              <a:rPr lang="it-IT" sz="900" kern="0" dirty="0">
                <a:solidFill>
                  <a:schemeClr val="tx1"/>
                </a:solidFill>
                <a:latin typeface="Myriad Pro"/>
                <a:cs typeface="Calibri" pitchFamily="34" charset="0"/>
              </a:rPr>
              <a:t>3. </a:t>
            </a:r>
            <a:r>
              <a:rPr lang="it-IT" sz="900" b="0" kern="0" dirty="0">
                <a:solidFill>
                  <a:schemeClr val="tx1"/>
                </a:solidFill>
                <a:latin typeface="Myriad Pro"/>
                <a:cs typeface="Calibri" pitchFamily="34" charset="0"/>
              </a:rPr>
              <a:t>Cliccare su “Disabilita” per disattivare un Quadro / Carico / Gruppo di misura o “Elimina” per eliminare definitivamente un Quadro / Carico </a:t>
            </a:r>
            <a:r>
              <a:rPr lang="it-IT" sz="800" b="0" kern="0" dirty="0">
                <a:solidFill>
                  <a:schemeClr val="tx1"/>
                </a:solidFill>
                <a:latin typeface="Myriad Pro"/>
                <a:cs typeface="Calibri" pitchFamily="34" charset="0"/>
              </a:rPr>
              <a:t>(possibile solo per i carichi creati dall’utente)</a:t>
            </a:r>
            <a:r>
              <a:rPr lang="it-IT" sz="900" b="0" kern="0" dirty="0">
                <a:solidFill>
                  <a:schemeClr val="tx1"/>
                </a:solidFill>
                <a:latin typeface="Myriad Pro"/>
                <a:cs typeface="Calibri" pitchFamily="34" charset="0"/>
              </a:rPr>
              <a:t> / Gruppo di misura.</a:t>
            </a:r>
          </a:p>
        </p:txBody>
      </p:sp>
      <p:pic>
        <p:nvPicPr>
          <p:cNvPr id="21" name="Picture 2"/>
          <p:cNvPicPr>
            <a:picLocks noChangeAspect="1" noChangeArrowheads="1"/>
          </p:cNvPicPr>
          <p:nvPr/>
        </p:nvPicPr>
        <p:blipFill>
          <a:blip r:embed="rId3" cstate="print"/>
          <a:srcRect/>
          <a:stretch>
            <a:fillRect/>
          </a:stretch>
        </p:blipFill>
        <p:spPr bwMode="auto">
          <a:xfrm>
            <a:off x="2988000" y="1548000"/>
            <a:ext cx="842210" cy="252000"/>
          </a:xfrm>
          <a:prstGeom prst="roundRect">
            <a:avLst/>
          </a:prstGeom>
          <a:noFill/>
          <a:ln w="9525">
            <a:noFill/>
            <a:miter lim="800000"/>
            <a:headEnd/>
            <a:tailEnd/>
          </a:ln>
        </p:spPr>
      </p:pic>
      <p:pic>
        <p:nvPicPr>
          <p:cNvPr id="68610" name="Picture 2"/>
          <p:cNvPicPr>
            <a:picLocks noChangeAspect="1" noChangeArrowheads="1"/>
          </p:cNvPicPr>
          <p:nvPr/>
        </p:nvPicPr>
        <p:blipFill>
          <a:blip r:embed="rId4" cstate="print"/>
          <a:srcRect/>
          <a:stretch>
            <a:fillRect/>
          </a:stretch>
        </p:blipFill>
        <p:spPr bwMode="auto">
          <a:xfrm>
            <a:off x="2988000" y="2376000"/>
            <a:ext cx="2753438" cy="1980000"/>
          </a:xfrm>
          <a:prstGeom prst="rect">
            <a:avLst/>
          </a:prstGeom>
          <a:noFill/>
          <a:ln w="9525">
            <a:noFill/>
            <a:miter lim="800000"/>
            <a:headEnd/>
            <a:tailEnd/>
          </a:ln>
        </p:spPr>
      </p:pic>
      <p:pic>
        <p:nvPicPr>
          <p:cNvPr id="68611" name="Picture 3"/>
          <p:cNvPicPr>
            <a:picLocks noChangeAspect="1" noChangeArrowheads="1"/>
          </p:cNvPicPr>
          <p:nvPr/>
        </p:nvPicPr>
        <p:blipFill>
          <a:blip r:embed="rId5" cstate="print"/>
          <a:srcRect/>
          <a:stretch>
            <a:fillRect/>
          </a:stretch>
        </p:blipFill>
        <p:spPr bwMode="auto">
          <a:xfrm>
            <a:off x="2988000" y="5448416"/>
            <a:ext cx="2753438" cy="1980000"/>
          </a:xfrm>
          <a:prstGeom prst="rect">
            <a:avLst/>
          </a:prstGeom>
          <a:noFill/>
          <a:ln w="9525">
            <a:noFill/>
            <a:miter lim="800000"/>
            <a:headEnd/>
            <a:tailEnd/>
          </a:ln>
        </p:spPr>
      </p:pic>
      <p:grpSp>
        <p:nvGrpSpPr>
          <p:cNvPr id="23" name="Gruppo 22"/>
          <p:cNvGrpSpPr/>
          <p:nvPr/>
        </p:nvGrpSpPr>
        <p:grpSpPr>
          <a:xfrm>
            <a:off x="3204000" y="3996000"/>
            <a:ext cx="293824" cy="360000"/>
            <a:chOff x="1483200" y="4590000"/>
            <a:chExt cx="293824" cy="360000"/>
          </a:xfrm>
        </p:grpSpPr>
        <p:pic>
          <p:nvPicPr>
            <p:cNvPr id="34"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36" name="CasellaDiTesto 3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37" name="Gruppo 36"/>
          <p:cNvGrpSpPr/>
          <p:nvPr/>
        </p:nvGrpSpPr>
        <p:grpSpPr>
          <a:xfrm>
            <a:off x="4824000" y="4104000"/>
            <a:ext cx="293824" cy="360000"/>
            <a:chOff x="1483200" y="4590000"/>
            <a:chExt cx="293824" cy="360000"/>
          </a:xfrm>
        </p:grpSpPr>
        <p:pic>
          <p:nvPicPr>
            <p:cNvPr id="38"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39" name="CasellaDiTesto 38"/>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40" name="Gruppo 39"/>
          <p:cNvGrpSpPr/>
          <p:nvPr/>
        </p:nvGrpSpPr>
        <p:grpSpPr>
          <a:xfrm>
            <a:off x="4522071" y="6492416"/>
            <a:ext cx="262654" cy="628650"/>
            <a:chOff x="4522071" y="6734169"/>
            <a:chExt cx="262654" cy="628650"/>
          </a:xfrm>
        </p:grpSpPr>
        <p:cxnSp>
          <p:nvCxnSpPr>
            <p:cNvPr id="41" name="Connettore 2 40"/>
            <p:cNvCxnSpPr/>
            <p:nvPr/>
          </p:nvCxnSpPr>
          <p:spPr bwMode="auto">
            <a:xfrm flipV="1">
              <a:off x="4522071" y="6734169"/>
              <a:ext cx="262654" cy="292255"/>
            </a:xfrm>
            <a:prstGeom prst="straightConnector1">
              <a:avLst/>
            </a:prstGeom>
            <a:solidFill>
              <a:schemeClr val="accent1"/>
            </a:solidFill>
            <a:ln w="28575" cap="flat" cmpd="sng" algn="ctr">
              <a:solidFill>
                <a:srgbClr val="146BBA"/>
              </a:solidFill>
              <a:prstDash val="sysDash"/>
              <a:round/>
              <a:headEnd type="none" w="med" len="med"/>
              <a:tailEnd type="triangle" w="med" len="med"/>
            </a:ln>
            <a:effectLst/>
          </p:spPr>
        </p:cxnSp>
        <p:cxnSp>
          <p:nvCxnSpPr>
            <p:cNvPr id="42" name="Connettore 2 41"/>
            <p:cNvCxnSpPr/>
            <p:nvPr/>
          </p:nvCxnSpPr>
          <p:spPr bwMode="auto">
            <a:xfrm>
              <a:off x="4522071" y="7026424"/>
              <a:ext cx="262654" cy="336395"/>
            </a:xfrm>
            <a:prstGeom prst="straightConnector1">
              <a:avLst/>
            </a:prstGeom>
            <a:solidFill>
              <a:schemeClr val="accent1"/>
            </a:solidFill>
            <a:ln w="28575" cap="flat" cmpd="sng" algn="ctr">
              <a:solidFill>
                <a:srgbClr val="146BBA"/>
              </a:solidFill>
              <a:prstDash val="sysDash"/>
              <a:round/>
              <a:headEnd type="none" w="med" len="med"/>
              <a:tailEnd type="triangle" w="med" len="med"/>
            </a:ln>
            <a:effectLst/>
          </p:spPr>
        </p:cxnSp>
      </p:grpSp>
      <p:grpSp>
        <p:nvGrpSpPr>
          <p:cNvPr id="43" name="Gruppo 18"/>
          <p:cNvGrpSpPr/>
          <p:nvPr/>
        </p:nvGrpSpPr>
        <p:grpSpPr>
          <a:xfrm>
            <a:off x="4248000" y="6778247"/>
            <a:ext cx="293824" cy="360000"/>
            <a:chOff x="1483200" y="4590000"/>
            <a:chExt cx="293824" cy="360000"/>
          </a:xfrm>
        </p:grpSpPr>
        <p:pic>
          <p:nvPicPr>
            <p:cNvPr id="44"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45" name="CasellaDiTesto 4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4"/>
          <p:cNvSpPr txBox="1">
            <a:spLocks noChangeArrowheads="1"/>
          </p:cNvSpPr>
          <p:nvPr/>
        </p:nvSpPr>
        <p:spPr bwMode="auto">
          <a:xfrm>
            <a:off x="2520000" y="1111415"/>
            <a:ext cx="4032000" cy="80075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lvl="1" algn="l">
              <a:spcBef>
                <a:spcPts val="200"/>
              </a:spcBef>
            </a:pPr>
            <a:r>
              <a:rPr lang="it-IT" sz="900" b="0" kern="0" dirty="0">
                <a:solidFill>
                  <a:schemeClr val="tx1"/>
                </a:solidFill>
                <a:latin typeface="Myriad Pro"/>
                <a:cs typeface="Calibri" pitchFamily="34" charset="0"/>
              </a:rPr>
              <a:t>Cliccando su “Disabilita” il Quadro / Carico / Gruppo di misura selezionato, passa nello stato “Disattivato”.</a:t>
            </a:r>
          </a:p>
          <a:p>
            <a:pPr marL="0" lvl="1" algn="l">
              <a:spcBef>
                <a:spcPts val="200"/>
              </a:spcBef>
            </a:pPr>
            <a:endParaRPr lang="it-IT" sz="900" b="0" kern="0" dirty="0">
              <a:solidFill>
                <a:schemeClr val="tx1"/>
              </a:solidFill>
              <a:latin typeface="Myriad Pro"/>
              <a:cs typeface="Calibri" pitchFamily="34" charset="0"/>
            </a:endParaRPr>
          </a:p>
          <a:p>
            <a:pPr marL="0" lvl="1" algn="l">
              <a:spcBef>
                <a:spcPts val="200"/>
              </a:spcBef>
            </a:pPr>
            <a:endParaRPr lang="it-IT" sz="900" b="0" kern="0" dirty="0">
              <a:solidFill>
                <a:schemeClr val="tx1"/>
              </a:solidFill>
              <a:latin typeface="Myriad Pro"/>
              <a:cs typeface="Calibri" pitchFamily="34" charset="0"/>
            </a:endParaRPr>
          </a:p>
          <a:p>
            <a:pPr marL="0" lvl="1" algn="l">
              <a:spcBef>
                <a:spcPts val="200"/>
              </a:spcBef>
            </a:pPr>
            <a:endParaRPr lang="it-IT" sz="900" b="0" kern="0" dirty="0">
              <a:solidFill>
                <a:schemeClr val="tx1"/>
              </a:solidFill>
              <a:latin typeface="Myriad Pro"/>
              <a:cs typeface="Calibri" pitchFamily="34" charset="0"/>
            </a:endParaRPr>
          </a:p>
          <a:p>
            <a:pPr marL="0" lvl="1" algn="l">
              <a:spcBef>
                <a:spcPts val="200"/>
              </a:spcBef>
            </a:pPr>
            <a:endParaRPr lang="it-IT" sz="900" b="0" kern="0" dirty="0">
              <a:solidFill>
                <a:schemeClr val="tx1"/>
              </a:solidFill>
              <a:latin typeface="Myriad Pro"/>
              <a:cs typeface="Calibri" pitchFamily="34" charset="0"/>
            </a:endParaRPr>
          </a:p>
          <a:p>
            <a:pPr marL="0" lvl="1" algn="l">
              <a:spcBef>
                <a:spcPts val="200"/>
              </a:spcBef>
            </a:pPr>
            <a:endParaRPr lang="it-IT" sz="900" b="0" kern="0" dirty="0">
              <a:solidFill>
                <a:schemeClr val="tx1"/>
              </a:solidFill>
              <a:latin typeface="Myriad Pro"/>
              <a:cs typeface="Calibri" pitchFamily="34" charset="0"/>
            </a:endParaRPr>
          </a:p>
          <a:p>
            <a:pPr marL="0" lvl="1" algn="l">
              <a:spcBef>
                <a:spcPts val="200"/>
              </a:spcBef>
            </a:pPr>
            <a:endParaRPr lang="it-IT" sz="900" b="0" kern="0" dirty="0">
              <a:solidFill>
                <a:schemeClr val="tx1"/>
              </a:solidFill>
              <a:latin typeface="Myriad Pro"/>
              <a:cs typeface="Calibri" pitchFamily="34" charset="0"/>
            </a:endParaRPr>
          </a:p>
          <a:p>
            <a:pPr marL="0" lvl="1" algn="l">
              <a:spcBef>
                <a:spcPts val="200"/>
              </a:spcBef>
            </a:pPr>
            <a:endParaRPr lang="it-IT" sz="900" b="0" kern="0" dirty="0">
              <a:solidFill>
                <a:schemeClr val="tx1"/>
              </a:solidFill>
              <a:latin typeface="Myriad Pro"/>
              <a:cs typeface="Calibri" pitchFamily="34" charset="0"/>
            </a:endParaRPr>
          </a:p>
          <a:p>
            <a:pPr marL="0" lvl="1" algn="l">
              <a:spcBef>
                <a:spcPts val="200"/>
              </a:spcBef>
            </a:pPr>
            <a:endParaRPr lang="it-IT" sz="900" b="0" kern="0" dirty="0">
              <a:solidFill>
                <a:schemeClr val="tx1"/>
              </a:solidFill>
              <a:latin typeface="Myriad Pro"/>
              <a:cs typeface="Calibri" pitchFamily="34" charset="0"/>
            </a:endParaRPr>
          </a:p>
          <a:p>
            <a:pPr marL="0" lvl="1" algn="l">
              <a:spcBef>
                <a:spcPts val="200"/>
              </a:spcBef>
            </a:pPr>
            <a:endParaRPr lang="it-IT" sz="900" b="0" kern="0" dirty="0">
              <a:solidFill>
                <a:schemeClr val="tx1"/>
              </a:solidFill>
              <a:latin typeface="Myriad Pro"/>
              <a:cs typeface="Calibri" pitchFamily="34" charset="0"/>
            </a:endParaRPr>
          </a:p>
          <a:p>
            <a:pPr marL="0" lvl="1" algn="l">
              <a:spcBef>
                <a:spcPts val="200"/>
              </a:spcBef>
            </a:pPr>
            <a:endParaRPr lang="it-IT" sz="900" b="0" kern="0" dirty="0">
              <a:solidFill>
                <a:schemeClr val="tx1"/>
              </a:solidFill>
              <a:latin typeface="Myriad Pro"/>
              <a:cs typeface="Calibri" pitchFamily="34" charset="0"/>
            </a:endParaRPr>
          </a:p>
          <a:p>
            <a:pPr marL="0" lvl="1" algn="l">
              <a:spcBef>
                <a:spcPts val="200"/>
              </a:spcBef>
            </a:pPr>
            <a:endParaRPr lang="it-IT" sz="900" b="0" kern="0" dirty="0">
              <a:solidFill>
                <a:schemeClr val="tx1"/>
              </a:solidFill>
              <a:latin typeface="Myriad Pro"/>
              <a:cs typeface="Calibri" pitchFamily="34" charset="0"/>
            </a:endParaRPr>
          </a:p>
          <a:p>
            <a:pPr marL="0" lvl="1" algn="l">
              <a:spcBef>
                <a:spcPts val="200"/>
              </a:spcBef>
            </a:pPr>
            <a:endParaRPr lang="it-IT" sz="900" b="0" kern="0" dirty="0">
              <a:solidFill>
                <a:schemeClr val="tx1"/>
              </a:solidFill>
              <a:latin typeface="Myriad Pro"/>
              <a:cs typeface="Calibri" pitchFamily="34" charset="0"/>
            </a:endParaRPr>
          </a:p>
          <a:p>
            <a:pPr marL="0" lvl="1" algn="l">
              <a:spcBef>
                <a:spcPts val="200"/>
              </a:spcBef>
            </a:pPr>
            <a:endParaRPr lang="it-IT" sz="900" b="0" kern="0" dirty="0">
              <a:solidFill>
                <a:schemeClr val="tx1"/>
              </a:solidFill>
              <a:latin typeface="Myriad Pro"/>
              <a:cs typeface="Calibri" pitchFamily="34" charset="0"/>
            </a:endParaRPr>
          </a:p>
          <a:p>
            <a:pPr marL="0" lvl="1" algn="l">
              <a:spcBef>
                <a:spcPts val="200"/>
              </a:spcBef>
            </a:pPr>
            <a:endParaRPr lang="it-IT" sz="900" b="0" kern="0" dirty="0">
              <a:solidFill>
                <a:schemeClr val="tx1"/>
              </a:solidFill>
              <a:latin typeface="Myriad Pro"/>
              <a:cs typeface="Calibri" pitchFamily="34" charset="0"/>
            </a:endParaRPr>
          </a:p>
          <a:p>
            <a:pPr marL="0" lvl="1" algn="l">
              <a:spcBef>
                <a:spcPts val="200"/>
              </a:spcBef>
            </a:pPr>
            <a:endParaRPr lang="it-IT" sz="900" b="0" kern="0" dirty="0">
              <a:solidFill>
                <a:schemeClr val="tx1"/>
              </a:solidFill>
              <a:latin typeface="Myriad Pro"/>
              <a:cs typeface="Calibri" pitchFamily="34" charset="0"/>
            </a:endParaRPr>
          </a:p>
          <a:p>
            <a:pPr marL="0" lvl="1" algn="l">
              <a:spcBef>
                <a:spcPts val="200"/>
              </a:spcBef>
            </a:pPr>
            <a:r>
              <a:rPr lang="it-IT" sz="900" b="0" kern="0" dirty="0">
                <a:solidFill>
                  <a:schemeClr val="tx1"/>
                </a:solidFill>
                <a:latin typeface="Myriad Pro"/>
                <a:cs typeface="Calibri" pitchFamily="34" charset="0"/>
              </a:rPr>
              <a:t>Questo stato viene indicato tramite il simbolo         accanto al nome del Quadro / Carico / Gruppo di misura. </a:t>
            </a: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r>
              <a:rPr lang="it-IT" sz="900" b="0" kern="0" dirty="0">
                <a:solidFill>
                  <a:schemeClr val="tx1"/>
                </a:solidFill>
                <a:latin typeface="Myriad Pro"/>
                <a:cs typeface="Calibri" pitchFamily="34" charset="0"/>
              </a:rPr>
              <a:t>Per abilitare un Quadro / Carico / Gruppo di misura disabilitato, premere semplicemente su “Abilita”.</a:t>
            </a:r>
          </a:p>
        </p:txBody>
      </p:sp>
      <p:pic>
        <p:nvPicPr>
          <p:cNvPr id="69634" name="Picture 2"/>
          <p:cNvPicPr>
            <a:picLocks noChangeAspect="1" noChangeArrowheads="1"/>
          </p:cNvPicPr>
          <p:nvPr/>
        </p:nvPicPr>
        <p:blipFill>
          <a:blip r:embed="rId3" cstate="print"/>
          <a:srcRect/>
          <a:stretch>
            <a:fillRect/>
          </a:stretch>
        </p:blipFill>
        <p:spPr bwMode="auto">
          <a:xfrm>
            <a:off x="2988000" y="4284000"/>
            <a:ext cx="2753438" cy="1980000"/>
          </a:xfrm>
          <a:prstGeom prst="rect">
            <a:avLst/>
          </a:prstGeom>
          <a:noFill/>
          <a:ln w="9525">
            <a:noFill/>
            <a:miter lim="800000"/>
            <a:headEnd/>
            <a:tailEnd/>
          </a:ln>
        </p:spPr>
      </p:pic>
      <p:pic>
        <p:nvPicPr>
          <p:cNvPr id="35" name="Picture 3"/>
          <p:cNvPicPr>
            <a:picLocks noChangeAspect="1" noChangeArrowheads="1"/>
          </p:cNvPicPr>
          <p:nvPr/>
        </p:nvPicPr>
        <p:blipFill>
          <a:blip r:embed="rId4" cstate="print"/>
          <a:srcRect/>
          <a:stretch>
            <a:fillRect/>
          </a:stretch>
        </p:blipFill>
        <p:spPr bwMode="auto">
          <a:xfrm>
            <a:off x="2988000" y="1584000"/>
            <a:ext cx="2753438" cy="1980000"/>
          </a:xfrm>
          <a:prstGeom prst="rect">
            <a:avLst/>
          </a:prstGeom>
          <a:noFill/>
          <a:ln w="9525">
            <a:noFill/>
            <a:miter lim="800000"/>
            <a:headEnd/>
            <a:tailEnd/>
          </a:ln>
        </p:spPr>
      </p:pic>
      <p:sp>
        <p:nvSpPr>
          <p:cNvPr id="42" name="Simbolo &quot;divieto&quot; 41"/>
          <p:cNvSpPr/>
          <p:nvPr/>
        </p:nvSpPr>
        <p:spPr bwMode="auto">
          <a:xfrm>
            <a:off x="4977913" y="3892916"/>
            <a:ext cx="144000" cy="144000"/>
          </a:xfrm>
          <a:prstGeom prst="noSmoking">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pic>
        <p:nvPicPr>
          <p:cNvPr id="43" name="Picture 3" descr="C:\Users\Enrico Diani\Desktop\Mano IME.png"/>
          <p:cNvPicPr>
            <a:picLocks noChangeAspect="1" noChangeArrowheads="1"/>
          </p:cNvPicPr>
          <p:nvPr/>
        </p:nvPicPr>
        <p:blipFill>
          <a:blip r:embed="rId5" cstate="print"/>
          <a:srcRect/>
          <a:stretch>
            <a:fillRect/>
          </a:stretch>
        </p:blipFill>
        <p:spPr bwMode="auto">
          <a:xfrm>
            <a:off x="4680000" y="2628000"/>
            <a:ext cx="293824" cy="360000"/>
          </a:xfrm>
          <a:prstGeom prst="rect">
            <a:avLst/>
          </a:prstGeom>
          <a:noFill/>
        </p:spPr>
      </p:pic>
      <p:pic>
        <p:nvPicPr>
          <p:cNvPr id="44" name="Picture 3" descr="C:\Users\Enrico Diani\Desktop\Mano IME.png"/>
          <p:cNvPicPr>
            <a:picLocks noChangeAspect="1" noChangeArrowheads="1"/>
          </p:cNvPicPr>
          <p:nvPr/>
        </p:nvPicPr>
        <p:blipFill>
          <a:blip r:embed="rId5" cstate="print"/>
          <a:srcRect/>
          <a:stretch>
            <a:fillRect/>
          </a:stretch>
        </p:blipFill>
        <p:spPr bwMode="auto">
          <a:xfrm>
            <a:off x="4680000" y="6012000"/>
            <a:ext cx="293824" cy="360000"/>
          </a:xfrm>
          <a:prstGeom prst="rect">
            <a:avLst/>
          </a:prstGeom>
          <a:noFill/>
        </p:spPr>
      </p:pic>
      <p:sp>
        <p:nvSpPr>
          <p:cNvPr id="14" name="Rettangolo 13">
            <a:extLst>
              <a:ext uri="{FF2B5EF4-FFF2-40B4-BE49-F238E27FC236}">
                <a16:creationId xmlns:a16="http://schemas.microsoft.com/office/drawing/2014/main" id="{47CD0C64-3E38-4120-BE9D-922CE9DC1E5E}"/>
              </a:ext>
            </a:extLst>
          </p:cNvPr>
          <p:cNvSpPr/>
          <p:nvPr/>
        </p:nvSpPr>
        <p:spPr bwMode="auto">
          <a:xfrm>
            <a:off x="3044825" y="3127093"/>
            <a:ext cx="177800" cy="133350"/>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15" name="Rettangolo 14">
            <a:extLst>
              <a:ext uri="{FF2B5EF4-FFF2-40B4-BE49-F238E27FC236}">
                <a16:creationId xmlns:a16="http://schemas.microsoft.com/office/drawing/2014/main" id="{DFF0FC71-F45F-428D-A992-2BFFDC34CFE9}"/>
              </a:ext>
            </a:extLst>
          </p:cNvPr>
          <p:cNvSpPr/>
          <p:nvPr/>
        </p:nvSpPr>
        <p:spPr bwMode="auto">
          <a:xfrm>
            <a:off x="3052445" y="5830320"/>
            <a:ext cx="177800" cy="133350"/>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16" name="Parentesi quadra aperta 15">
            <a:extLst>
              <a:ext uri="{FF2B5EF4-FFF2-40B4-BE49-F238E27FC236}">
                <a16:creationId xmlns:a16="http://schemas.microsoft.com/office/drawing/2014/main" id="{CC3850D2-067E-4799-87A4-8299DF36E49E}"/>
              </a:ext>
            </a:extLst>
          </p:cNvPr>
          <p:cNvSpPr/>
          <p:nvPr/>
        </p:nvSpPr>
        <p:spPr bwMode="auto">
          <a:xfrm>
            <a:off x="2436670" y="3193767"/>
            <a:ext cx="622800" cy="2702207"/>
          </a:xfrm>
          <a:prstGeom prst="leftBracket">
            <a:avLst>
              <a:gd name="adj" fmla="val 0"/>
            </a:avLst>
          </a:prstGeom>
          <a:noFill/>
          <a:ln w="28575" cap="flat" cmpd="sng" algn="ctr">
            <a:solidFill>
              <a:srgbClr val="146BBA"/>
            </a:solidFill>
            <a:prstDash val="sysDash"/>
            <a:round/>
            <a:headEnd type="triangl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dirty="0">
              <a:ln>
                <a:noFill/>
              </a:ln>
              <a:solidFill>
                <a:srgbClr val="006699"/>
              </a:solidFill>
              <a:effectLst/>
              <a:latin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45AE50C-3054-48B4-9C6E-7575EF4AA861}"/>
              </a:ext>
            </a:extLst>
          </p:cNvPr>
          <p:cNvSpPr>
            <a:spLocks noChangeArrowheads="1"/>
          </p:cNvSpPr>
          <p:nvPr/>
        </p:nvSpPr>
        <p:spPr bwMode="auto">
          <a:xfrm>
            <a:off x="2520000" y="1174750"/>
            <a:ext cx="4032000" cy="7850717"/>
          </a:xfrm>
          <a:prstGeom prst="rect">
            <a:avLst/>
          </a:prstGeom>
          <a:noFill/>
          <a:ln w="9525">
            <a:noFill/>
            <a:miter lim="800000"/>
            <a:headEnd/>
            <a:tailEnd/>
          </a:ln>
        </p:spPr>
        <p:txBody>
          <a:bodyPr/>
          <a:lstStyle/>
          <a:p>
            <a:pPr algn="l">
              <a:spcBef>
                <a:spcPts val="200"/>
              </a:spcBef>
            </a:pPr>
            <a:r>
              <a:rPr lang="it-IT" sz="1400" dirty="0">
                <a:solidFill>
                  <a:srgbClr val="146BBA"/>
                </a:solidFill>
                <a:latin typeface="Myriad Pro" pitchFamily="34" charset="0"/>
              </a:rPr>
              <a:t>1. </a:t>
            </a:r>
            <a:r>
              <a:rPr lang="it-IT" sz="1400" kern="0" dirty="0">
                <a:solidFill>
                  <a:srgbClr val="146BBA"/>
                </a:solidFill>
                <a:latin typeface="Myriad Pro" pitchFamily="34" charset="0"/>
              </a:rPr>
              <a:t>Contratto di Licenza</a:t>
            </a:r>
            <a:endParaRPr lang="it-IT" sz="1400" dirty="0">
              <a:solidFill>
                <a:srgbClr val="146BBA"/>
              </a:solidFill>
              <a:latin typeface="Myriad Pro" pitchFamily="34" charset="0"/>
            </a:endParaRPr>
          </a:p>
          <a:p>
            <a:pPr algn="l"/>
            <a:r>
              <a:rPr lang="it-IT" sz="900" dirty="0">
                <a:solidFill>
                  <a:schemeClr val="tx1"/>
                </a:solidFill>
                <a:latin typeface="Myriad Pro" pitchFamily="34" charset="0"/>
              </a:rPr>
              <a:t>IMPORTANTE:</a:t>
            </a:r>
          </a:p>
          <a:p>
            <a:pPr algn="l"/>
            <a:r>
              <a:rPr lang="it-IT" sz="900" dirty="0">
                <a:solidFill>
                  <a:schemeClr val="tx1"/>
                </a:solidFill>
                <a:latin typeface="Myriad Pro" pitchFamily="34" charset="0"/>
              </a:rPr>
              <a:t>SI PREGA </a:t>
            </a:r>
            <a:r>
              <a:rPr lang="it-IT" sz="900" dirty="0" err="1">
                <a:solidFill>
                  <a:schemeClr val="tx1"/>
                </a:solidFill>
                <a:latin typeface="Myriad Pro" pitchFamily="34" charset="0"/>
              </a:rPr>
              <a:t>DI</a:t>
            </a:r>
            <a:r>
              <a:rPr lang="it-IT" sz="900" dirty="0">
                <a:solidFill>
                  <a:schemeClr val="tx1"/>
                </a:solidFill>
                <a:latin typeface="Myriad Pro" pitchFamily="34" charset="0"/>
              </a:rPr>
              <a:t> LEGGERE ATTENTAMENTE I TERMINI E LE CONDIZIONI DEL PRESENTE CONTRATTO </a:t>
            </a:r>
            <a:r>
              <a:rPr lang="it-IT" sz="900" dirty="0" err="1">
                <a:solidFill>
                  <a:schemeClr val="tx1"/>
                </a:solidFill>
                <a:latin typeface="Myriad Pro" pitchFamily="34" charset="0"/>
              </a:rPr>
              <a:t>DI</a:t>
            </a:r>
            <a:r>
              <a:rPr lang="it-IT" sz="900" dirty="0">
                <a:solidFill>
                  <a:schemeClr val="tx1"/>
                </a:solidFill>
                <a:latin typeface="Myriad Pro" pitchFamily="34" charset="0"/>
              </a:rPr>
              <a:t> LICENZA PRIMA </a:t>
            </a:r>
            <a:r>
              <a:rPr lang="it-IT" sz="900" dirty="0" err="1">
                <a:solidFill>
                  <a:schemeClr val="tx1"/>
                </a:solidFill>
                <a:latin typeface="Myriad Pro" pitchFamily="34" charset="0"/>
              </a:rPr>
              <a:t>DI</a:t>
            </a:r>
            <a:r>
              <a:rPr lang="it-IT" sz="900" dirty="0">
                <a:solidFill>
                  <a:schemeClr val="tx1"/>
                </a:solidFill>
                <a:latin typeface="Myriad Pro" pitchFamily="34" charset="0"/>
              </a:rPr>
              <a:t> UTILIZZARE IL SOFTWARE (COME DEFINITO </a:t>
            </a:r>
            <a:r>
              <a:rPr lang="it-IT" sz="900" dirty="0" err="1">
                <a:solidFill>
                  <a:schemeClr val="tx1"/>
                </a:solidFill>
                <a:latin typeface="Myriad Pro" pitchFamily="34" charset="0"/>
              </a:rPr>
              <a:t>DI</a:t>
            </a:r>
            <a:r>
              <a:rPr lang="it-IT" sz="900" dirty="0">
                <a:solidFill>
                  <a:schemeClr val="tx1"/>
                </a:solidFill>
                <a:latin typeface="Myriad Pro" pitchFamily="34" charset="0"/>
              </a:rPr>
              <a:t> SEGUITO).</a:t>
            </a:r>
          </a:p>
          <a:p>
            <a:pPr algn="l"/>
            <a:r>
              <a:rPr lang="it-IT" sz="900" dirty="0">
                <a:solidFill>
                  <a:schemeClr val="tx1"/>
                </a:solidFill>
                <a:latin typeface="Myriad Pro" pitchFamily="34" charset="0"/>
              </a:rPr>
              <a:t>QUESTO È UN CONTRATTO DI LICENZA TRA VOI E BTicino </a:t>
            </a:r>
            <a:r>
              <a:rPr lang="it-IT" sz="900" dirty="0" err="1">
                <a:solidFill>
                  <a:schemeClr val="tx1"/>
                </a:solidFill>
                <a:latin typeface="Myriad Pro" pitchFamily="34" charset="0"/>
              </a:rPr>
              <a:t>SpA</a:t>
            </a:r>
            <a:r>
              <a:rPr lang="it-IT" sz="900" dirty="0">
                <a:solidFill>
                  <a:schemeClr val="tx1"/>
                </a:solidFill>
                <a:latin typeface="Myriad Pro" pitchFamily="34" charset="0"/>
              </a:rPr>
              <a:t> (BTicino) LA CUI SEDE LEGALE SI TROVA IN VIALE BORRI 231, 21100 VARESE, ITALIA.</a:t>
            </a:r>
          </a:p>
          <a:p>
            <a:pPr algn="l"/>
            <a:r>
              <a:rPr lang="it-IT" sz="900" dirty="0">
                <a:solidFill>
                  <a:schemeClr val="tx1"/>
                </a:solidFill>
                <a:latin typeface="Myriad Pro" pitchFamily="34" charset="0"/>
              </a:rPr>
              <a:t>APRENDO LA CONFEZIONE SIGILLATA, CLICCANDO SUL PULSANTE “ACCETTO” O “SÌ” O ESPRIMENDO IL CONSENSO ELETTRONICAMENTE, O INSTALLANDO IL SOFTWARE, L’UTENTE ACCETTA I TERMINI </a:t>
            </a:r>
            <a:r>
              <a:rPr lang="it-IT" sz="900" dirty="0" err="1">
                <a:solidFill>
                  <a:schemeClr val="tx1"/>
                </a:solidFill>
                <a:latin typeface="Myriad Pro" pitchFamily="34" charset="0"/>
              </a:rPr>
              <a:t>DI</a:t>
            </a:r>
            <a:r>
              <a:rPr lang="it-IT" sz="900" dirty="0">
                <a:solidFill>
                  <a:schemeClr val="tx1"/>
                </a:solidFill>
                <a:latin typeface="Myriad Pro" pitchFamily="34" charset="0"/>
              </a:rPr>
              <a:t> QUESTO CONTRATTO </a:t>
            </a:r>
            <a:r>
              <a:rPr lang="it-IT" sz="900" dirty="0" err="1">
                <a:solidFill>
                  <a:schemeClr val="tx1"/>
                </a:solidFill>
                <a:latin typeface="Myriad Pro" pitchFamily="34" charset="0"/>
              </a:rPr>
              <a:t>DI</a:t>
            </a:r>
            <a:r>
              <a:rPr lang="it-IT" sz="900" dirty="0">
                <a:solidFill>
                  <a:schemeClr val="tx1"/>
                </a:solidFill>
                <a:latin typeface="Myriad Pro" pitchFamily="34" charset="0"/>
              </a:rPr>
              <a:t> LICENZA.</a:t>
            </a:r>
          </a:p>
          <a:p>
            <a:pPr algn="l"/>
            <a:r>
              <a:rPr lang="it-IT" sz="900" dirty="0">
                <a:solidFill>
                  <a:schemeClr val="tx1"/>
                </a:solidFill>
                <a:latin typeface="Myriad Pro" pitchFamily="34" charset="0"/>
              </a:rPr>
              <a:t>SE NON SIETE D’ACCORDO CON QUESTI TERMINI E CONDIZIONI, NON UTILIZZARE ULTERIORMENTE IL SOFTWARE E CONTATTARE IL FORNITORE O IL SERVIZIO ASSISTENZA BTicino PER INFORMAZIONI SU COME OTTENERE IL RIMBORSO DELL’IMPORTO PAGATO PER IL SOFTWARE</a:t>
            </a:r>
          </a:p>
          <a:p>
            <a:pPr algn="l"/>
            <a:endParaRPr lang="it-IT" sz="900" dirty="0">
              <a:solidFill>
                <a:schemeClr val="tx1"/>
              </a:solidFill>
              <a:latin typeface="Myriad Pro" pitchFamily="34" charset="0"/>
            </a:endParaRPr>
          </a:p>
          <a:p>
            <a:pPr algn="l"/>
            <a:r>
              <a:rPr lang="it-IT" sz="900" dirty="0">
                <a:solidFill>
                  <a:schemeClr val="tx1"/>
                </a:solidFill>
                <a:latin typeface="Myriad Pro" pitchFamily="34" charset="0"/>
              </a:rPr>
              <a:t>1. DEFINIZIONI.</a:t>
            </a:r>
          </a:p>
          <a:p>
            <a:pPr algn="l"/>
            <a:r>
              <a:rPr lang="it-IT" sz="900" dirty="0">
                <a:solidFill>
                  <a:schemeClr val="tx1"/>
                </a:solidFill>
                <a:latin typeface="Myriad Pro" pitchFamily="34" charset="0"/>
              </a:rPr>
              <a:t>Il termine “Software” indica:</a:t>
            </a:r>
          </a:p>
          <a:p>
            <a:pPr algn="l"/>
            <a:r>
              <a:rPr lang="it-IT" sz="900" dirty="0">
                <a:solidFill>
                  <a:schemeClr val="tx1"/>
                </a:solidFill>
                <a:latin typeface="Myriad Pro" pitchFamily="34" charset="0"/>
              </a:rPr>
              <a:t> (a) tutto il contenuto dei file dell’applicativo per windows ("Energy Management Software") o sottoforma di Web server ("Energy Web Server");</a:t>
            </a:r>
          </a:p>
          <a:p>
            <a:pPr algn="l"/>
            <a:r>
              <a:rPr lang="it-IT" sz="900" dirty="0">
                <a:solidFill>
                  <a:schemeClr val="tx1"/>
                </a:solidFill>
                <a:latin typeface="Myriad Pro" pitchFamily="34" charset="0"/>
              </a:rPr>
              <a:t> (b) tutto il relativo materiale esplicativo stampato o sottoforma di file (“Documentazione”), i font ed ogni imballo del prodotto;</a:t>
            </a:r>
          </a:p>
          <a:p>
            <a:pPr algn="l"/>
            <a:r>
              <a:rPr lang="it-IT" sz="900" dirty="0">
                <a:solidFill>
                  <a:schemeClr val="tx1"/>
                </a:solidFill>
                <a:latin typeface="Myriad Pro" pitchFamily="34" charset="0"/>
              </a:rPr>
              <a:t> (c) tutti gli aggiornamenti, le versioni modificate, le aggiunte e le copie di quanto precede, fornito da BTicino in qualsiasi momento(“Aggiornamenti”);</a:t>
            </a:r>
          </a:p>
          <a:p>
            <a:pPr algn="l"/>
            <a:r>
              <a:rPr lang="it-IT" sz="900" dirty="0">
                <a:solidFill>
                  <a:schemeClr val="tx1"/>
                </a:solidFill>
                <a:latin typeface="Myriad Pro" pitchFamily="34" charset="0"/>
              </a:rPr>
              <a:t>Il termine “Uso” indica l’accesso al software, la sua installazione, il download, la copia o qualunque vantaggio tratto dall’utilizzo delle funzionalità del software.</a:t>
            </a:r>
          </a:p>
          <a:p>
            <a:pPr algn="l"/>
            <a:endParaRPr lang="it-IT" sz="900" dirty="0">
              <a:solidFill>
                <a:schemeClr val="tx1"/>
              </a:solidFill>
              <a:latin typeface="Myriad Pro" pitchFamily="34" charset="0"/>
            </a:endParaRPr>
          </a:p>
          <a:p>
            <a:pPr algn="l"/>
            <a:r>
              <a:rPr lang="it-IT" sz="900" dirty="0">
                <a:solidFill>
                  <a:schemeClr val="tx1"/>
                </a:solidFill>
                <a:latin typeface="Myriad Pro" pitchFamily="34" charset="0"/>
              </a:rPr>
              <a:t>2. USO GENERALE DEL SOFTWARE</a:t>
            </a:r>
          </a:p>
          <a:p>
            <a:pPr algn="l"/>
            <a:endParaRPr lang="it-IT" sz="900" dirty="0">
              <a:solidFill>
                <a:schemeClr val="tx1"/>
              </a:solidFill>
              <a:latin typeface="Myriad Pro" pitchFamily="34" charset="0"/>
            </a:endParaRPr>
          </a:p>
          <a:p>
            <a:pPr algn="l"/>
            <a:r>
              <a:rPr lang="it-IT" sz="900" dirty="0">
                <a:solidFill>
                  <a:schemeClr val="tx1"/>
                </a:solidFill>
                <a:latin typeface="Myriad Pro" pitchFamily="34" charset="0"/>
              </a:rPr>
              <a:t>2.1 Licenza</a:t>
            </a:r>
          </a:p>
          <a:p>
            <a:pPr algn="l"/>
            <a:r>
              <a:rPr lang="it-IT" sz="900" dirty="0">
                <a:solidFill>
                  <a:schemeClr val="tx1"/>
                </a:solidFill>
                <a:latin typeface="Myriad Pro" pitchFamily="34" charset="0"/>
              </a:rPr>
              <a:t>Questo è un contratto di Licenza.</a:t>
            </a:r>
          </a:p>
          <a:p>
            <a:pPr algn="l"/>
            <a:r>
              <a:rPr lang="it-IT" sz="900" dirty="0">
                <a:solidFill>
                  <a:schemeClr val="tx1"/>
                </a:solidFill>
                <a:latin typeface="Myriad Pro" pitchFamily="34" charset="0"/>
              </a:rPr>
              <a:t>BTicino concede all’utente un diritto non esclusivo e non trasferibile di utilizzare il software secondo le condizioni ed i termini qui di seguito indicate.</a:t>
            </a:r>
          </a:p>
          <a:p>
            <a:pPr algn="l"/>
            <a:endParaRPr lang="it-IT" sz="900" dirty="0">
              <a:solidFill>
                <a:schemeClr val="tx1"/>
              </a:solidFill>
              <a:latin typeface="Myriad Pro" pitchFamily="34" charset="0"/>
            </a:endParaRPr>
          </a:p>
          <a:p>
            <a:pPr algn="l"/>
            <a:r>
              <a:rPr lang="it-IT" sz="900" dirty="0">
                <a:solidFill>
                  <a:schemeClr val="tx1"/>
                </a:solidFill>
                <a:latin typeface="Myriad Pro" pitchFamily="34" charset="0"/>
              </a:rPr>
              <a:t>2.2 Diritti ed obblighi</a:t>
            </a:r>
          </a:p>
          <a:p>
            <a:pPr algn="l"/>
            <a:r>
              <a:rPr lang="it-IT" sz="900" dirty="0">
                <a:solidFill>
                  <a:schemeClr val="tx1"/>
                </a:solidFill>
                <a:latin typeface="Myriad Pro" pitchFamily="34" charset="0"/>
              </a:rPr>
              <a:t>L’Utente può:</a:t>
            </a:r>
          </a:p>
          <a:p>
            <a:pPr algn="l"/>
            <a:r>
              <a:rPr lang="it-IT" sz="900" dirty="0">
                <a:solidFill>
                  <a:schemeClr val="tx1"/>
                </a:solidFill>
                <a:latin typeface="Myriad Pro" pitchFamily="34" charset="0"/>
              </a:rPr>
              <a:t> - utilizzare una copia del Software su un solo computer. Se un numero maggiore di copie e/o di computer è specificato nella documentazione o nei documenti specifici della vendita forniti dal distributore o dal rivenditore presso il quale è stato acquistato il software, è possibile utilizzare il software in conformità con tali specifiche;</a:t>
            </a:r>
          </a:p>
          <a:p>
            <a:pPr algn="l"/>
            <a:r>
              <a:rPr lang="it-IT" sz="900" dirty="0">
                <a:solidFill>
                  <a:schemeClr val="tx1"/>
                </a:solidFill>
                <a:latin typeface="Myriad Pro" pitchFamily="34" charset="0"/>
              </a:rPr>
              <a:t> - fare una copia del Software a fini di backup o archiviazione, o copiare il software sul disco rigido del computer e conservare l’originale a scopo di back-up o di archiviazione;</a:t>
            </a:r>
          </a:p>
          <a:p>
            <a:pPr algn="l"/>
            <a:r>
              <a:rPr lang="it-IT" sz="900" dirty="0">
                <a:solidFill>
                  <a:schemeClr val="tx1"/>
                </a:solidFill>
                <a:latin typeface="Myriad Pro" pitchFamily="34" charset="0"/>
              </a:rPr>
              <a:t> - utilizzare il Software su una rete, a condizione che si disponga di una copia in licenza del Software per ogni computer che può accedere al Software attraverso la rete;</a:t>
            </a:r>
            <a:br>
              <a:rPr lang="it-IT" sz="900" dirty="0">
                <a:solidFill>
                  <a:schemeClr val="tx1"/>
                </a:solidFill>
                <a:latin typeface="Myriad Pro" pitchFamily="34" charset="0"/>
              </a:rPr>
            </a:br>
            <a:endParaRPr lang="it-IT" sz="900" dirty="0">
              <a:solidFill>
                <a:schemeClr val="tx1"/>
              </a:solidFill>
              <a:latin typeface="Myriad Pro"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Segnaposto contenuto 5">
            <a:extLst>
              <a:ext uri="{FF2B5EF4-FFF2-40B4-BE49-F238E27FC236}">
                <a16:creationId xmlns:a16="http://schemas.microsoft.com/office/drawing/2014/main" id="{3776CD79-3572-4624-8A2C-15D8FFB73CF0}"/>
              </a:ext>
            </a:extLst>
          </p:cNvPr>
          <p:cNvSpPr txBox="1">
            <a:spLocks/>
          </p:cNvSpPr>
          <p:nvPr/>
        </p:nvSpPr>
        <p:spPr>
          <a:xfrm>
            <a:off x="2507965" y="1097915"/>
            <a:ext cx="4032000" cy="8005762"/>
          </a:xfrm>
          <a:prstGeom prst="rect">
            <a:avLst/>
          </a:prstGeom>
        </p:spPr>
        <p:txBody>
          <a:bodyPr rIns="0"/>
          <a:lstStyle/>
          <a:p>
            <a:pPr marL="0" marR="0" lvl="0" indent="0" algn="l" defTabSz="914400" rtl="0" eaLnBrk="0" fontAlgn="base" latinLnBrk="0" hangingPunct="0">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rgbClr val="146BBA"/>
                </a:solidFill>
                <a:effectLst/>
                <a:uLnTx/>
                <a:uFillTx/>
                <a:latin typeface="Myriad Pro" pitchFamily="34" charset="0"/>
                <a:ea typeface="+mn-ea"/>
                <a:cs typeface="Calibri" pitchFamily="34" charset="0"/>
              </a:rPr>
              <a:t>7.12.3</a:t>
            </a: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Configurazione del Costo dei consumi</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Configurazione facoltativa basata su Regole di Costo, consente la contabilizzazione  economica dei consumi di Elettricità, Gas e Acqua</a:t>
            </a: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Cliccare su “Costo consumi”</a:t>
            </a:r>
          </a:p>
          <a:p>
            <a:pPr marL="342900" marR="0" lvl="0" indent="-342900" algn="l" defTabSz="914400" rtl="0" eaLnBrk="0" fontAlgn="base" latinLnBrk="0" hangingPunct="0">
              <a:lnSpc>
                <a:spcPct val="100000"/>
              </a:lnSpc>
              <a:spcBef>
                <a:spcPts val="200"/>
              </a:spcBef>
              <a:spcAft>
                <a:spcPct val="0"/>
              </a:spcAft>
              <a:buClrTx/>
              <a:buSzTx/>
              <a:buFontTx/>
              <a:buNone/>
              <a:tabLst/>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Viene visualizzata la pagina di configurazione del costo dei consumi</a:t>
            </a: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La pagina è divisa in tre sezioni: </a:t>
            </a:r>
          </a:p>
          <a:p>
            <a:pPr marL="342900" lvl="0" indent="-342900" algn="l" eaLnBrk="0" hangingPunct="0">
              <a:spcBef>
                <a:spcPts val="200"/>
              </a:spcBef>
              <a:defRPr/>
            </a:pPr>
            <a:r>
              <a:rPr lang="it-IT" sz="900" b="0" kern="0" dirty="0">
                <a:solidFill>
                  <a:schemeClr val="tx1"/>
                </a:solidFill>
                <a:latin typeface="Myriad Pro"/>
                <a:cs typeface="Calibri" pitchFamily="34" charset="0"/>
              </a:rPr>
              <a:t>la sezione        mostra le Regole di Costo configurate dall’utente.</a:t>
            </a:r>
          </a:p>
          <a:p>
            <a:pPr lvl="0" algn="l" eaLnBrk="0" hangingPunct="0">
              <a:spcBef>
                <a:spcPts val="200"/>
              </a:spcBef>
              <a:defRPr/>
            </a:pPr>
            <a:r>
              <a:rPr lang="it-IT" sz="900" kern="0" dirty="0">
                <a:solidFill>
                  <a:schemeClr val="tx1"/>
                </a:solidFill>
                <a:latin typeface="Myriad Pro"/>
                <a:cs typeface="Calibri" pitchFamily="34" charset="0"/>
              </a:rPr>
              <a:t>Nota:</a:t>
            </a:r>
            <a:r>
              <a:rPr lang="it-IT" sz="900" b="0" kern="0" dirty="0">
                <a:solidFill>
                  <a:schemeClr val="tx1"/>
                </a:solidFill>
                <a:latin typeface="Myriad Pro"/>
                <a:cs typeface="Calibri" pitchFamily="34" charset="0"/>
              </a:rPr>
              <a:t> in un Web Server nuovo di fabbrica o in uno già installato ed aggiornato in cui non era stata configurata alcuna tariffa, quest’area è vuota.</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Se, al contrario, delle tariffe per l’Elettricità, il Gas o l’Acqua erano già state configurate prima dell'aggiornamento di un Web Server già installato, queste tariffe vengono ora visualizzate in una regola denominata «l'etichetta </a:t>
            </a:r>
            <a:r>
              <a:rPr lang="it-IT" sz="900" b="0" kern="0" dirty="0">
                <a:solidFill>
                  <a:schemeClr val="tx1"/>
                </a:solidFill>
                <a:latin typeface="Myriad Pro" pitchFamily="34" charset="0"/>
                <a:cs typeface="Calibri" pitchFamily="34" charset="0"/>
              </a:rPr>
              <a:t>“</a:t>
            </a:r>
            <a:r>
              <a:rPr lang="it-IT" sz="900" b="0" kern="0" dirty="0">
                <a:solidFill>
                  <a:schemeClr val="tx1"/>
                </a:solidFill>
                <a:latin typeface="Myriad Pro"/>
                <a:cs typeface="Calibri" pitchFamily="34" charset="0"/>
              </a:rPr>
              <a:t>DEFALUT</a:t>
            </a:r>
            <a:r>
              <a:rPr lang="it-IT" sz="900" b="0" kern="0" dirty="0">
                <a:solidFill>
                  <a:schemeClr val="tx1"/>
                </a:solidFill>
                <a:latin typeface="Myriad Pro" pitchFamily="34" charset="0"/>
                <a:cs typeface="Calibri" pitchFamily="34" charset="0"/>
              </a:rPr>
              <a:t>“</a:t>
            </a:r>
            <a:endParaRPr lang="it-IT" sz="900" b="0" kern="0" dirty="0">
              <a:solidFill>
                <a:schemeClr val="tx1"/>
              </a:solidFill>
              <a:latin typeface="Myriad Pro"/>
              <a:cs typeface="Calibri" pitchFamily="34" charset="0"/>
            </a:endParaRPr>
          </a:p>
          <a:p>
            <a:pPr indent="-347472" algn="l">
              <a:spcBef>
                <a:spcPts val="200"/>
              </a:spcBef>
              <a:spcAft>
                <a:spcPts val="0"/>
              </a:spcAft>
            </a:pPr>
            <a:r>
              <a:rPr lang="it-IT" sz="900" b="0" kern="0" dirty="0">
                <a:solidFill>
                  <a:schemeClr val="tx1"/>
                </a:solidFill>
                <a:latin typeface="Myriad Pro"/>
                <a:cs typeface="Calibri" pitchFamily="34" charset="0"/>
              </a:rPr>
              <a:t>la sezione        è l’area dove è possibile assegnare i parametri:</a:t>
            </a:r>
          </a:p>
          <a:p>
            <a:pPr indent="90000" algn="l">
              <a:spcBef>
                <a:spcPts val="200"/>
              </a:spcBef>
              <a:spcAft>
                <a:spcPts val="0"/>
              </a:spcAft>
              <a:buFont typeface="Arial" panose="020B0604020202020204" pitchFamily="34" charset="0"/>
              <a:buChar char="•"/>
            </a:pPr>
            <a:r>
              <a:rPr lang="it-IT" sz="900" b="0" kern="0" dirty="0">
                <a:solidFill>
                  <a:schemeClr val="tx1"/>
                </a:solidFill>
                <a:latin typeface="Myriad Pro" pitchFamily="34" charset="0"/>
                <a:cs typeface="Calibri" pitchFamily="34" charset="0"/>
              </a:rPr>
              <a:t>Valuta utilizzando codice alfabetico a tre lettere secondo la norma ISO 4217 (es. EUR, USD, GBP, …)</a:t>
            </a:r>
          </a:p>
          <a:p>
            <a:pPr indent="90000" algn="l">
              <a:spcBef>
                <a:spcPts val="200"/>
              </a:spcBef>
              <a:spcAft>
                <a:spcPts val="0"/>
              </a:spcAft>
              <a:buFont typeface="Arial" panose="020B0604020202020204" pitchFamily="34" charset="0"/>
              <a:buChar char="•"/>
            </a:pPr>
            <a:r>
              <a:rPr lang="it-IT" sz="900" b="0" kern="0" dirty="0">
                <a:solidFill>
                  <a:schemeClr val="tx1"/>
                </a:solidFill>
                <a:latin typeface="Myriad Pro" pitchFamily="34" charset="0"/>
                <a:cs typeface="Calibri" pitchFamily="34" charset="0"/>
              </a:rPr>
              <a:t>Fattore di conversione (kWh/m</a:t>
            </a:r>
            <a:r>
              <a:rPr lang="it-IT" sz="900" b="0" kern="0" baseline="30000" dirty="0">
                <a:solidFill>
                  <a:schemeClr val="tx1"/>
                </a:solidFill>
                <a:latin typeface="Myriad Pro" pitchFamily="34" charset="0"/>
                <a:cs typeface="Calibri" pitchFamily="34" charset="0"/>
              </a:rPr>
              <a:t>3</a:t>
            </a:r>
            <a:r>
              <a:rPr lang="it-IT" sz="900" b="0" kern="0" dirty="0">
                <a:solidFill>
                  <a:schemeClr val="tx1"/>
                </a:solidFill>
                <a:latin typeface="Myriad Pro" pitchFamily="34" charset="0"/>
                <a:cs typeface="Calibri" pitchFamily="34" charset="0"/>
              </a:rPr>
              <a:t>) per visualizzare i consumi di Gas anche in “kWh equivalenti”. Questo parametro appare solo quando è selezionata la pagina “Gas”</a:t>
            </a:r>
          </a:p>
          <a:p>
            <a:pPr algn="l">
              <a:spcBef>
                <a:spcPts val="200"/>
              </a:spcBef>
              <a:spcAft>
                <a:spcPts val="0"/>
              </a:spcAft>
            </a:pPr>
            <a:endParaRPr lang="it-IT" sz="900" b="0" kern="0" dirty="0">
              <a:solidFill>
                <a:schemeClr val="tx1"/>
              </a:solidFill>
              <a:latin typeface="Myriad Pro" pitchFamily="34" charset="0"/>
              <a:cs typeface="Calibri" pitchFamily="34" charset="0"/>
            </a:endParaRPr>
          </a:p>
          <a:p>
            <a:pPr algn="l">
              <a:spcBef>
                <a:spcPts val="200"/>
              </a:spcBef>
              <a:spcAft>
                <a:spcPts val="0"/>
              </a:spcAft>
            </a:pPr>
            <a:endParaRPr lang="it-IT" sz="900" b="0" kern="0" dirty="0">
              <a:solidFill>
                <a:schemeClr val="tx1"/>
              </a:solidFill>
              <a:latin typeface="Myriad Pro" pitchFamily="34" charset="0"/>
              <a:cs typeface="Calibri" pitchFamily="34" charset="0"/>
            </a:endParaRPr>
          </a:p>
          <a:p>
            <a:pPr algn="l">
              <a:spcBef>
                <a:spcPts val="200"/>
              </a:spcBef>
              <a:spcAft>
                <a:spcPts val="0"/>
              </a:spcAft>
            </a:pPr>
            <a:r>
              <a:rPr lang="it-IT" sz="900" kern="0" dirty="0">
                <a:solidFill>
                  <a:srgbClr val="146BBA"/>
                </a:solidFill>
                <a:latin typeface="Myriad Pro" pitchFamily="34" charset="0"/>
                <a:cs typeface="Calibri" pitchFamily="34" charset="0"/>
              </a:rPr>
              <a:t>Nota:</a:t>
            </a:r>
            <a:r>
              <a:rPr lang="it-IT" sz="900" kern="0" dirty="0">
                <a:solidFill>
                  <a:schemeClr val="tx1"/>
                </a:solidFill>
                <a:latin typeface="Myriad Pro" pitchFamily="34" charset="0"/>
                <a:cs typeface="Calibri" pitchFamily="34" charset="0"/>
              </a:rPr>
              <a:t> </a:t>
            </a:r>
            <a:r>
              <a:rPr lang="it-IT" sz="900" b="0" kern="0" dirty="0">
                <a:solidFill>
                  <a:schemeClr val="tx1"/>
                </a:solidFill>
                <a:latin typeface="Myriad Pro" pitchFamily="34" charset="0"/>
                <a:cs typeface="Calibri" pitchFamily="34" charset="0"/>
              </a:rPr>
              <a:t>Il fattore di conversione viene fornito dal proprio distributore di Gas; contattarlo per ottenere il tasso di conversione</a:t>
            </a:r>
          </a:p>
          <a:p>
            <a:pPr indent="-347472" algn="l">
              <a:spcBef>
                <a:spcPts val="200"/>
              </a:spcBef>
              <a:spcAft>
                <a:spcPts val="0"/>
              </a:spcAft>
            </a:pPr>
            <a:r>
              <a:rPr lang="it-IT" sz="900" b="0" kern="0" dirty="0">
                <a:solidFill>
                  <a:schemeClr val="tx1"/>
                </a:solidFill>
                <a:latin typeface="Myriad Pro"/>
                <a:cs typeface="Calibri" pitchFamily="34" charset="0"/>
              </a:rPr>
              <a:t>la sezione        è l’area dove </a:t>
            </a:r>
            <a:r>
              <a:rPr lang="it-IT" sz="900" b="0" dirty="0">
                <a:solidFill>
                  <a:schemeClr val="tx1"/>
                </a:solidFill>
                <a:latin typeface="Myriad Pro" panose="020B0503030403020204" pitchFamily="34" charset="0"/>
                <a:cs typeface="Calibri" panose="020F0502020204030204" pitchFamily="34" charset="0"/>
              </a:rPr>
              <a:t>sono disponibili tutti i campi di configurazione per una nuova regola di costo o per una regola selezionata</a:t>
            </a:r>
            <a:endParaRPr lang="it-IT" sz="900" dirty="0">
              <a:solidFill>
                <a:schemeClr val="tx1"/>
              </a:solidFill>
            </a:endParaRPr>
          </a:p>
        </p:txBody>
      </p:sp>
      <p:grpSp>
        <p:nvGrpSpPr>
          <p:cNvPr id="4" name="Gruppo 3">
            <a:extLst>
              <a:ext uri="{FF2B5EF4-FFF2-40B4-BE49-F238E27FC236}">
                <a16:creationId xmlns:a16="http://schemas.microsoft.com/office/drawing/2014/main" id="{8E6B46BA-1703-4DB5-AFD7-E743786B87C5}"/>
              </a:ext>
            </a:extLst>
          </p:cNvPr>
          <p:cNvGrpSpPr/>
          <p:nvPr/>
        </p:nvGrpSpPr>
        <p:grpSpPr>
          <a:xfrm>
            <a:off x="2988000" y="1652680"/>
            <a:ext cx="2753437" cy="1980000"/>
            <a:chOff x="2988000" y="1728000"/>
            <a:chExt cx="2753437" cy="1980000"/>
          </a:xfrm>
        </p:grpSpPr>
        <p:pic>
          <p:nvPicPr>
            <p:cNvPr id="71" name="Immagine 70">
              <a:extLst>
                <a:ext uri="{FF2B5EF4-FFF2-40B4-BE49-F238E27FC236}">
                  <a16:creationId xmlns:a16="http://schemas.microsoft.com/office/drawing/2014/main" id="{67F66EAD-E2D3-4D0B-97C3-09240D1006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8000" y="1728000"/>
              <a:ext cx="2753437" cy="1980000"/>
            </a:xfrm>
            <a:prstGeom prst="rect">
              <a:avLst/>
            </a:prstGeom>
          </p:spPr>
        </p:pic>
        <p:grpSp>
          <p:nvGrpSpPr>
            <p:cNvPr id="72" name="Gruppo 71">
              <a:extLst>
                <a:ext uri="{FF2B5EF4-FFF2-40B4-BE49-F238E27FC236}">
                  <a16:creationId xmlns:a16="http://schemas.microsoft.com/office/drawing/2014/main" id="{A85123C8-3275-496E-9F2D-05AF7EFC2EE2}"/>
                </a:ext>
              </a:extLst>
            </p:cNvPr>
            <p:cNvGrpSpPr/>
            <p:nvPr/>
          </p:nvGrpSpPr>
          <p:grpSpPr>
            <a:xfrm>
              <a:off x="4068000" y="2556000"/>
              <a:ext cx="293824" cy="360000"/>
              <a:chOff x="1483200" y="4590000"/>
              <a:chExt cx="293824" cy="360000"/>
            </a:xfrm>
          </p:grpSpPr>
          <p:pic>
            <p:nvPicPr>
              <p:cNvPr id="73" name="Picture 3" descr="C:\Users\Enrico Diani\Desktop\Mano IME.png">
                <a:extLst>
                  <a:ext uri="{FF2B5EF4-FFF2-40B4-BE49-F238E27FC236}">
                    <a16:creationId xmlns:a16="http://schemas.microsoft.com/office/drawing/2014/main" id="{6AD53C41-5102-4E8B-ADA3-73BA43738141}"/>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74" name="CasellaDiTesto 73">
                <a:extLst>
                  <a:ext uri="{FF2B5EF4-FFF2-40B4-BE49-F238E27FC236}">
                    <a16:creationId xmlns:a16="http://schemas.microsoft.com/office/drawing/2014/main" id="{9DFEDBBD-43BD-4BAD-9E19-560A6A17408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sp>
        <p:nvSpPr>
          <p:cNvPr id="26" name="Ovale 25">
            <a:extLst>
              <a:ext uri="{FF2B5EF4-FFF2-40B4-BE49-F238E27FC236}">
                <a16:creationId xmlns:a16="http://schemas.microsoft.com/office/drawing/2014/main" id="{23765207-E501-49B4-B816-56DE6E3B0664}"/>
              </a:ext>
            </a:extLst>
          </p:cNvPr>
          <p:cNvSpPr>
            <a:spLocks noChangeAspect="1"/>
          </p:cNvSpPr>
          <p:nvPr/>
        </p:nvSpPr>
        <p:spPr bwMode="auto">
          <a:xfrm>
            <a:off x="3146916" y="7346698"/>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sp>
        <p:nvSpPr>
          <p:cNvPr id="28" name="Ovale 27">
            <a:extLst>
              <a:ext uri="{FF2B5EF4-FFF2-40B4-BE49-F238E27FC236}">
                <a16:creationId xmlns:a16="http://schemas.microsoft.com/office/drawing/2014/main" id="{3696411F-2AAB-4DD8-B0F5-F34869CC57B6}"/>
              </a:ext>
            </a:extLst>
          </p:cNvPr>
          <p:cNvSpPr>
            <a:spLocks noChangeAspect="1"/>
          </p:cNvSpPr>
          <p:nvPr/>
        </p:nvSpPr>
        <p:spPr bwMode="auto">
          <a:xfrm>
            <a:off x="3141558" y="8832149"/>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pic>
        <p:nvPicPr>
          <p:cNvPr id="3" name="Immagine 2">
            <a:extLst>
              <a:ext uri="{FF2B5EF4-FFF2-40B4-BE49-F238E27FC236}">
                <a16:creationId xmlns:a16="http://schemas.microsoft.com/office/drawing/2014/main" id="{CF29B967-177E-4A25-8454-F845F6EE8118}"/>
              </a:ext>
            </a:extLst>
          </p:cNvPr>
          <p:cNvPicPr>
            <a:picLocks noChangeAspect="1"/>
          </p:cNvPicPr>
          <p:nvPr/>
        </p:nvPicPr>
        <p:blipFill>
          <a:blip r:embed="rId5"/>
          <a:stretch>
            <a:fillRect/>
          </a:stretch>
        </p:blipFill>
        <p:spPr>
          <a:xfrm>
            <a:off x="3002322" y="8253320"/>
            <a:ext cx="2868387" cy="180000"/>
          </a:xfrm>
          <a:prstGeom prst="rect">
            <a:avLst/>
          </a:prstGeom>
        </p:spPr>
      </p:pic>
      <p:grpSp>
        <p:nvGrpSpPr>
          <p:cNvPr id="5" name="Gruppo 4">
            <a:extLst>
              <a:ext uri="{FF2B5EF4-FFF2-40B4-BE49-F238E27FC236}">
                <a16:creationId xmlns:a16="http://schemas.microsoft.com/office/drawing/2014/main" id="{B67DC72D-50E3-4B58-AE35-DD508C2B6077}"/>
              </a:ext>
            </a:extLst>
          </p:cNvPr>
          <p:cNvGrpSpPr/>
          <p:nvPr/>
        </p:nvGrpSpPr>
        <p:grpSpPr>
          <a:xfrm>
            <a:off x="2988000" y="4103808"/>
            <a:ext cx="2753437" cy="2376084"/>
            <a:chOff x="2988000" y="4176000"/>
            <a:chExt cx="2753437" cy="2376084"/>
          </a:xfrm>
        </p:grpSpPr>
        <p:pic>
          <p:nvPicPr>
            <p:cNvPr id="2" name="Immagine 1">
              <a:extLst>
                <a:ext uri="{FF2B5EF4-FFF2-40B4-BE49-F238E27FC236}">
                  <a16:creationId xmlns:a16="http://schemas.microsoft.com/office/drawing/2014/main" id="{786F0D83-5585-425F-85AE-BD72134639FB}"/>
                </a:ext>
              </a:extLst>
            </p:cNvPr>
            <p:cNvPicPr>
              <a:picLocks noChangeAspect="1"/>
            </p:cNvPicPr>
            <p:nvPr/>
          </p:nvPicPr>
          <p:blipFill>
            <a:blip r:embed="rId6"/>
            <a:stretch>
              <a:fillRect/>
            </a:stretch>
          </p:blipFill>
          <p:spPr>
            <a:xfrm>
              <a:off x="2988000" y="4176000"/>
              <a:ext cx="2753437" cy="1980000"/>
            </a:xfrm>
            <a:prstGeom prst="rect">
              <a:avLst/>
            </a:prstGeom>
          </p:spPr>
        </p:pic>
        <p:sp>
          <p:nvSpPr>
            <p:cNvPr id="27" name="Ovale 26">
              <a:extLst>
                <a:ext uri="{FF2B5EF4-FFF2-40B4-BE49-F238E27FC236}">
                  <a16:creationId xmlns:a16="http://schemas.microsoft.com/office/drawing/2014/main" id="{C7D2A127-6AD8-457F-A657-882053097AA3}"/>
                </a:ext>
              </a:extLst>
            </p:cNvPr>
            <p:cNvSpPr>
              <a:spLocks noChangeAspect="1"/>
            </p:cNvSpPr>
            <p:nvPr/>
          </p:nvSpPr>
          <p:spPr bwMode="auto">
            <a:xfrm>
              <a:off x="3146916" y="6400884"/>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38" name="Ovale 37">
              <a:extLst>
                <a:ext uri="{FF2B5EF4-FFF2-40B4-BE49-F238E27FC236}">
                  <a16:creationId xmlns:a16="http://schemas.microsoft.com/office/drawing/2014/main" id="{590A6908-C8AE-4282-8AE4-410B3AD57CC8}"/>
                </a:ext>
              </a:extLst>
            </p:cNvPr>
            <p:cNvSpPr>
              <a:spLocks noChangeAspect="1"/>
            </p:cNvSpPr>
            <p:nvPr/>
          </p:nvSpPr>
          <p:spPr bwMode="auto">
            <a:xfrm>
              <a:off x="3636000" y="4644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39" name="Ovale 38">
              <a:extLst>
                <a:ext uri="{FF2B5EF4-FFF2-40B4-BE49-F238E27FC236}">
                  <a16:creationId xmlns:a16="http://schemas.microsoft.com/office/drawing/2014/main" id="{CAB3C5B3-D04A-428A-9A88-5E1B42D2B1E0}"/>
                </a:ext>
              </a:extLst>
            </p:cNvPr>
            <p:cNvSpPr>
              <a:spLocks noChangeAspect="1"/>
            </p:cNvSpPr>
            <p:nvPr/>
          </p:nvSpPr>
          <p:spPr bwMode="auto">
            <a:xfrm>
              <a:off x="4716000" y="4644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sp>
          <p:nvSpPr>
            <p:cNvPr id="40" name="Ovale 39">
              <a:extLst>
                <a:ext uri="{FF2B5EF4-FFF2-40B4-BE49-F238E27FC236}">
                  <a16:creationId xmlns:a16="http://schemas.microsoft.com/office/drawing/2014/main" id="{64AA826D-C49E-4ECA-8B44-3125854DBEE1}"/>
                </a:ext>
              </a:extLst>
            </p:cNvPr>
            <p:cNvSpPr>
              <a:spLocks noChangeAspect="1"/>
            </p:cNvSpPr>
            <p:nvPr/>
          </p:nvSpPr>
          <p:spPr bwMode="auto">
            <a:xfrm>
              <a:off x="4775534" y="4312773"/>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6EBD35F-C3AC-470C-BBBF-EACB0A80C8C8}"/>
              </a:ext>
            </a:extLst>
          </p:cNvPr>
          <p:cNvSpPr txBox="1">
            <a:spLocks noChangeArrowheads="1"/>
          </p:cNvSpPr>
          <p:nvPr/>
        </p:nvSpPr>
        <p:spPr bwMode="auto">
          <a:xfrm>
            <a:off x="2519999" y="1173480"/>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lvl="0" algn="l">
              <a:spcBef>
                <a:spcPts val="200"/>
              </a:spcBef>
              <a:defRPr/>
            </a:pPr>
            <a:r>
              <a:rPr lang="it-IT" sz="900" kern="0" dirty="0">
                <a:solidFill>
                  <a:srgbClr val="146BBA"/>
                </a:solidFill>
                <a:latin typeface="Myriad Pro"/>
                <a:cs typeface="Calibri" pitchFamily="34" charset="0"/>
              </a:rPr>
              <a:t>7.12.3.1</a:t>
            </a:r>
            <a:r>
              <a:rPr lang="it-IT" sz="900" kern="0" dirty="0">
                <a:solidFill>
                  <a:schemeClr val="tx1"/>
                </a:solidFill>
                <a:latin typeface="Myriad Pro"/>
                <a:cs typeface="Calibri" pitchFamily="34" charset="0"/>
              </a:rPr>
              <a:t> Creazione e Salvataggio di Tariffe e nuove Regole di costo</a:t>
            </a: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Selezionare Elettricità, Gas o Acqua</a:t>
            </a:r>
          </a:p>
          <a:p>
            <a:pPr lvl="0" indent="-342900" algn="l">
              <a:spcBef>
                <a:spcPts val="200"/>
              </a:spcBef>
            </a:pPr>
            <a:r>
              <a:rPr lang="it-IT" sz="900" kern="0" dirty="0">
                <a:solidFill>
                  <a:schemeClr val="tx1"/>
                </a:solidFill>
                <a:latin typeface="Myriad Pro"/>
                <a:cs typeface="Calibri" pitchFamily="34" charset="0"/>
              </a:rPr>
              <a:t>2.</a:t>
            </a:r>
            <a:r>
              <a:rPr lang="it-IT" sz="900" b="0" kern="0" dirty="0">
                <a:solidFill>
                  <a:schemeClr val="tx1"/>
                </a:solidFill>
                <a:latin typeface="Myriad Pro"/>
                <a:cs typeface="Calibri" pitchFamily="34" charset="0"/>
              </a:rPr>
              <a:t> Cliccare su “Aggiungi”</a:t>
            </a:r>
          </a:p>
          <a:p>
            <a:pPr lvl="0" indent="-342900" algn="l">
              <a:spcBef>
                <a:spcPts val="200"/>
              </a:spcBef>
            </a:pPr>
            <a:r>
              <a:rPr lang="it-IT" sz="900" b="0" kern="0" dirty="0">
                <a:solidFill>
                  <a:schemeClr val="tx1"/>
                </a:solidFill>
                <a:latin typeface="Myriad Pro"/>
                <a:cs typeface="Calibri" pitchFamily="34" charset="0"/>
              </a:rPr>
              <a:t>Viene visualizzata una sezione con i parametri di configurazione</a:t>
            </a: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algn="l">
              <a:spcBef>
                <a:spcPts val="200"/>
              </a:spcBef>
            </a:pPr>
            <a:r>
              <a:rPr lang="it-IT" sz="900" kern="0" dirty="0">
                <a:solidFill>
                  <a:schemeClr val="tx1"/>
                </a:solidFill>
                <a:latin typeface="Myriad Pro"/>
                <a:cs typeface="Calibri" pitchFamily="34" charset="0"/>
              </a:rPr>
              <a:t>3.</a:t>
            </a:r>
            <a:r>
              <a:rPr lang="it-IT" sz="900" b="0" kern="0" dirty="0">
                <a:solidFill>
                  <a:schemeClr val="tx1"/>
                </a:solidFill>
                <a:latin typeface="Myriad Pro"/>
                <a:cs typeface="Calibri" pitchFamily="34" charset="0"/>
              </a:rPr>
              <a:t> Cliccando sul pulsante ”Modifica”, viene visualizzata la pagina in cui è possibile creare le tariffe da assegnare alle regole di costo</a:t>
            </a: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r>
              <a:rPr lang="it-IT" sz="900" b="0" kern="0" dirty="0">
                <a:solidFill>
                  <a:schemeClr val="tx1"/>
                </a:solidFill>
                <a:latin typeface="Myriad Pro"/>
                <a:cs typeface="Calibri" pitchFamily="34" charset="0"/>
              </a:rPr>
              <a:t>Per ciascun tipo di carico </a:t>
            </a:r>
            <a:r>
              <a:rPr lang="it-IT" sz="800" b="0" i="1" kern="0" dirty="0">
                <a:solidFill>
                  <a:schemeClr val="tx1"/>
                </a:solidFill>
                <a:latin typeface="Myriad Pro"/>
                <a:cs typeface="Calibri" pitchFamily="34" charset="0"/>
              </a:rPr>
              <a:t>(Elettricità, Gas o Acqua)</a:t>
            </a:r>
            <a:r>
              <a:rPr lang="it-IT" sz="900" b="0" kern="0" dirty="0">
                <a:solidFill>
                  <a:schemeClr val="tx1"/>
                </a:solidFill>
                <a:latin typeface="Myriad Pro"/>
                <a:cs typeface="Calibri" pitchFamily="34" charset="0"/>
              </a:rPr>
              <a:t>, è possibile creare fino a 5 tariffe ciascuna con un diverso colore di visualizzazione e, ad ogni tariffa, possono essere assegnati fino a 5 valori di costo specificandone la data di validità.</a:t>
            </a:r>
          </a:p>
        </p:txBody>
      </p:sp>
      <p:pic>
        <p:nvPicPr>
          <p:cNvPr id="3" name="Immagine 2">
            <a:extLst>
              <a:ext uri="{FF2B5EF4-FFF2-40B4-BE49-F238E27FC236}">
                <a16:creationId xmlns:a16="http://schemas.microsoft.com/office/drawing/2014/main" id="{CD74E701-20D4-4E54-857D-D8DE2DA18918}"/>
              </a:ext>
            </a:extLst>
          </p:cNvPr>
          <p:cNvPicPr>
            <a:picLocks noChangeAspect="1"/>
          </p:cNvPicPr>
          <p:nvPr/>
        </p:nvPicPr>
        <p:blipFill>
          <a:blip r:embed="rId2"/>
          <a:stretch>
            <a:fillRect/>
          </a:stretch>
        </p:blipFill>
        <p:spPr>
          <a:xfrm>
            <a:off x="2988000" y="1440000"/>
            <a:ext cx="2753437" cy="1980000"/>
          </a:xfrm>
          <a:prstGeom prst="rect">
            <a:avLst/>
          </a:prstGeom>
        </p:spPr>
      </p:pic>
      <p:pic>
        <p:nvPicPr>
          <p:cNvPr id="4" name="Immagine 3">
            <a:extLst>
              <a:ext uri="{FF2B5EF4-FFF2-40B4-BE49-F238E27FC236}">
                <a16:creationId xmlns:a16="http://schemas.microsoft.com/office/drawing/2014/main" id="{3A1F50B0-8056-4601-92B2-0A0B7D11E97F}"/>
              </a:ext>
            </a:extLst>
          </p:cNvPr>
          <p:cNvPicPr>
            <a:picLocks noChangeAspect="1"/>
          </p:cNvPicPr>
          <p:nvPr/>
        </p:nvPicPr>
        <p:blipFill>
          <a:blip r:embed="rId3"/>
          <a:stretch>
            <a:fillRect/>
          </a:stretch>
        </p:blipFill>
        <p:spPr>
          <a:xfrm>
            <a:off x="2988000" y="4032000"/>
            <a:ext cx="2753437" cy="1980000"/>
          </a:xfrm>
          <a:prstGeom prst="rect">
            <a:avLst/>
          </a:prstGeom>
        </p:spPr>
      </p:pic>
      <p:pic>
        <p:nvPicPr>
          <p:cNvPr id="8" name="Immagine 7">
            <a:extLst>
              <a:ext uri="{FF2B5EF4-FFF2-40B4-BE49-F238E27FC236}">
                <a16:creationId xmlns:a16="http://schemas.microsoft.com/office/drawing/2014/main" id="{A93F4800-6B55-43AF-836D-D75332D329CC}"/>
              </a:ext>
            </a:extLst>
          </p:cNvPr>
          <p:cNvPicPr>
            <a:picLocks noChangeAspect="1"/>
          </p:cNvPicPr>
          <p:nvPr/>
        </p:nvPicPr>
        <p:blipFill>
          <a:blip r:embed="rId4"/>
          <a:stretch>
            <a:fillRect/>
          </a:stretch>
        </p:blipFill>
        <p:spPr>
          <a:xfrm>
            <a:off x="2988000" y="6444000"/>
            <a:ext cx="2753437" cy="1980000"/>
          </a:xfrm>
          <a:prstGeom prst="rect">
            <a:avLst/>
          </a:prstGeom>
        </p:spPr>
      </p:pic>
      <p:grpSp>
        <p:nvGrpSpPr>
          <p:cNvPr id="5" name="Gruppo 18">
            <a:extLst>
              <a:ext uri="{FF2B5EF4-FFF2-40B4-BE49-F238E27FC236}">
                <a16:creationId xmlns:a16="http://schemas.microsoft.com/office/drawing/2014/main" id="{16CB7B17-7541-41C5-AF0D-7CA6B73589EF}"/>
              </a:ext>
            </a:extLst>
          </p:cNvPr>
          <p:cNvGrpSpPr/>
          <p:nvPr/>
        </p:nvGrpSpPr>
        <p:grpSpPr>
          <a:xfrm>
            <a:off x="5220000" y="4716000"/>
            <a:ext cx="293824" cy="360000"/>
            <a:chOff x="1483200" y="4590000"/>
            <a:chExt cx="293824" cy="360000"/>
          </a:xfrm>
        </p:grpSpPr>
        <p:pic>
          <p:nvPicPr>
            <p:cNvPr id="6" name="Picture 3" descr="C:\Users\Enrico Diani\Desktop\Mano IME.png">
              <a:extLst>
                <a:ext uri="{FF2B5EF4-FFF2-40B4-BE49-F238E27FC236}">
                  <a16:creationId xmlns:a16="http://schemas.microsoft.com/office/drawing/2014/main" id="{803604F4-0338-44F5-BD60-1FC43CE7D2C5}"/>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7" name="CasellaDiTesto 6">
              <a:extLst>
                <a:ext uri="{FF2B5EF4-FFF2-40B4-BE49-F238E27FC236}">
                  <a16:creationId xmlns:a16="http://schemas.microsoft.com/office/drawing/2014/main" id="{C183B339-D07D-4A04-9843-6DDF3A9CF5D8}"/>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25" name="Gruppo 18">
            <a:extLst>
              <a:ext uri="{FF2B5EF4-FFF2-40B4-BE49-F238E27FC236}">
                <a16:creationId xmlns:a16="http://schemas.microsoft.com/office/drawing/2014/main" id="{99B47176-CAA8-43BA-AE17-9C7FC9663D6D}"/>
              </a:ext>
            </a:extLst>
          </p:cNvPr>
          <p:cNvGrpSpPr/>
          <p:nvPr/>
        </p:nvGrpSpPr>
        <p:grpSpPr>
          <a:xfrm>
            <a:off x="3708000" y="1908000"/>
            <a:ext cx="293824" cy="360000"/>
            <a:chOff x="1483200" y="4590000"/>
            <a:chExt cx="293824" cy="360000"/>
          </a:xfrm>
        </p:grpSpPr>
        <p:pic>
          <p:nvPicPr>
            <p:cNvPr id="26" name="Picture 3" descr="C:\Users\Enrico Diani\Desktop\Mano IME.png">
              <a:extLst>
                <a:ext uri="{FF2B5EF4-FFF2-40B4-BE49-F238E27FC236}">
                  <a16:creationId xmlns:a16="http://schemas.microsoft.com/office/drawing/2014/main" id="{BBC47DA7-1D55-4A40-8A9F-1313EED7DF96}"/>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7" name="CasellaDiTesto 26">
              <a:extLst>
                <a:ext uri="{FF2B5EF4-FFF2-40B4-BE49-F238E27FC236}">
                  <a16:creationId xmlns:a16="http://schemas.microsoft.com/office/drawing/2014/main" id="{97003B3A-32FF-48EC-963D-E4B08785396C}"/>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28" name="Gruppo 18">
            <a:extLst>
              <a:ext uri="{FF2B5EF4-FFF2-40B4-BE49-F238E27FC236}">
                <a16:creationId xmlns:a16="http://schemas.microsoft.com/office/drawing/2014/main" id="{6C5F1E84-5A6F-4E92-87D3-0CD03819F67C}"/>
              </a:ext>
            </a:extLst>
          </p:cNvPr>
          <p:cNvGrpSpPr/>
          <p:nvPr/>
        </p:nvGrpSpPr>
        <p:grpSpPr>
          <a:xfrm>
            <a:off x="4104000" y="1800000"/>
            <a:ext cx="293824" cy="360000"/>
            <a:chOff x="1483200" y="4590000"/>
            <a:chExt cx="293824" cy="360000"/>
          </a:xfrm>
        </p:grpSpPr>
        <p:pic>
          <p:nvPicPr>
            <p:cNvPr id="29" name="Picture 3" descr="C:\Users\Enrico Diani\Desktop\Mano IME.png">
              <a:extLst>
                <a:ext uri="{FF2B5EF4-FFF2-40B4-BE49-F238E27FC236}">
                  <a16:creationId xmlns:a16="http://schemas.microsoft.com/office/drawing/2014/main" id="{6B3B6979-E9A0-4157-84AB-30AED14A586D}"/>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0" name="CasellaDiTesto 29">
              <a:extLst>
                <a:ext uri="{FF2B5EF4-FFF2-40B4-BE49-F238E27FC236}">
                  <a16:creationId xmlns:a16="http://schemas.microsoft.com/office/drawing/2014/main" id="{B08467A3-5BD1-42AE-B057-25296DA5D48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extLst>
      <p:ext uri="{BB962C8B-B14F-4D97-AF65-F5344CB8AC3E}">
        <p14:creationId xmlns:p14="http://schemas.microsoft.com/office/powerpoint/2010/main" val="40601848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07356D1C-4B7E-4766-BC82-DBD360F5B201}"/>
              </a:ext>
            </a:extLst>
          </p:cNvPr>
          <p:cNvSpPr txBox="1">
            <a:spLocks noChangeArrowheads="1"/>
          </p:cNvSpPr>
          <p:nvPr/>
        </p:nvSpPr>
        <p:spPr bwMode="auto">
          <a:xfrm>
            <a:off x="2519999" y="1173480"/>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lvl="0" indent="87313" algn="l">
              <a:spcBef>
                <a:spcPts val="200"/>
              </a:spcBef>
              <a:buFont typeface="Arial" pitchFamily="34" charset="0"/>
              <a:buChar char="•"/>
            </a:pPr>
            <a:r>
              <a:rPr lang="it-IT" sz="900" kern="0" dirty="0">
                <a:solidFill>
                  <a:schemeClr val="tx1"/>
                </a:solidFill>
                <a:latin typeface="Myriad Pro"/>
                <a:cs typeface="Calibri" pitchFamily="34" charset="0"/>
              </a:rPr>
              <a:t>Procedura di creazione di una Tariffa</a:t>
            </a:r>
            <a:endParaRPr lang="it-IT" sz="900" b="0" kern="0" dirty="0">
              <a:solidFill>
                <a:schemeClr val="tx1"/>
              </a:solidFill>
              <a:latin typeface="Myriad Pro"/>
              <a:cs typeface="Calibri" pitchFamily="34" charset="0"/>
            </a:endParaRPr>
          </a:p>
          <a:p>
            <a:pPr lvl="0" indent="-342900" algn="l">
              <a:spcBef>
                <a:spcPts val="200"/>
              </a:spcBef>
            </a:pPr>
            <a:r>
              <a:rPr lang="it-IT" sz="900" b="0" kern="0" dirty="0">
                <a:solidFill>
                  <a:schemeClr val="tx1"/>
                </a:solidFill>
                <a:latin typeface="Myriad Pro"/>
                <a:cs typeface="Calibri" pitchFamily="34" charset="0"/>
              </a:rPr>
              <a:t>Ciascuna Tariffa è definita attribuendole i seguenti parametri </a:t>
            </a:r>
            <a:r>
              <a:rPr lang="it-IT" sz="800" b="0" i="1" kern="0" dirty="0">
                <a:solidFill>
                  <a:schemeClr val="tx1"/>
                </a:solidFill>
                <a:latin typeface="Myriad Pro"/>
                <a:cs typeface="Calibri" pitchFamily="34" charset="0"/>
              </a:rPr>
              <a:t>(alcuni sono obbligatori mentre altri sono opzionali)</a:t>
            </a:r>
            <a:r>
              <a:rPr lang="it-IT" sz="900" b="0" kern="0" dirty="0">
                <a:solidFill>
                  <a:schemeClr val="tx1"/>
                </a:solidFill>
                <a:latin typeface="Myriad Pro"/>
                <a:cs typeface="Calibri" pitchFamily="34" charset="0"/>
              </a:rPr>
              <a:t>:</a:t>
            </a:r>
          </a:p>
          <a:p>
            <a:pPr lvl="0" indent="-342900" algn="l">
              <a:spcBef>
                <a:spcPts val="200"/>
              </a:spcBef>
            </a:pPr>
            <a:r>
              <a:rPr lang="it-IT" sz="900" b="0" kern="0" dirty="0">
                <a:solidFill>
                  <a:schemeClr val="tx1"/>
                </a:solidFill>
                <a:latin typeface="Myriad Pro"/>
                <a:cs typeface="Calibri" pitchFamily="34" charset="0"/>
              </a:rPr>
              <a:t>- il  Nome</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 il Colore con cui la tariffa verrà identificata negli istogrammi e nei grafici</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 uno o più Prezzi</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 Data di validità di ciascun prezzo</a:t>
            </a:r>
          </a:p>
          <a:p>
            <a:pPr lvl="0" indent="-342900" algn="l">
              <a:spcBef>
                <a:spcPts val="200"/>
              </a:spcBef>
            </a:pPr>
            <a:endParaRPr lang="it-IT" sz="900" b="0" kern="0" dirty="0">
              <a:solidFill>
                <a:schemeClr val="tx1"/>
              </a:solidFill>
              <a:latin typeface="Myriad Pro"/>
              <a:cs typeface="Calibri" pitchFamily="34" charset="0"/>
            </a:endParaRPr>
          </a:p>
          <a:p>
            <a:pPr marL="90000" lvl="0" indent="-90000" algn="l">
              <a:spcBef>
                <a:spcPts val="200"/>
              </a:spcBef>
            </a:pPr>
            <a:r>
              <a:rPr lang="it-IT" sz="900" b="0" kern="0" dirty="0">
                <a:solidFill>
                  <a:schemeClr val="tx1"/>
                </a:solidFill>
                <a:latin typeface="Myriad Pro"/>
                <a:cs typeface="Calibri" pitchFamily="34" charset="0"/>
              </a:rPr>
              <a:t>- Per creare una Tariffa:</a:t>
            </a: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r>
              <a:rPr lang="it-IT" sz="900" b="0" kern="0" dirty="0">
                <a:solidFill>
                  <a:schemeClr val="tx1"/>
                </a:solidFill>
                <a:latin typeface="Myriad Pro"/>
                <a:cs typeface="Calibri" pitchFamily="34" charset="0"/>
              </a:rPr>
              <a:t>Nella pagina di modifica delle Tariffe:</a:t>
            </a:r>
          </a:p>
          <a:p>
            <a:pPr lvl="0" indent="-342900" algn="l">
              <a:spcBef>
                <a:spcPts val="200"/>
              </a:spcBef>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Selezionare un pulsante Tariffa</a:t>
            </a:r>
          </a:p>
          <a:p>
            <a:pPr marL="90488" lvl="0" indent="-90488" algn="l">
              <a:spcBef>
                <a:spcPts val="200"/>
              </a:spcBef>
            </a:pPr>
            <a:r>
              <a:rPr lang="it-IT" sz="900" b="0" dirty="0">
                <a:solidFill>
                  <a:schemeClr val="tx1"/>
                </a:solidFill>
                <a:latin typeface="Myriad Pro" panose="020B0503030403020204" pitchFamily="34" charset="0"/>
                <a:cs typeface="Calibri" panose="020F0502020204030204" pitchFamily="34" charset="0"/>
              </a:rPr>
              <a:t>Assegnare i parametri</a:t>
            </a:r>
            <a:r>
              <a:rPr lang="it-IT" sz="900" b="0" kern="0" dirty="0">
                <a:solidFill>
                  <a:schemeClr val="tx1"/>
                </a:solidFill>
                <a:latin typeface="Myriad Pro"/>
                <a:cs typeface="Calibri" pitchFamily="34" charset="0"/>
              </a:rPr>
              <a:t>:</a:t>
            </a:r>
            <a:br>
              <a:rPr lang="it-IT" sz="900" b="0" kern="0" dirty="0">
                <a:solidFill>
                  <a:schemeClr val="tx1"/>
                </a:solidFill>
                <a:latin typeface="Myriad Pro"/>
                <a:cs typeface="Calibri" pitchFamily="34" charset="0"/>
              </a:rPr>
            </a:br>
            <a:r>
              <a:rPr lang="it-IT" sz="900" kern="0" dirty="0">
                <a:solidFill>
                  <a:schemeClr val="tx1"/>
                </a:solidFill>
                <a:latin typeface="Myriad Pro"/>
                <a:cs typeface="Calibri" pitchFamily="34" charset="0"/>
              </a:rPr>
              <a:t>2.</a:t>
            </a:r>
            <a:r>
              <a:rPr lang="it-IT" sz="900" b="0" kern="0" dirty="0">
                <a:solidFill>
                  <a:schemeClr val="tx1"/>
                </a:solidFill>
                <a:latin typeface="Myriad Pro"/>
                <a:cs typeface="Calibri" pitchFamily="34" charset="0"/>
              </a:rPr>
              <a:t> il Nome</a:t>
            </a:r>
            <a:br>
              <a:rPr lang="it-IT" sz="900" b="0" kern="0" dirty="0">
                <a:solidFill>
                  <a:schemeClr val="tx1"/>
                </a:solidFill>
                <a:latin typeface="Myriad Pro"/>
                <a:cs typeface="Calibri" pitchFamily="34" charset="0"/>
              </a:rPr>
            </a:br>
            <a:r>
              <a:rPr lang="it-IT" sz="900" kern="0" dirty="0">
                <a:solidFill>
                  <a:schemeClr val="tx1"/>
                </a:solidFill>
                <a:latin typeface="Myriad Pro"/>
                <a:cs typeface="Calibri" pitchFamily="34" charset="0"/>
              </a:rPr>
              <a:t>3. </a:t>
            </a:r>
            <a:r>
              <a:rPr lang="it-IT" sz="900" b="0" kern="0" dirty="0">
                <a:solidFill>
                  <a:schemeClr val="tx1"/>
                </a:solidFill>
                <a:latin typeface="Myriad Pro"/>
                <a:cs typeface="Calibri" pitchFamily="34" charset="0"/>
              </a:rPr>
              <a:t>il Colore</a:t>
            </a:r>
            <a:br>
              <a:rPr lang="it-IT" sz="900" b="0" kern="0" dirty="0">
                <a:solidFill>
                  <a:schemeClr val="tx1"/>
                </a:solidFill>
                <a:latin typeface="Myriad Pro"/>
                <a:cs typeface="Calibri" pitchFamily="34" charset="0"/>
              </a:rPr>
            </a:br>
            <a:r>
              <a:rPr lang="it-IT" sz="900" kern="0" dirty="0">
                <a:solidFill>
                  <a:schemeClr val="tx1"/>
                </a:solidFill>
                <a:latin typeface="Myriad Pro"/>
                <a:cs typeface="Calibri" pitchFamily="34" charset="0"/>
              </a:rPr>
              <a:t>4.</a:t>
            </a:r>
            <a:r>
              <a:rPr lang="it-IT" sz="900" b="0" kern="0" dirty="0">
                <a:solidFill>
                  <a:schemeClr val="tx1"/>
                </a:solidFill>
                <a:latin typeface="Myriad Pro"/>
                <a:cs typeface="Calibri" pitchFamily="34" charset="0"/>
              </a:rPr>
              <a:t> il Prezzo al kWh di elettricità o al m</a:t>
            </a:r>
            <a:r>
              <a:rPr lang="it-IT" sz="900" b="0" kern="0" baseline="30000" dirty="0">
                <a:solidFill>
                  <a:schemeClr val="tx1"/>
                </a:solidFill>
                <a:latin typeface="Myriad Pro"/>
                <a:cs typeface="Calibri" pitchFamily="34" charset="0"/>
              </a:rPr>
              <a:t>3</a:t>
            </a:r>
            <a:r>
              <a:rPr lang="it-IT" sz="900" b="0" kern="0" dirty="0">
                <a:solidFill>
                  <a:schemeClr val="tx1"/>
                </a:solidFill>
                <a:latin typeface="Myriad Pro"/>
                <a:cs typeface="Calibri" pitchFamily="34" charset="0"/>
              </a:rPr>
              <a:t> di Gas/Acqua</a:t>
            </a:r>
            <a:br>
              <a:rPr lang="it-IT" sz="900" b="0" kern="0" dirty="0">
                <a:solidFill>
                  <a:schemeClr val="tx1"/>
                </a:solidFill>
                <a:latin typeface="Myriad Pro"/>
                <a:cs typeface="Calibri" pitchFamily="34" charset="0"/>
              </a:rPr>
            </a:br>
            <a:r>
              <a:rPr lang="it-IT" sz="900" kern="0" dirty="0">
                <a:solidFill>
                  <a:schemeClr val="tx1"/>
                </a:solidFill>
                <a:latin typeface="Myriad Pro"/>
                <a:cs typeface="Calibri" pitchFamily="34" charset="0"/>
              </a:rPr>
              <a:t>5.</a:t>
            </a:r>
            <a:r>
              <a:rPr lang="it-IT" sz="900" b="0" kern="0" dirty="0">
                <a:solidFill>
                  <a:schemeClr val="tx1"/>
                </a:solidFill>
                <a:latin typeface="Myriad Pro"/>
                <a:cs typeface="Calibri" pitchFamily="34" charset="0"/>
              </a:rPr>
              <a:t> la Data a partire dalla quale il prezzo indicato è valido</a:t>
            </a:r>
            <a:br>
              <a:rPr lang="it-IT" sz="900" b="0" kern="0" dirty="0">
                <a:solidFill>
                  <a:srgbClr val="00B050"/>
                </a:solidFill>
                <a:latin typeface="Myriad Pro"/>
                <a:cs typeface="Calibri" pitchFamily="34" charset="0"/>
              </a:rPr>
            </a:br>
            <a:r>
              <a:rPr lang="it-IT" sz="900" kern="0" dirty="0">
                <a:solidFill>
                  <a:srgbClr val="146BBA"/>
                </a:solidFill>
                <a:latin typeface="Myriad Pro"/>
                <a:cs typeface="Calibri" pitchFamily="34" charset="0"/>
              </a:rPr>
              <a:t>Nota:</a:t>
            </a:r>
            <a:r>
              <a:rPr lang="it-IT" sz="900" kern="0" dirty="0">
                <a:solidFill>
                  <a:schemeClr val="tx1"/>
                </a:solidFill>
                <a:latin typeface="Myriad Pro"/>
                <a:cs typeface="Calibri" pitchFamily="34" charset="0"/>
              </a:rPr>
              <a:t> se ad una tariffa viene assegnato un solo prezzo, non è necessario impostare una data di validità.</a:t>
            </a:r>
            <a:br>
              <a:rPr lang="it-IT" sz="900" kern="0" dirty="0">
                <a:solidFill>
                  <a:schemeClr val="tx1"/>
                </a:solidFill>
                <a:latin typeface="Myriad Pro"/>
                <a:cs typeface="Calibri" pitchFamily="34" charset="0"/>
              </a:rPr>
            </a:br>
            <a:r>
              <a:rPr lang="it-IT" sz="900" kern="0" dirty="0">
                <a:solidFill>
                  <a:schemeClr val="tx1"/>
                </a:solidFill>
                <a:latin typeface="Myriad Pro"/>
                <a:cs typeface="Calibri" pitchFamily="34" charset="0"/>
              </a:rPr>
              <a:t>In caso contrario, una data di validità deve essere associata a ciascun prezzo inserito; il Web Server assegnerà automaticamente il prezzo corretto alla tariffa in base alla data impostata in questa pagina.</a:t>
            </a:r>
          </a:p>
          <a:p>
            <a:pPr lvl="0" algn="l">
              <a:spcBef>
                <a:spcPts val="200"/>
              </a:spcBef>
            </a:pPr>
            <a:r>
              <a:rPr lang="it-IT" sz="900" kern="0" dirty="0">
                <a:solidFill>
                  <a:schemeClr val="tx1"/>
                </a:solidFill>
                <a:latin typeface="Myriad Pro"/>
                <a:cs typeface="Calibri" pitchFamily="34" charset="0"/>
              </a:rPr>
              <a:t>6.</a:t>
            </a:r>
            <a:r>
              <a:rPr lang="it-IT" sz="900" b="0" kern="0" dirty="0">
                <a:solidFill>
                  <a:schemeClr val="tx1"/>
                </a:solidFill>
                <a:latin typeface="Myriad Pro"/>
                <a:cs typeface="Calibri" pitchFamily="34" charset="0"/>
              </a:rPr>
              <a:t> Cliccare su “Salva”</a:t>
            </a:r>
            <a:endParaRPr lang="it-IT" sz="900" b="0" kern="0" dirty="0">
              <a:solidFill>
                <a:schemeClr val="tx1"/>
              </a:solidFill>
              <a:latin typeface="Myriad Pro" pitchFamily="34" charset="0"/>
              <a:cs typeface="Calibri" pitchFamily="34" charset="0"/>
            </a:endParaRPr>
          </a:p>
          <a:p>
            <a:pPr algn="l">
              <a:spcBef>
                <a:spcPts val="200"/>
              </a:spcBef>
            </a:pPr>
            <a:r>
              <a:rPr lang="it-IT" sz="900" b="0" kern="0" dirty="0">
                <a:solidFill>
                  <a:schemeClr val="tx1"/>
                </a:solidFill>
                <a:latin typeface="Myriad Pro"/>
                <a:cs typeface="Calibri" pitchFamily="34" charset="0"/>
              </a:rPr>
              <a:t>Ripetere le operazioni da 1. </a:t>
            </a:r>
            <a:r>
              <a:rPr lang="it-IT" sz="900" b="0" dirty="0">
                <a:solidFill>
                  <a:schemeClr val="tx1"/>
                </a:solidFill>
                <a:latin typeface="Myriad Pro"/>
                <a:sym typeface="Wingdings" pitchFamily="2" charset="2"/>
              </a:rPr>
              <a:t>a</a:t>
            </a:r>
            <a:r>
              <a:rPr lang="it-IT" sz="900" b="0" kern="0" dirty="0">
                <a:solidFill>
                  <a:schemeClr val="tx1"/>
                </a:solidFill>
                <a:latin typeface="Myriad Pro"/>
                <a:cs typeface="Calibri" pitchFamily="34" charset="0"/>
              </a:rPr>
              <a:t>  6. per aggiungere altre tariffe</a:t>
            </a:r>
          </a:p>
          <a:p>
            <a:pPr lvl="0" algn="l">
              <a:spcBef>
                <a:spcPts val="200"/>
              </a:spcBef>
            </a:pPr>
            <a:r>
              <a:rPr lang="it-IT" sz="900" kern="0" dirty="0">
                <a:solidFill>
                  <a:schemeClr val="tx1"/>
                </a:solidFill>
                <a:latin typeface="Myriad Pro"/>
                <a:cs typeface="Calibri" pitchFamily="34" charset="0"/>
              </a:rPr>
              <a:t>7.</a:t>
            </a:r>
            <a:r>
              <a:rPr lang="it-IT" sz="900" b="0" kern="0" dirty="0">
                <a:solidFill>
                  <a:schemeClr val="tx1"/>
                </a:solidFill>
                <a:latin typeface="Myriad Pro"/>
                <a:cs typeface="Calibri" pitchFamily="34" charset="0"/>
              </a:rPr>
              <a:t> Cliccare su “Regole di costo” per tornare alla pagina precedente</a:t>
            </a:r>
          </a:p>
        </p:txBody>
      </p:sp>
      <p:pic>
        <p:nvPicPr>
          <p:cNvPr id="3" name="Immagine 2">
            <a:extLst>
              <a:ext uri="{FF2B5EF4-FFF2-40B4-BE49-F238E27FC236}">
                <a16:creationId xmlns:a16="http://schemas.microsoft.com/office/drawing/2014/main" id="{7C0745DC-37E9-418D-9AB9-EF8A7BD40430}"/>
              </a:ext>
            </a:extLst>
          </p:cNvPr>
          <p:cNvPicPr>
            <a:picLocks noChangeAspect="1"/>
          </p:cNvPicPr>
          <p:nvPr/>
        </p:nvPicPr>
        <p:blipFill>
          <a:blip r:embed="rId2"/>
          <a:stretch>
            <a:fillRect/>
          </a:stretch>
        </p:blipFill>
        <p:spPr>
          <a:xfrm>
            <a:off x="2988000" y="2628000"/>
            <a:ext cx="2753437" cy="1980000"/>
          </a:xfrm>
          <a:prstGeom prst="rect">
            <a:avLst/>
          </a:prstGeom>
        </p:spPr>
      </p:pic>
      <p:grpSp>
        <p:nvGrpSpPr>
          <p:cNvPr id="31" name="Gruppo 30">
            <a:extLst>
              <a:ext uri="{FF2B5EF4-FFF2-40B4-BE49-F238E27FC236}">
                <a16:creationId xmlns:a16="http://schemas.microsoft.com/office/drawing/2014/main" id="{97B12EFD-8C32-4D4C-A531-6ADC687D0D0C}"/>
              </a:ext>
            </a:extLst>
          </p:cNvPr>
          <p:cNvGrpSpPr/>
          <p:nvPr/>
        </p:nvGrpSpPr>
        <p:grpSpPr>
          <a:xfrm>
            <a:off x="4608000" y="3705464"/>
            <a:ext cx="284401" cy="284400"/>
            <a:chOff x="1332000" y="2408400"/>
            <a:chExt cx="284401" cy="284400"/>
          </a:xfrm>
        </p:grpSpPr>
        <p:pic>
          <p:nvPicPr>
            <p:cNvPr id="32" name="Picture 2" descr="C:\Users\Enrico Diani\Desktop\Matita IME.png">
              <a:extLst>
                <a:ext uri="{FF2B5EF4-FFF2-40B4-BE49-F238E27FC236}">
                  <a16:creationId xmlns:a16="http://schemas.microsoft.com/office/drawing/2014/main" id="{58CF2CEE-1E4B-43EF-9B55-2F0A7722D7A4}"/>
                </a:ext>
              </a:extLst>
            </p:cNvPr>
            <p:cNvPicPr>
              <a:picLocks noChangeAspect="1" noChangeArrowheads="1"/>
            </p:cNvPicPr>
            <p:nvPr/>
          </p:nvPicPr>
          <p:blipFill>
            <a:blip r:embed="rId3" cstate="print"/>
            <a:srcRect/>
            <a:stretch>
              <a:fillRect/>
            </a:stretch>
          </p:blipFill>
          <p:spPr bwMode="auto">
            <a:xfrm>
              <a:off x="1332000" y="2408400"/>
              <a:ext cx="284401" cy="284400"/>
            </a:xfrm>
            <a:prstGeom prst="rect">
              <a:avLst/>
            </a:prstGeom>
            <a:noFill/>
          </p:spPr>
        </p:pic>
        <p:sp>
          <p:nvSpPr>
            <p:cNvPr id="33" name="CasellaDiTesto 32">
              <a:extLst>
                <a:ext uri="{FF2B5EF4-FFF2-40B4-BE49-F238E27FC236}">
                  <a16:creationId xmlns:a16="http://schemas.microsoft.com/office/drawing/2014/main" id="{18F7F8C1-8920-471D-A597-1F6470D4D6BB}"/>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34" name="Gruppo 18">
            <a:extLst>
              <a:ext uri="{FF2B5EF4-FFF2-40B4-BE49-F238E27FC236}">
                <a16:creationId xmlns:a16="http://schemas.microsoft.com/office/drawing/2014/main" id="{0F125D72-4729-49A1-B5CA-8AD21BC80A64}"/>
              </a:ext>
            </a:extLst>
          </p:cNvPr>
          <p:cNvGrpSpPr/>
          <p:nvPr/>
        </p:nvGrpSpPr>
        <p:grpSpPr>
          <a:xfrm>
            <a:off x="3276000" y="3309464"/>
            <a:ext cx="293824" cy="360000"/>
            <a:chOff x="1483200" y="4590000"/>
            <a:chExt cx="293824" cy="360000"/>
          </a:xfrm>
        </p:grpSpPr>
        <p:pic>
          <p:nvPicPr>
            <p:cNvPr id="35" name="Picture 3" descr="C:\Users\Enrico Diani\Desktop\Mano IME.png">
              <a:extLst>
                <a:ext uri="{FF2B5EF4-FFF2-40B4-BE49-F238E27FC236}">
                  <a16:creationId xmlns:a16="http://schemas.microsoft.com/office/drawing/2014/main" id="{0A459F5F-C55A-4C1F-801F-4B61112EDBFB}"/>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6" name="CasellaDiTesto 35">
              <a:extLst>
                <a:ext uri="{FF2B5EF4-FFF2-40B4-BE49-F238E27FC236}">
                  <a16:creationId xmlns:a16="http://schemas.microsoft.com/office/drawing/2014/main" id="{EECEF824-C03C-4D58-945D-009E3446B31D}"/>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37" name="Gruppo 36">
            <a:extLst>
              <a:ext uri="{FF2B5EF4-FFF2-40B4-BE49-F238E27FC236}">
                <a16:creationId xmlns:a16="http://schemas.microsoft.com/office/drawing/2014/main" id="{43884A54-7BA5-47B6-A7F2-0C98CC1FCD60}"/>
              </a:ext>
            </a:extLst>
          </p:cNvPr>
          <p:cNvGrpSpPr/>
          <p:nvPr/>
        </p:nvGrpSpPr>
        <p:grpSpPr>
          <a:xfrm>
            <a:off x="4608000" y="3309464"/>
            <a:ext cx="284401" cy="284400"/>
            <a:chOff x="1332000" y="2408400"/>
            <a:chExt cx="284401" cy="284400"/>
          </a:xfrm>
        </p:grpSpPr>
        <p:pic>
          <p:nvPicPr>
            <p:cNvPr id="38" name="Picture 2" descr="C:\Users\Enrico Diani\Desktop\Matita IME.png">
              <a:extLst>
                <a:ext uri="{FF2B5EF4-FFF2-40B4-BE49-F238E27FC236}">
                  <a16:creationId xmlns:a16="http://schemas.microsoft.com/office/drawing/2014/main" id="{8E2CFEDC-C068-4FEE-99F7-DDBF7FC84218}"/>
                </a:ext>
              </a:extLst>
            </p:cNvPr>
            <p:cNvPicPr>
              <a:picLocks noChangeAspect="1" noChangeArrowheads="1"/>
            </p:cNvPicPr>
            <p:nvPr/>
          </p:nvPicPr>
          <p:blipFill>
            <a:blip r:embed="rId3" cstate="print"/>
            <a:srcRect/>
            <a:stretch>
              <a:fillRect/>
            </a:stretch>
          </p:blipFill>
          <p:spPr bwMode="auto">
            <a:xfrm>
              <a:off x="1332000" y="2408400"/>
              <a:ext cx="284401" cy="284400"/>
            </a:xfrm>
            <a:prstGeom prst="rect">
              <a:avLst/>
            </a:prstGeom>
            <a:noFill/>
          </p:spPr>
        </p:pic>
        <p:sp>
          <p:nvSpPr>
            <p:cNvPr id="39" name="CasellaDiTesto 38">
              <a:extLst>
                <a:ext uri="{FF2B5EF4-FFF2-40B4-BE49-F238E27FC236}">
                  <a16:creationId xmlns:a16="http://schemas.microsoft.com/office/drawing/2014/main" id="{CA9CE4A9-8978-4A73-9A68-9D30198411D4}"/>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40" name="Gruppo 18">
            <a:extLst>
              <a:ext uri="{FF2B5EF4-FFF2-40B4-BE49-F238E27FC236}">
                <a16:creationId xmlns:a16="http://schemas.microsoft.com/office/drawing/2014/main" id="{0D095899-C733-4A09-84B7-151F6CC184EF}"/>
              </a:ext>
            </a:extLst>
          </p:cNvPr>
          <p:cNvGrpSpPr/>
          <p:nvPr/>
        </p:nvGrpSpPr>
        <p:grpSpPr>
          <a:xfrm>
            <a:off x="5184000" y="2841464"/>
            <a:ext cx="293824" cy="360000"/>
            <a:chOff x="1483200" y="4590000"/>
            <a:chExt cx="293824" cy="360000"/>
          </a:xfrm>
        </p:grpSpPr>
        <p:pic>
          <p:nvPicPr>
            <p:cNvPr id="41" name="Picture 3" descr="C:\Users\Enrico Diani\Desktop\Mano IME.png">
              <a:extLst>
                <a:ext uri="{FF2B5EF4-FFF2-40B4-BE49-F238E27FC236}">
                  <a16:creationId xmlns:a16="http://schemas.microsoft.com/office/drawing/2014/main" id="{35F7123C-AC1C-4F14-B3EA-DA3A3B400B97}"/>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42" name="CasellaDiTesto 41">
              <a:extLst>
                <a:ext uri="{FF2B5EF4-FFF2-40B4-BE49-F238E27FC236}">
                  <a16:creationId xmlns:a16="http://schemas.microsoft.com/office/drawing/2014/main" id="{3B327C0E-2C9F-44F9-A80E-C98A6DCD7B0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grpSp>
        <p:nvGrpSpPr>
          <p:cNvPr id="43" name="Gruppo 18">
            <a:extLst>
              <a:ext uri="{FF2B5EF4-FFF2-40B4-BE49-F238E27FC236}">
                <a16:creationId xmlns:a16="http://schemas.microsoft.com/office/drawing/2014/main" id="{E4626B30-F895-4D05-9239-3449027C39AD}"/>
              </a:ext>
            </a:extLst>
          </p:cNvPr>
          <p:cNvGrpSpPr/>
          <p:nvPr/>
        </p:nvGrpSpPr>
        <p:grpSpPr>
          <a:xfrm>
            <a:off x="5400000" y="3705464"/>
            <a:ext cx="293824" cy="360000"/>
            <a:chOff x="1483200" y="4590000"/>
            <a:chExt cx="293824" cy="360000"/>
          </a:xfrm>
        </p:grpSpPr>
        <p:pic>
          <p:nvPicPr>
            <p:cNvPr id="44" name="Picture 3" descr="C:\Users\Enrico Diani\Desktop\Mano IME.png">
              <a:extLst>
                <a:ext uri="{FF2B5EF4-FFF2-40B4-BE49-F238E27FC236}">
                  <a16:creationId xmlns:a16="http://schemas.microsoft.com/office/drawing/2014/main" id="{B5C5ED0B-9154-4511-8BB6-3D4D43CED225}"/>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45" name="CasellaDiTesto 44">
              <a:extLst>
                <a:ext uri="{FF2B5EF4-FFF2-40B4-BE49-F238E27FC236}">
                  <a16:creationId xmlns:a16="http://schemas.microsoft.com/office/drawing/2014/main" id="{AEAABFF0-ABBC-42E7-83A2-48C99C640B2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46" name="Gruppo 45">
            <a:extLst>
              <a:ext uri="{FF2B5EF4-FFF2-40B4-BE49-F238E27FC236}">
                <a16:creationId xmlns:a16="http://schemas.microsoft.com/office/drawing/2014/main" id="{C38E457A-F849-4404-9D24-1353197B3E7D}"/>
              </a:ext>
            </a:extLst>
          </p:cNvPr>
          <p:cNvGrpSpPr/>
          <p:nvPr/>
        </p:nvGrpSpPr>
        <p:grpSpPr>
          <a:xfrm>
            <a:off x="5436000" y="3201464"/>
            <a:ext cx="360000" cy="293824"/>
            <a:chOff x="7321334" y="1611162"/>
            <a:chExt cx="360000" cy="293824"/>
          </a:xfrm>
        </p:grpSpPr>
        <p:pic>
          <p:nvPicPr>
            <p:cNvPr id="47" name="Picture 3" descr="C:\Users\Enrico Diani\Desktop\Mano IME.png">
              <a:extLst>
                <a:ext uri="{FF2B5EF4-FFF2-40B4-BE49-F238E27FC236}">
                  <a16:creationId xmlns:a16="http://schemas.microsoft.com/office/drawing/2014/main" id="{EF295726-58C0-4FC0-B3F1-A391C02D70ED}"/>
                </a:ext>
              </a:extLst>
            </p:cNvPr>
            <p:cNvPicPr>
              <a:picLocks noChangeAspect="1" noChangeArrowheads="1"/>
            </p:cNvPicPr>
            <p:nvPr/>
          </p:nvPicPr>
          <p:blipFill>
            <a:blip r:embed="rId4" cstate="print"/>
            <a:srcRect/>
            <a:stretch>
              <a:fillRect/>
            </a:stretch>
          </p:blipFill>
          <p:spPr bwMode="auto">
            <a:xfrm rot="16200000" flipH="1">
              <a:off x="7354422" y="1578074"/>
              <a:ext cx="293824" cy="360000"/>
            </a:xfrm>
            <a:prstGeom prst="rect">
              <a:avLst/>
            </a:prstGeom>
            <a:noFill/>
          </p:spPr>
        </p:pic>
        <p:sp>
          <p:nvSpPr>
            <p:cNvPr id="48" name="CasellaDiTesto 47">
              <a:extLst>
                <a:ext uri="{FF2B5EF4-FFF2-40B4-BE49-F238E27FC236}">
                  <a16:creationId xmlns:a16="http://schemas.microsoft.com/office/drawing/2014/main" id="{010FEA06-AB6D-4A25-9B55-983B3805C11D}"/>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3</a:t>
              </a:r>
            </a:p>
          </p:txBody>
        </p:sp>
      </p:grpSp>
      <p:grpSp>
        <p:nvGrpSpPr>
          <p:cNvPr id="49" name="Gruppo 18">
            <a:extLst>
              <a:ext uri="{FF2B5EF4-FFF2-40B4-BE49-F238E27FC236}">
                <a16:creationId xmlns:a16="http://schemas.microsoft.com/office/drawing/2014/main" id="{279328E1-DB86-4755-B30A-00CEADA80935}"/>
              </a:ext>
            </a:extLst>
          </p:cNvPr>
          <p:cNvGrpSpPr/>
          <p:nvPr/>
        </p:nvGrpSpPr>
        <p:grpSpPr>
          <a:xfrm>
            <a:off x="5292000" y="4390528"/>
            <a:ext cx="293824" cy="360000"/>
            <a:chOff x="1483200" y="4590000"/>
            <a:chExt cx="293824" cy="360000"/>
          </a:xfrm>
        </p:grpSpPr>
        <p:pic>
          <p:nvPicPr>
            <p:cNvPr id="50" name="Picture 3" descr="C:\Users\Enrico Diani\Desktop\Mano IME.png">
              <a:extLst>
                <a:ext uri="{FF2B5EF4-FFF2-40B4-BE49-F238E27FC236}">
                  <a16:creationId xmlns:a16="http://schemas.microsoft.com/office/drawing/2014/main" id="{744AB410-8CA0-4DCE-A61A-EE727D03166B}"/>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51" name="CasellaDiTesto 50">
              <a:extLst>
                <a:ext uri="{FF2B5EF4-FFF2-40B4-BE49-F238E27FC236}">
                  <a16:creationId xmlns:a16="http://schemas.microsoft.com/office/drawing/2014/main" id="{DB6BB792-9D53-4EEC-9DF8-09DFEB0F0A1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spTree>
    <p:extLst>
      <p:ext uri="{BB962C8B-B14F-4D97-AF65-F5344CB8AC3E}">
        <p14:creationId xmlns:p14="http://schemas.microsoft.com/office/powerpoint/2010/main" val="10570697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07356D1C-4B7E-4766-BC82-DBD360F5B201}"/>
              </a:ext>
            </a:extLst>
          </p:cNvPr>
          <p:cNvSpPr txBox="1">
            <a:spLocks noChangeArrowheads="1"/>
          </p:cNvSpPr>
          <p:nvPr/>
        </p:nvSpPr>
        <p:spPr bwMode="auto">
          <a:xfrm>
            <a:off x="2519999" y="1146184"/>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lvl="0" indent="87313" algn="l">
              <a:spcBef>
                <a:spcPts val="200"/>
              </a:spcBef>
              <a:buFont typeface="Arial" pitchFamily="34" charset="0"/>
              <a:buChar char="•"/>
            </a:pPr>
            <a:r>
              <a:rPr lang="it-IT" sz="900" kern="0" dirty="0">
                <a:solidFill>
                  <a:schemeClr val="tx1"/>
                </a:solidFill>
                <a:latin typeface="Myriad Pro"/>
                <a:cs typeface="Calibri" pitchFamily="34" charset="0"/>
              </a:rPr>
              <a:t>Procedura di creazione di una Regola di Costo</a:t>
            </a:r>
            <a:endParaRPr lang="it-IT" sz="900" b="0" kern="0" dirty="0">
              <a:solidFill>
                <a:schemeClr val="tx1"/>
              </a:solidFill>
              <a:latin typeface="Myriad Pro"/>
              <a:cs typeface="Calibri" pitchFamily="34" charset="0"/>
            </a:endParaRPr>
          </a:p>
          <a:p>
            <a:pPr algn="l">
              <a:spcBef>
                <a:spcPts val="200"/>
              </a:spcBef>
            </a:pPr>
            <a:r>
              <a:rPr lang="it-IT" sz="900" b="0" kern="0" dirty="0">
                <a:solidFill>
                  <a:schemeClr val="tx1"/>
                </a:solidFill>
                <a:latin typeface="Myriad Pro"/>
                <a:cs typeface="Calibri" pitchFamily="34" charset="0"/>
              </a:rPr>
              <a:t>Ciascuna Regola di costo è definita attribuendole i seguenti parametri </a:t>
            </a:r>
            <a:r>
              <a:rPr lang="it-IT" sz="800" b="0" i="1" kern="0" dirty="0">
                <a:solidFill>
                  <a:schemeClr val="tx1"/>
                </a:solidFill>
                <a:latin typeface="Myriad Pro"/>
                <a:cs typeface="Calibri" pitchFamily="34" charset="0"/>
              </a:rPr>
              <a:t>(alcuni sono obbligatori mentre altri sono opzionali)</a:t>
            </a:r>
            <a:r>
              <a:rPr lang="it-IT" sz="900" b="0" kern="0" dirty="0">
                <a:solidFill>
                  <a:schemeClr val="tx1"/>
                </a:solidFill>
                <a:latin typeface="Myriad Pro"/>
                <a:cs typeface="Calibri" pitchFamily="34" charset="0"/>
              </a:rPr>
              <a:t>:</a:t>
            </a:r>
          </a:p>
          <a:p>
            <a:pPr lvl="0" algn="l">
              <a:spcBef>
                <a:spcPts val="200"/>
              </a:spcBef>
            </a:pPr>
            <a:r>
              <a:rPr lang="it-IT" sz="900" b="0" kern="0" dirty="0">
                <a:solidFill>
                  <a:schemeClr val="tx1"/>
                </a:solidFill>
                <a:latin typeface="Myriad Pro"/>
                <a:cs typeface="Calibri" pitchFamily="34" charset="0"/>
              </a:rPr>
              <a:t>- una Tariffa tra quelle precedentemente create</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 una data specifica o un periodo di validità</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 un lasso di tempo in cui la regola è vera</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 un </a:t>
            </a:r>
            <a:r>
              <a:rPr lang="it-IT" sz="900" b="0" dirty="0">
                <a:solidFill>
                  <a:schemeClr val="tx1"/>
                </a:solidFill>
                <a:latin typeface="Myriad Pro" panose="020B0503030403020204" pitchFamily="34" charset="0"/>
                <a:cs typeface="Calibri" panose="020F0502020204030204" pitchFamily="34" charset="0"/>
              </a:rPr>
              <a:t>check-box da utilizzare per definire delle regole che si ripetono lo stesso giorno o nello stesso periodo (es: Natale, il Primo dell’anno, etc...) e che costituiscono un'eccezione nella programmazione standard</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 più check-box per definire per quali giorni della settimana la regola è vera (è possibile selezionare uno o più giorni specifici o “tutti“)</a:t>
            </a:r>
          </a:p>
          <a:p>
            <a:pPr lvl="0" algn="l">
              <a:spcBef>
                <a:spcPts val="200"/>
              </a:spcBef>
            </a:pPr>
            <a:endParaRPr lang="it-IT" sz="900" b="0" kern="0" dirty="0">
              <a:solidFill>
                <a:schemeClr val="tx1"/>
              </a:solidFill>
              <a:latin typeface="Myriad Pro"/>
              <a:cs typeface="Calibri" pitchFamily="34" charset="0"/>
            </a:endParaRPr>
          </a:p>
          <a:p>
            <a:pPr marL="90000" lvl="0" indent="-90000" algn="l">
              <a:spcBef>
                <a:spcPts val="200"/>
              </a:spcBef>
              <a:buFontTx/>
              <a:buChar char="-"/>
            </a:pPr>
            <a:r>
              <a:rPr lang="it-IT" sz="900" b="0" kern="0" dirty="0">
                <a:solidFill>
                  <a:schemeClr val="tx1"/>
                </a:solidFill>
                <a:latin typeface="Myriad Pro"/>
                <a:cs typeface="Calibri" pitchFamily="34" charset="0"/>
              </a:rPr>
              <a:t>Per creare una Regola di costo</a:t>
            </a: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r>
              <a:rPr lang="it-IT" sz="900" b="0" kern="0" dirty="0">
                <a:solidFill>
                  <a:schemeClr val="tx1"/>
                </a:solidFill>
                <a:latin typeface="Myriad Pro"/>
                <a:cs typeface="Calibri" pitchFamily="34" charset="0"/>
              </a:rPr>
              <a:t>Nella pagina delle Regole di Costo:</a:t>
            </a:r>
          </a:p>
          <a:p>
            <a:pPr lvl="0" algn="l">
              <a:spcBef>
                <a:spcPts val="200"/>
              </a:spcBef>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Selezionare Tariffa tra quelle precedentemente create</a:t>
            </a:r>
          </a:p>
          <a:p>
            <a:pPr marL="90000" lvl="0" indent="-90000" algn="l">
              <a:spcBef>
                <a:spcPts val="200"/>
              </a:spcBef>
            </a:pPr>
            <a:r>
              <a:rPr lang="it-IT" sz="900" kern="0" dirty="0">
                <a:solidFill>
                  <a:schemeClr val="tx1"/>
                </a:solidFill>
                <a:latin typeface="Myriad Pro"/>
                <a:cs typeface="Calibri" pitchFamily="34" charset="0"/>
              </a:rPr>
              <a:t>2.</a:t>
            </a:r>
            <a:r>
              <a:rPr lang="it-IT" sz="900" b="0" kern="0" dirty="0">
                <a:solidFill>
                  <a:schemeClr val="tx1"/>
                </a:solidFill>
                <a:latin typeface="Myriad Pro"/>
                <a:cs typeface="Calibri" pitchFamily="34" charset="0"/>
              </a:rPr>
              <a:t> Definire:</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 una data specifica o un periodo di validità (se necessario)</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 un lasso di tempo in cui la regola è vera</a:t>
            </a:r>
            <a:br>
              <a:rPr lang="it-IT" sz="900" b="0" kern="0" dirty="0">
                <a:solidFill>
                  <a:schemeClr val="tx1"/>
                </a:solidFill>
                <a:latin typeface="Myriad Pro"/>
                <a:cs typeface="Calibri" pitchFamily="34" charset="0"/>
              </a:rPr>
            </a:br>
            <a:r>
              <a:rPr lang="it-IT" sz="900" kern="0" dirty="0">
                <a:solidFill>
                  <a:srgbClr val="146BBA"/>
                </a:solidFill>
                <a:latin typeface="Myriad Pro"/>
                <a:cs typeface="Calibri" pitchFamily="34" charset="0"/>
              </a:rPr>
              <a:t>Nota:</a:t>
            </a:r>
            <a:r>
              <a:rPr lang="it-IT" sz="900" b="0" kern="0" dirty="0">
                <a:solidFill>
                  <a:schemeClr val="tx1"/>
                </a:solidFill>
                <a:latin typeface="Myriad Pro"/>
                <a:cs typeface="Calibri" pitchFamily="34" charset="0"/>
              </a:rPr>
              <a:t> spuntando la casella “ripeti ogni anno“, è possibile indicare che la regola in fase di creazione è valida ogni anno per la data o il periodo indicato</a:t>
            </a:r>
          </a:p>
          <a:p>
            <a:pPr marL="90000" lvl="0" indent="-90000" algn="l">
              <a:spcBef>
                <a:spcPts val="200"/>
              </a:spcBef>
            </a:pPr>
            <a:r>
              <a:rPr lang="it-IT" sz="900" kern="0" dirty="0">
                <a:solidFill>
                  <a:schemeClr val="tx1"/>
                </a:solidFill>
                <a:latin typeface="Myriad Pro"/>
                <a:cs typeface="Calibri" pitchFamily="34" charset="0"/>
              </a:rPr>
              <a:t>3.</a:t>
            </a:r>
            <a:r>
              <a:rPr lang="it-IT" sz="900" b="0" kern="0" dirty="0">
                <a:solidFill>
                  <a:schemeClr val="tx1"/>
                </a:solidFill>
                <a:latin typeface="Myriad Pro"/>
                <a:cs typeface="Calibri" pitchFamily="34" charset="0"/>
              </a:rPr>
              <a:t> Selezionare per quali giorno della settimana la regola è valida</a:t>
            </a:r>
          </a:p>
          <a:p>
            <a:pPr marL="90000" lvl="0" indent="-90000" algn="l">
              <a:spcBef>
                <a:spcPts val="200"/>
              </a:spcBef>
            </a:pPr>
            <a:r>
              <a:rPr lang="it-IT" sz="900" kern="0" dirty="0">
                <a:solidFill>
                  <a:schemeClr val="tx1"/>
                </a:solidFill>
                <a:latin typeface="Myriad Pro"/>
                <a:cs typeface="Calibri" pitchFamily="34" charset="0"/>
              </a:rPr>
              <a:t>4.</a:t>
            </a:r>
            <a:r>
              <a:rPr lang="it-IT" sz="900" b="0" kern="0" dirty="0">
                <a:solidFill>
                  <a:schemeClr val="tx1"/>
                </a:solidFill>
                <a:latin typeface="Myriad Pro"/>
                <a:cs typeface="Calibri" pitchFamily="34" charset="0"/>
              </a:rPr>
              <a:t> Cliccare su “Salva“</a:t>
            </a:r>
          </a:p>
          <a:p>
            <a:pPr algn="l">
              <a:spcBef>
                <a:spcPts val="200"/>
              </a:spcBef>
            </a:pPr>
            <a:r>
              <a:rPr lang="it-IT" sz="900" b="0" kern="0" dirty="0">
                <a:solidFill>
                  <a:schemeClr val="tx1"/>
                </a:solidFill>
                <a:latin typeface="Myriad Pro"/>
                <a:cs typeface="Calibri" pitchFamily="34" charset="0"/>
              </a:rPr>
              <a:t>Ripetere le operazioni da 1. </a:t>
            </a:r>
            <a:r>
              <a:rPr lang="it-IT" sz="900" b="0" dirty="0">
                <a:solidFill>
                  <a:schemeClr val="tx1"/>
                </a:solidFill>
                <a:latin typeface="Myriad Pro"/>
                <a:sym typeface="Wingdings" pitchFamily="2" charset="2"/>
              </a:rPr>
              <a:t>a </a:t>
            </a:r>
            <a:r>
              <a:rPr lang="it-IT" sz="900" b="0" kern="0" dirty="0">
                <a:solidFill>
                  <a:schemeClr val="tx1"/>
                </a:solidFill>
                <a:latin typeface="Myriad Pro"/>
                <a:cs typeface="Calibri" pitchFamily="34" charset="0"/>
              </a:rPr>
              <a:t> 4. per aggiungere altre regole</a:t>
            </a:r>
          </a:p>
          <a:p>
            <a:pPr marL="90000" lvl="0" indent="-90000" algn="l">
              <a:spcBef>
                <a:spcPts val="200"/>
              </a:spcBef>
            </a:pPr>
            <a:endParaRPr lang="it-IT" sz="900" b="0" kern="0" dirty="0">
              <a:solidFill>
                <a:schemeClr val="tx1"/>
              </a:solidFill>
              <a:latin typeface="Myriad Pro"/>
              <a:cs typeface="Calibri" pitchFamily="34" charset="0"/>
            </a:endParaRPr>
          </a:p>
          <a:p>
            <a:pPr marL="90000" lvl="0" indent="-90000" algn="l">
              <a:spcBef>
                <a:spcPts val="200"/>
              </a:spcBef>
            </a:pPr>
            <a:r>
              <a:rPr lang="it-IT" sz="900" kern="0" dirty="0">
                <a:solidFill>
                  <a:srgbClr val="146BBA"/>
                </a:solidFill>
                <a:latin typeface="Myriad Pro"/>
                <a:cs typeface="Calibri" pitchFamily="34" charset="0"/>
              </a:rPr>
              <a:t>Note:</a:t>
            </a:r>
            <a:endParaRPr lang="it-IT" sz="900" kern="0" dirty="0">
              <a:solidFill>
                <a:schemeClr val="tx1"/>
              </a:solidFill>
              <a:latin typeface="Myriad Pro"/>
              <a:cs typeface="Calibri" pitchFamily="34" charset="0"/>
            </a:endParaRPr>
          </a:p>
          <a:p>
            <a:pPr lvl="0" algn="l">
              <a:spcBef>
                <a:spcPts val="200"/>
              </a:spcBef>
            </a:pPr>
            <a:r>
              <a:rPr lang="it-IT" sz="900" b="0" kern="0" dirty="0">
                <a:solidFill>
                  <a:schemeClr val="tx1"/>
                </a:solidFill>
                <a:latin typeface="Myriad Pro"/>
                <a:cs typeface="Calibri" pitchFamily="34" charset="0"/>
              </a:rPr>
              <a:t>- la regola attiva è evidenziata dal simbolo      lampeggiante a sinistra del nome della tariffa associata</a:t>
            </a: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r>
              <a:rPr lang="it-IT" sz="900" b="0" kern="0" dirty="0">
                <a:solidFill>
                  <a:schemeClr val="tx1"/>
                </a:solidFill>
                <a:latin typeface="Myriad Pro"/>
                <a:cs typeface="Calibri" pitchFamily="34" charset="0"/>
              </a:rPr>
              <a:t>- é sempre possibile aggiungere o modificare una Tariffa selezionando una delle regole create e premendo il pulsante “Modifica“</a:t>
            </a:r>
          </a:p>
        </p:txBody>
      </p:sp>
      <p:pic>
        <p:nvPicPr>
          <p:cNvPr id="7" name="Immagine 6">
            <a:extLst>
              <a:ext uri="{FF2B5EF4-FFF2-40B4-BE49-F238E27FC236}">
                <a16:creationId xmlns:a16="http://schemas.microsoft.com/office/drawing/2014/main" id="{ADA70C4F-BC7A-4FC5-8874-7AB7AABF8DE6}"/>
              </a:ext>
            </a:extLst>
          </p:cNvPr>
          <p:cNvPicPr>
            <a:picLocks noChangeAspect="1"/>
          </p:cNvPicPr>
          <p:nvPr/>
        </p:nvPicPr>
        <p:blipFill>
          <a:blip r:embed="rId2"/>
          <a:stretch>
            <a:fillRect/>
          </a:stretch>
        </p:blipFill>
        <p:spPr>
          <a:xfrm>
            <a:off x="2988000" y="3132000"/>
            <a:ext cx="2753437" cy="1980000"/>
          </a:xfrm>
          <a:prstGeom prst="rect">
            <a:avLst/>
          </a:prstGeom>
        </p:spPr>
      </p:pic>
      <p:grpSp>
        <p:nvGrpSpPr>
          <p:cNvPr id="3" name="Gruppo 2">
            <a:extLst>
              <a:ext uri="{FF2B5EF4-FFF2-40B4-BE49-F238E27FC236}">
                <a16:creationId xmlns:a16="http://schemas.microsoft.com/office/drawing/2014/main" id="{4379C4E4-F742-43B1-B8D7-030B4D95EA5F}"/>
              </a:ext>
            </a:extLst>
          </p:cNvPr>
          <p:cNvGrpSpPr/>
          <p:nvPr/>
        </p:nvGrpSpPr>
        <p:grpSpPr>
          <a:xfrm>
            <a:off x="3162041" y="7226357"/>
            <a:ext cx="1740973" cy="838825"/>
            <a:chOff x="2988000" y="7117175"/>
            <a:chExt cx="1740973" cy="838825"/>
          </a:xfrm>
        </p:grpSpPr>
        <p:pic>
          <p:nvPicPr>
            <p:cNvPr id="9" name="Immagine 8">
              <a:extLst>
                <a:ext uri="{FF2B5EF4-FFF2-40B4-BE49-F238E27FC236}">
                  <a16:creationId xmlns:a16="http://schemas.microsoft.com/office/drawing/2014/main" id="{43598E09-9A08-481A-80E3-4CD1793505A8}"/>
                </a:ext>
              </a:extLst>
            </p:cNvPr>
            <p:cNvPicPr>
              <a:picLocks noChangeAspect="1"/>
            </p:cNvPicPr>
            <p:nvPr/>
          </p:nvPicPr>
          <p:blipFill>
            <a:blip r:embed="rId3"/>
            <a:stretch>
              <a:fillRect/>
            </a:stretch>
          </p:blipFill>
          <p:spPr>
            <a:xfrm>
              <a:off x="2988000" y="7416000"/>
              <a:ext cx="1587273" cy="540000"/>
            </a:xfrm>
            <a:prstGeom prst="rect">
              <a:avLst/>
            </a:prstGeom>
          </p:spPr>
        </p:pic>
        <p:pic>
          <p:nvPicPr>
            <p:cNvPr id="39" name="Immagine 38">
              <a:extLst>
                <a:ext uri="{FF2B5EF4-FFF2-40B4-BE49-F238E27FC236}">
                  <a16:creationId xmlns:a16="http://schemas.microsoft.com/office/drawing/2014/main" id="{FB585E55-AD9F-4D71-8129-C635B44E49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0609" y="7117175"/>
              <a:ext cx="88364" cy="108000"/>
            </a:xfrm>
            <a:prstGeom prst="rect">
              <a:avLst/>
            </a:prstGeom>
          </p:spPr>
        </p:pic>
        <p:sp>
          <p:nvSpPr>
            <p:cNvPr id="25" name="Rettangolo 24">
              <a:extLst>
                <a:ext uri="{FF2B5EF4-FFF2-40B4-BE49-F238E27FC236}">
                  <a16:creationId xmlns:a16="http://schemas.microsoft.com/office/drawing/2014/main" id="{C9661D8B-8D93-4DBF-AA0C-2DF031E05BF1}"/>
                </a:ext>
              </a:extLst>
            </p:cNvPr>
            <p:cNvSpPr>
              <a:spLocks/>
            </p:cNvSpPr>
            <p:nvPr/>
          </p:nvSpPr>
          <p:spPr bwMode="auto">
            <a:xfrm>
              <a:off x="2988000" y="7457968"/>
              <a:ext cx="108000" cy="144000"/>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grpSp>
      <p:grpSp>
        <p:nvGrpSpPr>
          <p:cNvPr id="44" name="Gruppo 43">
            <a:extLst>
              <a:ext uri="{FF2B5EF4-FFF2-40B4-BE49-F238E27FC236}">
                <a16:creationId xmlns:a16="http://schemas.microsoft.com/office/drawing/2014/main" id="{02EF5C2F-4CAA-4787-8C0F-384B739CD2EA}"/>
              </a:ext>
            </a:extLst>
          </p:cNvPr>
          <p:cNvGrpSpPr/>
          <p:nvPr/>
        </p:nvGrpSpPr>
        <p:grpSpPr>
          <a:xfrm>
            <a:off x="4428000" y="3528000"/>
            <a:ext cx="360000" cy="293824"/>
            <a:chOff x="7426112" y="1620688"/>
            <a:chExt cx="360000" cy="293824"/>
          </a:xfrm>
        </p:grpSpPr>
        <p:pic>
          <p:nvPicPr>
            <p:cNvPr id="45" name="Picture 3" descr="C:\Users\Enrico Diani\Desktop\Mano IME.png">
              <a:extLst>
                <a:ext uri="{FF2B5EF4-FFF2-40B4-BE49-F238E27FC236}">
                  <a16:creationId xmlns:a16="http://schemas.microsoft.com/office/drawing/2014/main" id="{E5A62A2E-6C1F-4908-B6CB-4991C5FAE674}"/>
                </a:ext>
              </a:extLst>
            </p:cNvPr>
            <p:cNvPicPr>
              <a:picLocks noChangeAspect="1" noChangeArrowheads="1"/>
            </p:cNvPicPr>
            <p:nvPr/>
          </p:nvPicPr>
          <p:blipFill>
            <a:blip r:embed="rId5" cstate="print"/>
            <a:srcRect/>
            <a:stretch>
              <a:fillRect/>
            </a:stretch>
          </p:blipFill>
          <p:spPr bwMode="auto">
            <a:xfrm rot="5400000">
              <a:off x="7459200" y="1587600"/>
              <a:ext cx="293824" cy="360000"/>
            </a:xfrm>
            <a:prstGeom prst="rect">
              <a:avLst/>
            </a:prstGeom>
            <a:noFill/>
          </p:spPr>
        </p:pic>
        <p:sp>
          <p:nvSpPr>
            <p:cNvPr id="46" name="CasellaDiTesto 45">
              <a:extLst>
                <a:ext uri="{FF2B5EF4-FFF2-40B4-BE49-F238E27FC236}">
                  <a16:creationId xmlns:a16="http://schemas.microsoft.com/office/drawing/2014/main" id="{540B05A0-AD39-419A-8E20-97C8E7FAFCB6}"/>
                </a:ext>
              </a:extLst>
            </p:cNvPr>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1</a:t>
              </a:r>
            </a:p>
          </p:txBody>
        </p:sp>
      </p:grpSp>
      <p:grpSp>
        <p:nvGrpSpPr>
          <p:cNvPr id="47" name="Gruppo 18">
            <a:extLst>
              <a:ext uri="{FF2B5EF4-FFF2-40B4-BE49-F238E27FC236}">
                <a16:creationId xmlns:a16="http://schemas.microsoft.com/office/drawing/2014/main" id="{631D4545-6EB6-43E8-9C1E-5B47653E6776}"/>
              </a:ext>
            </a:extLst>
          </p:cNvPr>
          <p:cNvGrpSpPr/>
          <p:nvPr/>
        </p:nvGrpSpPr>
        <p:grpSpPr>
          <a:xfrm>
            <a:off x="4242175" y="4243254"/>
            <a:ext cx="293824" cy="360000"/>
            <a:chOff x="1483200" y="4590000"/>
            <a:chExt cx="293824" cy="360000"/>
          </a:xfrm>
        </p:grpSpPr>
        <p:pic>
          <p:nvPicPr>
            <p:cNvPr id="48" name="Picture 3" descr="C:\Users\Enrico Diani\Desktop\Mano IME.png">
              <a:extLst>
                <a:ext uri="{FF2B5EF4-FFF2-40B4-BE49-F238E27FC236}">
                  <a16:creationId xmlns:a16="http://schemas.microsoft.com/office/drawing/2014/main" id="{DB83707D-778E-4D82-989E-7805F3290FB5}"/>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49" name="CasellaDiTesto 48">
              <a:extLst>
                <a:ext uri="{FF2B5EF4-FFF2-40B4-BE49-F238E27FC236}">
                  <a16:creationId xmlns:a16="http://schemas.microsoft.com/office/drawing/2014/main" id="{55AC488D-C4E1-4E54-A028-FB6079410F4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
        <p:nvSpPr>
          <p:cNvPr id="4" name="Parentesi quadra aperta 3">
            <a:extLst>
              <a:ext uri="{FF2B5EF4-FFF2-40B4-BE49-F238E27FC236}">
                <a16:creationId xmlns:a16="http://schemas.microsoft.com/office/drawing/2014/main" id="{785D761C-CB59-4946-90FA-1BC9E6AE0AD3}"/>
              </a:ext>
            </a:extLst>
          </p:cNvPr>
          <p:cNvSpPr/>
          <p:nvPr/>
        </p:nvSpPr>
        <p:spPr bwMode="auto">
          <a:xfrm>
            <a:off x="4544798" y="3955254"/>
            <a:ext cx="72000" cy="576000"/>
          </a:xfrm>
          <a:prstGeom prst="leftBracket">
            <a:avLst>
              <a:gd name="adj" fmla="val 0"/>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grpSp>
        <p:nvGrpSpPr>
          <p:cNvPr id="27" name="Gruppo 18">
            <a:extLst>
              <a:ext uri="{FF2B5EF4-FFF2-40B4-BE49-F238E27FC236}">
                <a16:creationId xmlns:a16="http://schemas.microsoft.com/office/drawing/2014/main" id="{467296C1-28D4-4DDC-85B6-D3C688D737CB}"/>
              </a:ext>
            </a:extLst>
          </p:cNvPr>
          <p:cNvGrpSpPr/>
          <p:nvPr/>
        </p:nvGrpSpPr>
        <p:grpSpPr>
          <a:xfrm>
            <a:off x="4903014" y="4645066"/>
            <a:ext cx="293824" cy="360000"/>
            <a:chOff x="1483200" y="4590000"/>
            <a:chExt cx="293824" cy="360000"/>
          </a:xfrm>
        </p:grpSpPr>
        <p:pic>
          <p:nvPicPr>
            <p:cNvPr id="28" name="Picture 3" descr="C:\Users\Enrico Diani\Desktop\Mano IME.png">
              <a:extLst>
                <a:ext uri="{FF2B5EF4-FFF2-40B4-BE49-F238E27FC236}">
                  <a16:creationId xmlns:a16="http://schemas.microsoft.com/office/drawing/2014/main" id="{D5035C27-F855-4027-B1CC-6507EDB25227}"/>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1" name="CasellaDiTesto 30">
              <a:extLst>
                <a:ext uri="{FF2B5EF4-FFF2-40B4-BE49-F238E27FC236}">
                  <a16:creationId xmlns:a16="http://schemas.microsoft.com/office/drawing/2014/main" id="{F523EC92-E740-4844-BF26-0DAE43E8DA6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32" name="Gruppo 18">
            <a:extLst>
              <a:ext uri="{FF2B5EF4-FFF2-40B4-BE49-F238E27FC236}">
                <a16:creationId xmlns:a16="http://schemas.microsoft.com/office/drawing/2014/main" id="{215225D7-5FF2-4F44-897E-4B77733311E6}"/>
              </a:ext>
            </a:extLst>
          </p:cNvPr>
          <p:cNvGrpSpPr/>
          <p:nvPr/>
        </p:nvGrpSpPr>
        <p:grpSpPr>
          <a:xfrm>
            <a:off x="5292000" y="4932000"/>
            <a:ext cx="293824" cy="360000"/>
            <a:chOff x="1483200" y="4590000"/>
            <a:chExt cx="293824" cy="360000"/>
          </a:xfrm>
        </p:grpSpPr>
        <p:pic>
          <p:nvPicPr>
            <p:cNvPr id="33" name="Picture 3" descr="C:\Users\Enrico Diani\Desktop\Mano IME.png">
              <a:extLst>
                <a:ext uri="{FF2B5EF4-FFF2-40B4-BE49-F238E27FC236}">
                  <a16:creationId xmlns:a16="http://schemas.microsoft.com/office/drawing/2014/main" id="{F4107796-756E-42AF-8C92-8B649AF009FC}"/>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5" name="CasellaDiTesto 34">
              <a:extLst>
                <a:ext uri="{FF2B5EF4-FFF2-40B4-BE49-F238E27FC236}">
                  <a16:creationId xmlns:a16="http://schemas.microsoft.com/office/drawing/2014/main" id="{4F6E5DC7-5FF1-46AF-A2EC-2CF73084066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spTree>
    <p:extLst>
      <p:ext uri="{BB962C8B-B14F-4D97-AF65-F5344CB8AC3E}">
        <p14:creationId xmlns:p14="http://schemas.microsoft.com/office/powerpoint/2010/main" val="13551519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07356D1C-4B7E-4766-BC82-DBD360F5B201}"/>
              </a:ext>
            </a:extLst>
          </p:cNvPr>
          <p:cNvSpPr txBox="1">
            <a:spLocks noChangeArrowheads="1"/>
          </p:cNvSpPr>
          <p:nvPr/>
        </p:nvSpPr>
        <p:spPr bwMode="auto">
          <a:xfrm>
            <a:off x="2519999" y="1173480"/>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indent="-342900" algn="l">
              <a:spcBef>
                <a:spcPts val="200"/>
              </a:spcBef>
            </a:pPr>
            <a:r>
              <a:rPr lang="it-IT" sz="900" kern="0" dirty="0">
                <a:solidFill>
                  <a:srgbClr val="146BBA"/>
                </a:solidFill>
                <a:latin typeface="Myriad Pro"/>
                <a:cs typeface="Calibri" pitchFamily="34" charset="0"/>
              </a:rPr>
              <a:t>Esempio 1:</a:t>
            </a:r>
            <a:r>
              <a:rPr lang="it-IT" sz="900" b="0" kern="0" dirty="0">
                <a:solidFill>
                  <a:schemeClr val="tx1"/>
                </a:solidFill>
                <a:latin typeface="Myriad Pro"/>
                <a:cs typeface="Calibri" pitchFamily="34" charset="0"/>
              </a:rPr>
              <a:t> Regola con associata la Tariffa 1, valida tutto l'anno dalle 00:00 alle 18:59, dal lunedì al venerdì</a:t>
            </a:r>
          </a:p>
          <a:p>
            <a:pPr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indent="-342900" algn="l">
              <a:spcBef>
                <a:spcPts val="200"/>
              </a:spcBef>
            </a:pPr>
            <a:r>
              <a:rPr lang="it-IT" sz="900" kern="0" dirty="0">
                <a:solidFill>
                  <a:srgbClr val="146BBA"/>
                </a:solidFill>
                <a:latin typeface="Myriad Pro"/>
                <a:cs typeface="Calibri" pitchFamily="34" charset="0"/>
              </a:rPr>
              <a:t>Esempio 2:</a:t>
            </a:r>
            <a:r>
              <a:rPr lang="it-IT" sz="900" b="0" kern="0" dirty="0">
                <a:solidFill>
                  <a:schemeClr val="tx1"/>
                </a:solidFill>
                <a:latin typeface="Myriad Pro"/>
                <a:cs typeface="Calibri" pitchFamily="34" charset="0"/>
              </a:rPr>
              <a:t> Regola con associata la Tariffa 2, valida tutto l'anno dalle 19:00 alle 23:59, dal lunedì al venerdì</a:t>
            </a: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endParaRPr lang="it-IT" sz="900" b="0" kern="0" dirty="0">
              <a:solidFill>
                <a:schemeClr val="tx1"/>
              </a:solidFill>
              <a:latin typeface="Myriad Pro"/>
              <a:cs typeface="Calibri" pitchFamily="34" charset="0"/>
            </a:endParaRPr>
          </a:p>
          <a:p>
            <a:pPr indent="-342900" algn="l">
              <a:spcBef>
                <a:spcPts val="200"/>
              </a:spcBef>
            </a:pPr>
            <a:r>
              <a:rPr lang="it-IT" sz="900" kern="0" dirty="0">
                <a:solidFill>
                  <a:srgbClr val="146BBA"/>
                </a:solidFill>
                <a:latin typeface="Myriad Pro"/>
                <a:cs typeface="Calibri" pitchFamily="34" charset="0"/>
              </a:rPr>
              <a:t>Esempio 3:</a:t>
            </a:r>
            <a:r>
              <a:rPr lang="it-IT" sz="900" b="0" kern="0" dirty="0">
                <a:solidFill>
                  <a:schemeClr val="tx1"/>
                </a:solidFill>
                <a:latin typeface="Myriad Pro"/>
                <a:cs typeface="Calibri" pitchFamily="34" charset="0"/>
              </a:rPr>
              <a:t> Eccezione per il giorno di Natale con associata la Tariffa 2, valida ogni anno, tutto il giorno, qualunque sia il giorno della settimana</a:t>
            </a:r>
          </a:p>
        </p:txBody>
      </p:sp>
      <p:pic>
        <p:nvPicPr>
          <p:cNvPr id="6" name="Immagine 5">
            <a:extLst>
              <a:ext uri="{FF2B5EF4-FFF2-40B4-BE49-F238E27FC236}">
                <a16:creationId xmlns:a16="http://schemas.microsoft.com/office/drawing/2014/main" id="{85682E7C-F254-40EC-A143-2FE0F4D41340}"/>
              </a:ext>
            </a:extLst>
          </p:cNvPr>
          <p:cNvPicPr>
            <a:picLocks noChangeAspect="1"/>
          </p:cNvPicPr>
          <p:nvPr/>
        </p:nvPicPr>
        <p:blipFill>
          <a:blip r:embed="rId2"/>
          <a:stretch>
            <a:fillRect/>
          </a:stretch>
        </p:blipFill>
        <p:spPr>
          <a:xfrm>
            <a:off x="2988000" y="1548000"/>
            <a:ext cx="2753437" cy="1980000"/>
          </a:xfrm>
          <a:prstGeom prst="rect">
            <a:avLst/>
          </a:prstGeom>
        </p:spPr>
      </p:pic>
      <p:pic>
        <p:nvPicPr>
          <p:cNvPr id="7" name="Immagine 6">
            <a:extLst>
              <a:ext uri="{FF2B5EF4-FFF2-40B4-BE49-F238E27FC236}">
                <a16:creationId xmlns:a16="http://schemas.microsoft.com/office/drawing/2014/main" id="{60FE4C1F-14D2-491E-99C0-B99750A39231}"/>
              </a:ext>
            </a:extLst>
          </p:cNvPr>
          <p:cNvPicPr>
            <a:picLocks noChangeAspect="1"/>
          </p:cNvPicPr>
          <p:nvPr/>
        </p:nvPicPr>
        <p:blipFill>
          <a:blip r:embed="rId3"/>
          <a:stretch>
            <a:fillRect/>
          </a:stretch>
        </p:blipFill>
        <p:spPr>
          <a:xfrm>
            <a:off x="2988000" y="3960000"/>
            <a:ext cx="2753437" cy="1980000"/>
          </a:xfrm>
          <a:prstGeom prst="rect">
            <a:avLst/>
          </a:prstGeom>
        </p:spPr>
      </p:pic>
      <p:pic>
        <p:nvPicPr>
          <p:cNvPr id="10" name="Immagine 9">
            <a:extLst>
              <a:ext uri="{FF2B5EF4-FFF2-40B4-BE49-F238E27FC236}">
                <a16:creationId xmlns:a16="http://schemas.microsoft.com/office/drawing/2014/main" id="{0A436F10-1434-4A1A-9161-22A977509295}"/>
              </a:ext>
            </a:extLst>
          </p:cNvPr>
          <p:cNvPicPr>
            <a:picLocks noChangeAspect="1"/>
          </p:cNvPicPr>
          <p:nvPr/>
        </p:nvPicPr>
        <p:blipFill>
          <a:blip r:embed="rId4"/>
          <a:stretch>
            <a:fillRect/>
          </a:stretch>
        </p:blipFill>
        <p:spPr>
          <a:xfrm>
            <a:off x="2988000" y="6372000"/>
            <a:ext cx="2753437" cy="1980000"/>
          </a:xfrm>
          <a:prstGeom prst="rect">
            <a:avLst/>
          </a:prstGeom>
        </p:spPr>
      </p:pic>
    </p:spTree>
    <p:extLst>
      <p:ext uri="{BB962C8B-B14F-4D97-AF65-F5344CB8AC3E}">
        <p14:creationId xmlns:p14="http://schemas.microsoft.com/office/powerpoint/2010/main" val="32606381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07356D1C-4B7E-4766-BC82-DBD360F5B201}"/>
              </a:ext>
            </a:extLst>
          </p:cNvPr>
          <p:cNvSpPr txBox="1">
            <a:spLocks noChangeArrowheads="1"/>
          </p:cNvSpPr>
          <p:nvPr/>
        </p:nvSpPr>
        <p:spPr bwMode="auto">
          <a:xfrm>
            <a:off x="2519999" y="1173480"/>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indent="-342900" algn="l">
              <a:spcBef>
                <a:spcPts val="200"/>
              </a:spcBef>
            </a:pPr>
            <a:r>
              <a:rPr lang="it-IT" sz="900" kern="0" dirty="0">
                <a:solidFill>
                  <a:srgbClr val="146BBA"/>
                </a:solidFill>
                <a:latin typeface="Myriad Pro"/>
                <a:cs typeface="Calibri" pitchFamily="34" charset="0"/>
              </a:rPr>
              <a:t>Esempio 4:</a:t>
            </a:r>
            <a:r>
              <a:rPr lang="it-IT" sz="900" b="0" kern="0" dirty="0">
                <a:solidFill>
                  <a:srgbClr val="00B050"/>
                </a:solidFill>
                <a:latin typeface="Myriad Pro"/>
                <a:cs typeface="Calibri" pitchFamily="34" charset="0"/>
              </a:rPr>
              <a:t> </a:t>
            </a:r>
            <a:r>
              <a:rPr lang="it-IT" sz="900" b="0" kern="0" dirty="0">
                <a:solidFill>
                  <a:schemeClr val="tx1"/>
                </a:solidFill>
                <a:latin typeface="Myriad Pro"/>
                <a:cs typeface="Calibri" pitchFamily="34" charset="0"/>
              </a:rPr>
              <a:t>Eccezione per il mese di marzo 2020 per il quale la regola prevede la Tariffa 3 per tutto il giorno, per tutti i giorni della settimana</a:t>
            </a:r>
          </a:p>
          <a:p>
            <a:pPr indent="-342900" algn="l">
              <a:spcBef>
                <a:spcPts val="200"/>
              </a:spcBef>
            </a:pPr>
            <a:endParaRPr lang="it-IT" sz="900" b="0" kern="0" dirty="0">
              <a:solidFill>
                <a:schemeClr val="tx1"/>
              </a:solidFill>
              <a:latin typeface="Myriad Pro"/>
              <a:cs typeface="Calibri" pitchFamily="34" charset="0"/>
            </a:endParaRPr>
          </a:p>
          <a:p>
            <a:pPr indent="-342900" algn="l">
              <a:spcBef>
                <a:spcPts val="200"/>
              </a:spcBef>
            </a:pPr>
            <a:endParaRPr lang="it-IT" sz="900" b="0" kern="0" dirty="0">
              <a:solidFill>
                <a:schemeClr val="tx1"/>
              </a:solidFill>
              <a:latin typeface="Myriad Pro"/>
              <a:cs typeface="Calibri" pitchFamily="34" charset="0"/>
            </a:endParaRPr>
          </a:p>
          <a:p>
            <a:pPr indent="-342900" algn="l">
              <a:spcBef>
                <a:spcPts val="200"/>
              </a:spcBef>
            </a:pPr>
            <a:endParaRPr lang="it-IT" sz="900" b="0" kern="0" dirty="0">
              <a:solidFill>
                <a:schemeClr val="tx1"/>
              </a:solidFill>
              <a:latin typeface="Myriad Pro"/>
              <a:cs typeface="Calibri" pitchFamily="34" charset="0"/>
            </a:endParaRPr>
          </a:p>
          <a:p>
            <a:pPr indent="-342900" algn="l">
              <a:spcBef>
                <a:spcPts val="200"/>
              </a:spcBef>
            </a:pPr>
            <a:endParaRPr lang="it-IT" sz="900" b="0" kern="0" dirty="0">
              <a:solidFill>
                <a:schemeClr val="tx1"/>
              </a:solidFill>
              <a:latin typeface="Myriad Pro"/>
              <a:cs typeface="Calibri" pitchFamily="34" charset="0"/>
            </a:endParaRPr>
          </a:p>
          <a:p>
            <a:pPr indent="-342900" algn="l">
              <a:spcBef>
                <a:spcPts val="200"/>
              </a:spcBef>
            </a:pPr>
            <a:endParaRPr lang="it-IT" sz="900" b="0" kern="0" dirty="0">
              <a:solidFill>
                <a:schemeClr val="tx1"/>
              </a:solidFill>
              <a:latin typeface="Myriad Pro"/>
              <a:cs typeface="Calibri" pitchFamily="34" charset="0"/>
            </a:endParaRPr>
          </a:p>
          <a:p>
            <a:pPr indent="-342900" algn="l">
              <a:spcBef>
                <a:spcPts val="200"/>
              </a:spcBef>
            </a:pPr>
            <a:endParaRPr lang="it-IT" sz="900" b="0" kern="0" dirty="0">
              <a:solidFill>
                <a:schemeClr val="tx1"/>
              </a:solidFill>
              <a:latin typeface="Myriad Pro"/>
              <a:cs typeface="Calibri" pitchFamily="34" charset="0"/>
            </a:endParaRPr>
          </a:p>
          <a:p>
            <a:pPr indent="-342900" algn="l">
              <a:spcBef>
                <a:spcPts val="200"/>
              </a:spcBef>
            </a:pPr>
            <a:endParaRPr lang="it-IT" sz="900" b="0" kern="0" dirty="0">
              <a:solidFill>
                <a:schemeClr val="tx1"/>
              </a:solidFill>
              <a:latin typeface="Myriad Pro"/>
              <a:cs typeface="Calibri" pitchFamily="34" charset="0"/>
            </a:endParaRPr>
          </a:p>
          <a:p>
            <a:pPr indent="-342900" algn="l">
              <a:spcBef>
                <a:spcPts val="200"/>
              </a:spcBef>
            </a:pPr>
            <a:endParaRPr lang="it-IT" sz="900" b="0" kern="0" dirty="0">
              <a:solidFill>
                <a:schemeClr val="tx1"/>
              </a:solidFill>
              <a:latin typeface="Myriad Pro"/>
              <a:cs typeface="Calibri" pitchFamily="34" charset="0"/>
            </a:endParaRPr>
          </a:p>
          <a:p>
            <a:pPr indent="-342900" algn="l">
              <a:spcBef>
                <a:spcPts val="200"/>
              </a:spcBef>
            </a:pPr>
            <a:endParaRPr lang="it-IT" sz="900" b="0" kern="0" dirty="0">
              <a:solidFill>
                <a:schemeClr val="tx1"/>
              </a:solidFill>
              <a:latin typeface="Myriad Pro"/>
              <a:cs typeface="Calibri" pitchFamily="34" charset="0"/>
            </a:endParaRPr>
          </a:p>
          <a:p>
            <a:pPr indent="-342900" algn="l">
              <a:spcBef>
                <a:spcPts val="200"/>
              </a:spcBef>
            </a:pPr>
            <a:endParaRPr lang="it-IT" sz="900" b="0" kern="0" dirty="0">
              <a:solidFill>
                <a:schemeClr val="tx1"/>
              </a:solidFill>
              <a:latin typeface="Myriad Pro"/>
              <a:cs typeface="Calibri" pitchFamily="34" charset="0"/>
            </a:endParaRPr>
          </a:p>
          <a:p>
            <a:pPr indent="-342900" algn="l">
              <a:spcBef>
                <a:spcPts val="200"/>
              </a:spcBef>
            </a:pPr>
            <a:endParaRPr lang="it-IT" sz="900" b="0" kern="0" dirty="0">
              <a:solidFill>
                <a:schemeClr val="tx1"/>
              </a:solidFill>
              <a:latin typeface="Myriad Pro"/>
              <a:cs typeface="Calibri" pitchFamily="34" charset="0"/>
            </a:endParaRPr>
          </a:p>
          <a:p>
            <a:pPr indent="-342900" algn="l">
              <a:spcBef>
                <a:spcPts val="200"/>
              </a:spcBef>
            </a:pPr>
            <a:endParaRPr lang="it-IT" sz="900" b="0" kern="0" dirty="0">
              <a:solidFill>
                <a:schemeClr val="tx1"/>
              </a:solidFill>
              <a:latin typeface="Myriad Pro"/>
              <a:cs typeface="Calibri" pitchFamily="34" charset="0"/>
            </a:endParaRPr>
          </a:p>
          <a:p>
            <a:pPr indent="-342900" algn="l">
              <a:spcBef>
                <a:spcPts val="200"/>
              </a:spcBef>
            </a:pPr>
            <a:endParaRPr lang="it-IT" sz="900" b="0" kern="0" dirty="0">
              <a:solidFill>
                <a:schemeClr val="tx1"/>
              </a:solidFill>
              <a:latin typeface="Myriad Pro"/>
              <a:cs typeface="Calibri" pitchFamily="34" charset="0"/>
            </a:endParaRPr>
          </a:p>
          <a:p>
            <a:pPr indent="-342900" algn="l">
              <a:spcBef>
                <a:spcPts val="200"/>
              </a:spcBef>
            </a:pPr>
            <a:endParaRPr lang="it-IT" sz="900" b="0" kern="0" dirty="0">
              <a:solidFill>
                <a:schemeClr val="tx1"/>
              </a:solidFill>
              <a:latin typeface="Myriad Pro"/>
              <a:cs typeface="Calibri" pitchFamily="34" charset="0"/>
            </a:endParaRPr>
          </a:p>
          <a:p>
            <a:pPr lvl="0" indent="-342900" algn="l">
              <a:spcBef>
                <a:spcPts val="200"/>
              </a:spcBef>
            </a:pPr>
            <a:r>
              <a:rPr lang="it-IT" sz="900" kern="0" dirty="0">
                <a:solidFill>
                  <a:srgbClr val="146BBA"/>
                </a:solidFill>
                <a:latin typeface="Myriad Pro"/>
                <a:cs typeface="Calibri" pitchFamily="34" charset="0"/>
              </a:rPr>
              <a:t>IMPORTANTE:</a:t>
            </a:r>
            <a:r>
              <a:rPr lang="it-IT" sz="900" b="0" kern="0" dirty="0">
                <a:solidFill>
                  <a:schemeClr val="tx1"/>
                </a:solidFill>
                <a:latin typeface="Myriad Pro"/>
                <a:cs typeface="Calibri" pitchFamily="34" charset="0"/>
              </a:rPr>
              <a:t> la logica di funzionamento delle regole di costo si basa su criteri di “vero“ o “falso“ delle regole.</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Il Web Server analizza le regole di costo create dall'utente partendo dall'alto verso il basso.</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Una volta che è stata individuata una regola vera, il web server arresta la scansione fino al termine del periodo definito nella regola stessa. Di conseguenza è necessario ordinare le regole create spostandole tramite i pulsanti “Sposta su“ e “Sposta giù“ ponendo le Eccezioni create sempre nelle prime posizioni dell'elenco.</a:t>
            </a:r>
          </a:p>
          <a:p>
            <a:pPr lvl="0" indent="-342900" algn="l">
              <a:spcBef>
                <a:spcPts val="200"/>
              </a:spcBef>
            </a:pPr>
            <a:r>
              <a:rPr lang="it-IT" sz="900" b="0" kern="0" dirty="0">
                <a:solidFill>
                  <a:schemeClr val="tx1"/>
                </a:solidFill>
                <a:latin typeface="Myriad Pro"/>
                <a:cs typeface="Calibri" pitchFamily="34" charset="0"/>
              </a:rPr>
              <a:t>Utilizzando le regole dell'esempio 4, l'ordine corretto è </a:t>
            </a:r>
            <a:r>
              <a:rPr lang="it-IT" sz="800" b="0" i="1" kern="0" dirty="0">
                <a:solidFill>
                  <a:schemeClr val="tx1"/>
                </a:solidFill>
                <a:latin typeface="Myriad Pro"/>
                <a:cs typeface="Calibri" pitchFamily="34" charset="0"/>
              </a:rPr>
              <a:t>(vedere immagine qui sotto)</a:t>
            </a:r>
            <a:r>
              <a:rPr lang="it-IT" sz="900" b="0" kern="0" dirty="0">
                <a:solidFill>
                  <a:schemeClr val="tx1"/>
                </a:solidFill>
                <a:latin typeface="Myriad Pro"/>
                <a:cs typeface="Calibri" pitchFamily="34" charset="0"/>
              </a:rPr>
              <a:t>:</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1°: Regola relativa al mese di marzo con associata la Tariffa 3</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2°: Regola relativa al giorno di natale con associata la Tariffa 2</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3°: Regola valida dalle 00:00 alle 18:59 con associata la Tariffa 1</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4°: Regola valida dalle 19:00 alle 23:59 con associata la Tariffa 2</a:t>
            </a:r>
          </a:p>
        </p:txBody>
      </p:sp>
      <p:pic>
        <p:nvPicPr>
          <p:cNvPr id="3" name="Immagine 2">
            <a:extLst>
              <a:ext uri="{FF2B5EF4-FFF2-40B4-BE49-F238E27FC236}">
                <a16:creationId xmlns:a16="http://schemas.microsoft.com/office/drawing/2014/main" id="{D25586EF-8140-4C2B-A7FC-641BC7DEF47C}"/>
              </a:ext>
            </a:extLst>
          </p:cNvPr>
          <p:cNvPicPr>
            <a:picLocks noChangeAspect="1"/>
          </p:cNvPicPr>
          <p:nvPr/>
        </p:nvPicPr>
        <p:blipFill>
          <a:blip r:embed="rId2"/>
          <a:stretch>
            <a:fillRect/>
          </a:stretch>
        </p:blipFill>
        <p:spPr>
          <a:xfrm>
            <a:off x="2988000" y="1548000"/>
            <a:ext cx="2753437" cy="1980000"/>
          </a:xfrm>
          <a:prstGeom prst="rect">
            <a:avLst/>
          </a:prstGeom>
        </p:spPr>
      </p:pic>
      <p:pic>
        <p:nvPicPr>
          <p:cNvPr id="4" name="Immagine 3">
            <a:extLst>
              <a:ext uri="{FF2B5EF4-FFF2-40B4-BE49-F238E27FC236}">
                <a16:creationId xmlns:a16="http://schemas.microsoft.com/office/drawing/2014/main" id="{209D832E-EAC8-407B-B501-2FFBE0A8CE94}"/>
              </a:ext>
            </a:extLst>
          </p:cNvPr>
          <p:cNvPicPr>
            <a:picLocks noChangeAspect="1"/>
          </p:cNvPicPr>
          <p:nvPr/>
        </p:nvPicPr>
        <p:blipFill>
          <a:blip r:embed="rId3"/>
          <a:stretch>
            <a:fillRect/>
          </a:stretch>
        </p:blipFill>
        <p:spPr>
          <a:xfrm>
            <a:off x="2987999" y="6133433"/>
            <a:ext cx="2753437" cy="1980000"/>
          </a:xfrm>
          <a:prstGeom prst="rect">
            <a:avLst/>
          </a:prstGeom>
        </p:spPr>
      </p:pic>
    </p:spTree>
    <p:extLst>
      <p:ext uri="{BB962C8B-B14F-4D97-AF65-F5344CB8AC3E}">
        <p14:creationId xmlns:p14="http://schemas.microsoft.com/office/powerpoint/2010/main" val="196235282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3">
            <a:extLst>
              <a:ext uri="{FF2B5EF4-FFF2-40B4-BE49-F238E27FC236}">
                <a16:creationId xmlns:a16="http://schemas.microsoft.com/office/drawing/2014/main" id="{C3F5A020-3323-4684-A6E4-9B3722ECE77E}"/>
              </a:ext>
            </a:extLst>
          </p:cNvPr>
          <p:cNvSpPr txBox="1">
            <a:spLocks noChangeArrowheads="1"/>
          </p:cNvSpPr>
          <p:nvPr/>
        </p:nvSpPr>
        <p:spPr bwMode="auto">
          <a:xfrm>
            <a:off x="2519999" y="1173480"/>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lvl="0" indent="87313" algn="l">
              <a:spcBef>
                <a:spcPts val="200"/>
              </a:spcBef>
              <a:buFont typeface="Arial" pitchFamily="34" charset="0"/>
              <a:buChar char="•"/>
            </a:pPr>
            <a:r>
              <a:rPr lang="it-IT" sz="900" kern="0" dirty="0">
                <a:solidFill>
                  <a:schemeClr val="tx1"/>
                </a:solidFill>
                <a:latin typeface="Myriad Pro"/>
                <a:cs typeface="Calibri" pitchFamily="34" charset="0"/>
              </a:rPr>
              <a:t>Costo dei consumi definiti e assegnati con le versioni precedenti</a:t>
            </a:r>
          </a:p>
          <a:p>
            <a:pPr lvl="0" algn="l">
              <a:spcBef>
                <a:spcPts val="200"/>
              </a:spcBef>
            </a:pPr>
            <a:r>
              <a:rPr lang="it-IT" sz="900" b="0" kern="0" dirty="0">
                <a:solidFill>
                  <a:schemeClr val="tx1"/>
                </a:solidFill>
                <a:latin typeface="Myriad Pro"/>
                <a:cs typeface="Calibri" pitchFamily="34" charset="0"/>
              </a:rPr>
              <a:t>Come precedentemente indicato, aggiornando un web server in cui erano già stati impostati i costi dei consumi per Elettricità, Gas o Acqua </a:t>
            </a:r>
            <a:r>
              <a:rPr lang="it-IT" sz="800" b="0" i="1" kern="0" dirty="0">
                <a:solidFill>
                  <a:schemeClr val="tx1"/>
                </a:solidFill>
                <a:latin typeface="Myriad Pro"/>
                <a:cs typeface="Calibri" pitchFamily="34" charset="0"/>
              </a:rPr>
              <a:t>(vedere l'immagine di seguito come esempio)</a:t>
            </a:r>
            <a:r>
              <a:rPr lang="it-IT" sz="900" b="0" kern="0" dirty="0">
                <a:solidFill>
                  <a:schemeClr val="tx1"/>
                </a:solidFill>
                <a:latin typeface="Myriad Pro"/>
                <a:cs typeface="Calibri" pitchFamily="34" charset="0"/>
              </a:rPr>
              <a:t>, nella nuova pagina ”Costo dei consumi” questi vengono visualizzati come una regola sempre valida </a:t>
            </a:r>
            <a:r>
              <a:rPr lang="it-IT" sz="800" b="0" i="1" kern="0" dirty="0">
                <a:solidFill>
                  <a:schemeClr val="tx1"/>
                </a:solidFill>
                <a:latin typeface="Myriad Pro"/>
                <a:cs typeface="Calibri" pitchFamily="34" charset="0"/>
              </a:rPr>
              <a:t>(una per ogni tipo di carico)</a:t>
            </a:r>
            <a:r>
              <a:rPr lang="it-IT" sz="900" b="0" kern="0" dirty="0">
                <a:solidFill>
                  <a:schemeClr val="tx1"/>
                </a:solidFill>
                <a:latin typeface="Myriad Pro"/>
                <a:cs typeface="Calibri" pitchFamily="34" charset="0"/>
              </a:rPr>
              <a:t> a cui è associata la tariffa chiamata ”DEFAULT”.</a:t>
            </a:r>
          </a:p>
          <a:p>
            <a:pPr marL="2952000" lvl="0" algn="l">
              <a:spcBef>
                <a:spcPts val="200"/>
              </a:spcBef>
            </a:pPr>
            <a:endParaRPr lang="it-IT" sz="800" b="0" kern="0" dirty="0">
              <a:solidFill>
                <a:schemeClr val="tx1"/>
              </a:solidFill>
              <a:latin typeface="Myriad Pro"/>
              <a:cs typeface="Calibri" pitchFamily="34" charset="0"/>
            </a:endParaRPr>
          </a:p>
          <a:p>
            <a:pPr marL="2952000" lvl="0" algn="l">
              <a:spcBef>
                <a:spcPts val="200"/>
              </a:spcBef>
            </a:pPr>
            <a:r>
              <a:rPr lang="it-IT" sz="800" b="0" i="1" kern="0" dirty="0">
                <a:solidFill>
                  <a:schemeClr val="tx1"/>
                </a:solidFill>
                <a:latin typeface="Myriad Pro"/>
                <a:cs typeface="Calibri" pitchFamily="34" charset="0"/>
              </a:rPr>
              <a:t>Pagina Costo dei consumi fino alla versione 3.7.1, con i costi dei consumo definiti</a:t>
            </a:r>
          </a:p>
          <a:p>
            <a:pPr marL="2952000" lvl="0" algn="l">
              <a:spcBef>
                <a:spcPts val="200"/>
              </a:spcBef>
            </a:pPr>
            <a:endParaRPr lang="it-IT" sz="800" b="0" kern="0" dirty="0">
              <a:solidFill>
                <a:schemeClr val="tx1"/>
              </a:solidFill>
              <a:latin typeface="Myriad Pro"/>
              <a:cs typeface="Calibri" pitchFamily="34" charset="0"/>
            </a:endParaRPr>
          </a:p>
          <a:p>
            <a:pPr marL="2952000" lvl="0" algn="l">
              <a:spcBef>
                <a:spcPts val="200"/>
              </a:spcBef>
            </a:pPr>
            <a:endParaRPr lang="it-IT" sz="800" b="0" kern="0" dirty="0">
              <a:solidFill>
                <a:schemeClr val="tx1"/>
              </a:solidFill>
              <a:latin typeface="Myriad Pro"/>
              <a:cs typeface="Calibri" pitchFamily="34" charset="0"/>
            </a:endParaRPr>
          </a:p>
          <a:p>
            <a:pPr marL="2952000" lvl="0" algn="l">
              <a:spcBef>
                <a:spcPts val="200"/>
              </a:spcBef>
            </a:pPr>
            <a:endParaRPr lang="it-IT" sz="800" b="0" kern="0" dirty="0">
              <a:solidFill>
                <a:schemeClr val="tx1"/>
              </a:solidFill>
              <a:latin typeface="Myriad Pro"/>
              <a:cs typeface="Calibri" pitchFamily="34" charset="0"/>
            </a:endParaRPr>
          </a:p>
          <a:p>
            <a:pPr marL="2952000" lvl="0" algn="l">
              <a:spcBef>
                <a:spcPts val="200"/>
              </a:spcBef>
            </a:pPr>
            <a:endParaRPr lang="it-IT" sz="800" b="0" kern="0" dirty="0">
              <a:solidFill>
                <a:schemeClr val="tx1"/>
              </a:solidFill>
              <a:latin typeface="Myriad Pro"/>
              <a:cs typeface="Calibri" pitchFamily="34" charset="0"/>
            </a:endParaRPr>
          </a:p>
          <a:p>
            <a:pPr marL="2952000" lvl="0" algn="l">
              <a:spcBef>
                <a:spcPts val="200"/>
              </a:spcBef>
            </a:pPr>
            <a:endParaRPr lang="it-IT" sz="800" b="0" kern="0" dirty="0">
              <a:solidFill>
                <a:schemeClr val="tx1"/>
              </a:solidFill>
              <a:latin typeface="Myriad Pro"/>
              <a:cs typeface="Calibri" pitchFamily="34" charset="0"/>
            </a:endParaRPr>
          </a:p>
          <a:p>
            <a:pPr marL="2952000" lvl="0" algn="l">
              <a:spcBef>
                <a:spcPts val="200"/>
              </a:spcBef>
            </a:pPr>
            <a:endParaRPr lang="it-IT" sz="800" b="0" kern="0" dirty="0">
              <a:solidFill>
                <a:schemeClr val="tx1"/>
              </a:solidFill>
              <a:latin typeface="Myriad Pro"/>
              <a:cs typeface="Calibri" pitchFamily="34" charset="0"/>
            </a:endParaRPr>
          </a:p>
          <a:p>
            <a:pPr marL="2952000" lvl="0" algn="l">
              <a:spcBef>
                <a:spcPts val="200"/>
              </a:spcBef>
            </a:pPr>
            <a:endParaRPr lang="it-IT" sz="800" b="0" kern="0" dirty="0">
              <a:solidFill>
                <a:schemeClr val="tx1"/>
              </a:solidFill>
              <a:latin typeface="Myriad Pro"/>
              <a:cs typeface="Calibri" pitchFamily="34" charset="0"/>
            </a:endParaRPr>
          </a:p>
          <a:p>
            <a:pPr marL="2952000" lvl="0" algn="l">
              <a:spcBef>
                <a:spcPts val="200"/>
              </a:spcBef>
            </a:pPr>
            <a:endParaRPr lang="it-IT" sz="800" b="0" kern="0" dirty="0">
              <a:solidFill>
                <a:schemeClr val="tx1"/>
              </a:solidFill>
              <a:latin typeface="Myriad Pro"/>
              <a:cs typeface="Calibri" pitchFamily="34" charset="0"/>
            </a:endParaRPr>
          </a:p>
          <a:p>
            <a:pPr marL="2952000" lvl="0" algn="l">
              <a:spcBef>
                <a:spcPts val="200"/>
              </a:spcBef>
            </a:pPr>
            <a:endParaRPr lang="it-IT" sz="800" b="0" i="1" kern="0" dirty="0">
              <a:solidFill>
                <a:schemeClr val="tx1"/>
              </a:solidFill>
              <a:latin typeface="Myriad Pro"/>
              <a:cs typeface="Calibri" pitchFamily="34" charset="0"/>
            </a:endParaRPr>
          </a:p>
          <a:p>
            <a:pPr marL="2952000" lvl="0" algn="l">
              <a:spcBef>
                <a:spcPts val="200"/>
              </a:spcBef>
            </a:pPr>
            <a:r>
              <a:rPr lang="it-IT" sz="800" b="0" i="1" kern="0" dirty="0">
                <a:solidFill>
                  <a:schemeClr val="tx1"/>
                </a:solidFill>
                <a:latin typeface="Myriad Pro"/>
                <a:cs typeface="Calibri" pitchFamily="34" charset="0"/>
              </a:rPr>
              <a:t>Pagina Costo dei consumi dalla versione 3.8.1, con Regola associata alla tariffa </a:t>
            </a:r>
            <a:r>
              <a:rPr lang="it-IT" sz="800" b="0" kern="0" dirty="0">
                <a:solidFill>
                  <a:schemeClr val="tx1"/>
                </a:solidFill>
                <a:latin typeface="Myriad Pro"/>
                <a:cs typeface="Calibri" pitchFamily="34" charset="0"/>
              </a:rPr>
              <a:t>“</a:t>
            </a:r>
            <a:r>
              <a:rPr lang="it-IT" sz="800" b="0" i="1" kern="0" dirty="0" err="1">
                <a:solidFill>
                  <a:schemeClr val="tx1"/>
                </a:solidFill>
                <a:latin typeface="Myriad Pro"/>
                <a:cs typeface="Calibri" pitchFamily="34" charset="0"/>
              </a:rPr>
              <a:t>Défault</a:t>
            </a:r>
            <a:r>
              <a:rPr lang="it-IT" sz="800" b="0" kern="0" dirty="0">
                <a:solidFill>
                  <a:schemeClr val="tx1"/>
                </a:solidFill>
                <a:latin typeface="Myriad Pro"/>
                <a:cs typeface="Calibri" pitchFamily="34" charset="0"/>
              </a:rPr>
              <a:t>“</a:t>
            </a:r>
          </a:p>
          <a:p>
            <a:pPr marL="2952000" lvl="0" algn="l">
              <a:spcBef>
                <a:spcPts val="200"/>
              </a:spcBef>
            </a:pPr>
            <a:endParaRPr lang="it-IT" sz="800" b="0" kern="0" dirty="0">
              <a:solidFill>
                <a:schemeClr val="tx1"/>
              </a:solidFill>
              <a:latin typeface="Myriad Pro"/>
              <a:cs typeface="Calibri" pitchFamily="34" charset="0"/>
            </a:endParaRPr>
          </a:p>
          <a:p>
            <a:pPr marL="2952000" lvl="0" algn="l">
              <a:spcBef>
                <a:spcPts val="200"/>
              </a:spcBef>
            </a:pPr>
            <a:endParaRPr lang="it-IT" sz="800" b="0" kern="0" dirty="0">
              <a:solidFill>
                <a:schemeClr val="tx1"/>
              </a:solidFill>
              <a:latin typeface="Myriad Pro"/>
              <a:cs typeface="Calibri" pitchFamily="34" charset="0"/>
            </a:endParaRPr>
          </a:p>
          <a:p>
            <a:pPr marL="2952000" lvl="0" algn="l">
              <a:spcBef>
                <a:spcPts val="200"/>
              </a:spcBef>
            </a:pPr>
            <a:endParaRPr lang="it-IT" sz="800" b="0" kern="0" dirty="0">
              <a:solidFill>
                <a:schemeClr val="tx1"/>
              </a:solidFill>
              <a:latin typeface="Myriad Pro"/>
              <a:cs typeface="Calibri" pitchFamily="34" charset="0"/>
            </a:endParaRPr>
          </a:p>
          <a:p>
            <a:pPr marL="2952000" lvl="0" algn="l">
              <a:spcBef>
                <a:spcPts val="200"/>
              </a:spcBef>
            </a:pPr>
            <a:endParaRPr lang="it-IT" sz="800" b="0" kern="0" dirty="0">
              <a:solidFill>
                <a:schemeClr val="tx1"/>
              </a:solidFill>
              <a:latin typeface="Myriad Pro"/>
              <a:cs typeface="Calibri" pitchFamily="34" charset="0"/>
            </a:endParaRPr>
          </a:p>
          <a:p>
            <a:pPr marL="2952000" lvl="0" algn="l">
              <a:spcBef>
                <a:spcPts val="200"/>
              </a:spcBef>
            </a:pPr>
            <a:endParaRPr lang="it-IT" sz="800" b="0" kern="0" dirty="0">
              <a:solidFill>
                <a:schemeClr val="tx1"/>
              </a:solidFill>
              <a:latin typeface="Myriad Pro"/>
              <a:cs typeface="Calibri" pitchFamily="34" charset="0"/>
            </a:endParaRPr>
          </a:p>
          <a:p>
            <a:pPr marL="2952000" lvl="0" algn="l">
              <a:spcBef>
                <a:spcPts val="200"/>
              </a:spcBef>
            </a:pPr>
            <a:endParaRPr lang="it-IT" sz="800" b="0" kern="0" dirty="0">
              <a:solidFill>
                <a:schemeClr val="tx1"/>
              </a:solidFill>
              <a:latin typeface="Myriad Pro"/>
              <a:cs typeface="Calibri" pitchFamily="34" charset="0"/>
            </a:endParaRPr>
          </a:p>
          <a:p>
            <a:pPr marL="2952000" lvl="0" algn="l">
              <a:spcBef>
                <a:spcPts val="200"/>
              </a:spcBef>
            </a:pPr>
            <a:endParaRPr lang="it-IT" sz="800" b="0" kern="0" dirty="0">
              <a:solidFill>
                <a:schemeClr val="tx1"/>
              </a:solidFill>
              <a:latin typeface="Myriad Pro"/>
              <a:cs typeface="Calibri" pitchFamily="34" charset="0"/>
            </a:endParaRPr>
          </a:p>
          <a:p>
            <a:pPr marL="2952000" lvl="0" algn="l">
              <a:spcBef>
                <a:spcPts val="200"/>
              </a:spcBef>
            </a:pPr>
            <a:endParaRPr lang="it-IT" sz="800" b="0" kern="0" dirty="0">
              <a:solidFill>
                <a:schemeClr val="tx1"/>
              </a:solidFill>
              <a:latin typeface="Myriad Pro"/>
              <a:cs typeface="Calibri" pitchFamily="34" charset="0"/>
            </a:endParaRPr>
          </a:p>
          <a:p>
            <a:pPr marL="2952000" lvl="0" algn="l">
              <a:spcBef>
                <a:spcPts val="200"/>
              </a:spcBef>
            </a:pPr>
            <a:endParaRPr lang="it-IT" sz="800" b="0" kern="0" dirty="0">
              <a:solidFill>
                <a:schemeClr val="tx1"/>
              </a:solidFill>
              <a:latin typeface="Myriad Pro"/>
              <a:cs typeface="Calibri" pitchFamily="34" charset="0"/>
            </a:endParaRPr>
          </a:p>
          <a:p>
            <a:pPr algn="l">
              <a:spcBef>
                <a:spcPts val="200"/>
              </a:spcBef>
            </a:pPr>
            <a:r>
              <a:rPr lang="it-IT" sz="900" b="0" kern="0" dirty="0">
                <a:solidFill>
                  <a:schemeClr val="tx1"/>
                </a:solidFill>
                <a:latin typeface="Myriad Pro"/>
                <a:cs typeface="Calibri" pitchFamily="34" charset="0"/>
              </a:rPr>
              <a:t>Se non è necessario creare nuove Tariffe o Regole di Costo, è possibile mantenere questa configurazione con la quale il Web Server continua la contabilizzazione economica dei consumi di Elettricità, Acqua e Gas come prima.</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Altrimenti, </a:t>
            </a:r>
            <a:r>
              <a:rPr lang="it-IT" sz="900" kern="0" dirty="0">
                <a:solidFill>
                  <a:schemeClr val="tx1"/>
                </a:solidFill>
                <a:latin typeface="Myriad Pro"/>
                <a:cs typeface="Calibri" pitchFamily="34" charset="0"/>
              </a:rPr>
              <a:t>prima di creare nuove Tariffe e Regole</a:t>
            </a:r>
            <a:r>
              <a:rPr lang="it-IT" sz="900" b="0" kern="0" dirty="0">
                <a:solidFill>
                  <a:schemeClr val="tx1"/>
                </a:solidFill>
                <a:latin typeface="Myriad Pro"/>
                <a:cs typeface="Calibri" pitchFamily="34" charset="0"/>
              </a:rPr>
              <a:t>, vi suggeriamo di modificare la regola “</a:t>
            </a:r>
            <a:r>
              <a:rPr lang="it-IT" sz="900" b="0" kern="0" dirty="0" err="1">
                <a:solidFill>
                  <a:schemeClr val="tx1"/>
                </a:solidFill>
                <a:latin typeface="Myriad Pro"/>
                <a:cs typeface="Calibri" pitchFamily="34" charset="0"/>
              </a:rPr>
              <a:t>Défault</a:t>
            </a:r>
            <a:r>
              <a:rPr lang="it-IT" sz="900" b="0" kern="0" dirty="0">
                <a:solidFill>
                  <a:schemeClr val="tx1"/>
                </a:solidFill>
                <a:latin typeface="Myriad Pro"/>
                <a:cs typeface="Calibri" pitchFamily="34" charset="0"/>
              </a:rPr>
              <a:t>“ impostando una data di fine di validità </a:t>
            </a:r>
            <a:r>
              <a:rPr lang="it-IT" sz="800" b="0" i="1" kern="0" dirty="0">
                <a:solidFill>
                  <a:schemeClr val="tx1"/>
                </a:solidFill>
                <a:latin typeface="Myriad Pro"/>
                <a:cs typeface="Calibri" pitchFamily="34" charset="0"/>
              </a:rPr>
              <a:t>(es. la fine del mese precedente in cui è stato aggiornato il web server)</a:t>
            </a:r>
            <a:endParaRPr lang="it-IT" sz="900" b="0" i="1" kern="0" dirty="0">
              <a:solidFill>
                <a:schemeClr val="tx1"/>
              </a:solidFill>
              <a:latin typeface="Myriad Pro"/>
              <a:cs typeface="Calibri" pitchFamily="34" charset="0"/>
            </a:endParaRPr>
          </a:p>
        </p:txBody>
      </p:sp>
      <p:pic>
        <p:nvPicPr>
          <p:cNvPr id="2" name="Immagine 1">
            <a:extLst>
              <a:ext uri="{FF2B5EF4-FFF2-40B4-BE49-F238E27FC236}">
                <a16:creationId xmlns:a16="http://schemas.microsoft.com/office/drawing/2014/main" id="{BACBB436-1C78-4EBD-9E36-28F4B7296CD4}"/>
              </a:ext>
            </a:extLst>
          </p:cNvPr>
          <p:cNvPicPr>
            <a:picLocks noChangeAspect="1"/>
          </p:cNvPicPr>
          <p:nvPr/>
        </p:nvPicPr>
        <p:blipFill>
          <a:blip r:embed="rId2"/>
          <a:stretch>
            <a:fillRect/>
          </a:stretch>
        </p:blipFill>
        <p:spPr>
          <a:xfrm>
            <a:off x="2772000" y="2124000"/>
            <a:ext cx="2753437" cy="1980000"/>
          </a:xfrm>
          <a:prstGeom prst="rect">
            <a:avLst/>
          </a:prstGeom>
        </p:spPr>
      </p:pic>
      <p:pic>
        <p:nvPicPr>
          <p:cNvPr id="3" name="Immagine 2">
            <a:extLst>
              <a:ext uri="{FF2B5EF4-FFF2-40B4-BE49-F238E27FC236}">
                <a16:creationId xmlns:a16="http://schemas.microsoft.com/office/drawing/2014/main" id="{6300108A-C097-4C08-80D5-85DB40CEC6E9}"/>
              </a:ext>
            </a:extLst>
          </p:cNvPr>
          <p:cNvPicPr>
            <a:picLocks noChangeAspect="1"/>
          </p:cNvPicPr>
          <p:nvPr/>
        </p:nvPicPr>
        <p:blipFill>
          <a:blip r:embed="rId3"/>
          <a:stretch>
            <a:fillRect/>
          </a:stretch>
        </p:blipFill>
        <p:spPr>
          <a:xfrm>
            <a:off x="2772000" y="4140000"/>
            <a:ext cx="2753437" cy="1980000"/>
          </a:xfrm>
          <a:prstGeom prst="rect">
            <a:avLst/>
          </a:prstGeom>
        </p:spPr>
      </p:pic>
      <p:pic>
        <p:nvPicPr>
          <p:cNvPr id="4" name="Immagine 3">
            <a:extLst>
              <a:ext uri="{FF2B5EF4-FFF2-40B4-BE49-F238E27FC236}">
                <a16:creationId xmlns:a16="http://schemas.microsoft.com/office/drawing/2014/main" id="{020F3A09-88B9-4CBA-84BE-07011DD44242}"/>
              </a:ext>
            </a:extLst>
          </p:cNvPr>
          <p:cNvPicPr>
            <a:picLocks noChangeAspect="1"/>
          </p:cNvPicPr>
          <p:nvPr/>
        </p:nvPicPr>
        <p:blipFill>
          <a:blip r:embed="rId4"/>
          <a:stretch>
            <a:fillRect/>
          </a:stretch>
        </p:blipFill>
        <p:spPr>
          <a:xfrm>
            <a:off x="2771999" y="7157377"/>
            <a:ext cx="2753437" cy="1980000"/>
          </a:xfrm>
          <a:prstGeom prst="rect">
            <a:avLst/>
          </a:prstGeom>
        </p:spPr>
      </p:pic>
      <p:sp>
        <p:nvSpPr>
          <p:cNvPr id="36" name="Rettangolo 35">
            <a:extLst>
              <a:ext uri="{FF2B5EF4-FFF2-40B4-BE49-F238E27FC236}">
                <a16:creationId xmlns:a16="http://schemas.microsoft.com/office/drawing/2014/main" id="{717EFABD-CB77-42D0-8F09-229DE2C0B259}"/>
              </a:ext>
            </a:extLst>
          </p:cNvPr>
          <p:cNvSpPr>
            <a:spLocks/>
          </p:cNvSpPr>
          <p:nvPr/>
        </p:nvSpPr>
        <p:spPr bwMode="auto">
          <a:xfrm>
            <a:off x="4822736" y="7997582"/>
            <a:ext cx="432000" cy="144000"/>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cxnSp>
        <p:nvCxnSpPr>
          <p:cNvPr id="40" name="Connettore 1 47">
            <a:extLst>
              <a:ext uri="{FF2B5EF4-FFF2-40B4-BE49-F238E27FC236}">
                <a16:creationId xmlns:a16="http://schemas.microsoft.com/office/drawing/2014/main" id="{04A5A1F1-F31A-4F2F-807E-F0104D209D08}"/>
              </a:ext>
            </a:extLst>
          </p:cNvPr>
          <p:cNvCxnSpPr>
            <a:cxnSpLocks/>
          </p:cNvCxnSpPr>
          <p:nvPr/>
        </p:nvCxnSpPr>
        <p:spPr bwMode="auto">
          <a:xfrm>
            <a:off x="5484262" y="8106532"/>
            <a:ext cx="396000" cy="0"/>
          </a:xfrm>
          <a:prstGeom prst="line">
            <a:avLst/>
          </a:prstGeom>
          <a:solidFill>
            <a:schemeClr val="accent1"/>
          </a:solidFill>
          <a:ln w="57150" cap="flat" cmpd="sng" algn="ctr">
            <a:solidFill>
              <a:srgbClr val="146BBA"/>
            </a:solidFill>
            <a:prstDash val="solid"/>
            <a:round/>
            <a:headEnd type="triangle" w="med" len="med"/>
            <a:tailEnd type="none" w="med" len="med"/>
          </a:ln>
          <a:effectLst/>
        </p:spPr>
      </p:cxnSp>
    </p:spTree>
    <p:extLst>
      <p:ext uri="{BB962C8B-B14F-4D97-AF65-F5344CB8AC3E}">
        <p14:creationId xmlns:p14="http://schemas.microsoft.com/office/powerpoint/2010/main" val="7070184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egnaposto contenuto 5"/>
          <p:cNvSpPr txBox="1">
            <a:spLocks/>
          </p:cNvSpPr>
          <p:nvPr/>
        </p:nvSpPr>
        <p:spPr>
          <a:xfrm>
            <a:off x="2519999" y="1036683"/>
            <a:ext cx="4032000" cy="8005762"/>
          </a:xfrm>
          <a:prstGeom prst="rect">
            <a:avLst/>
          </a:prstGeom>
        </p:spPr>
        <p:txBody>
          <a:bodyPr/>
          <a:lstStyle/>
          <a:p>
            <a:pPr marL="342900" marR="0" lvl="0" indent="-342900" algn="l" defTabSz="914400" rtl="0" eaLnBrk="0" fontAlgn="base" latinLnBrk="0" hangingPunct="0">
              <a:lnSpc>
                <a:spcPct val="100000"/>
              </a:lnSpc>
              <a:spcBef>
                <a:spcPts val="200"/>
              </a:spcBef>
              <a:spcAft>
                <a:spcPct val="0"/>
              </a:spcAft>
              <a:buClrTx/>
              <a:buSzTx/>
              <a:buFontTx/>
              <a:buNone/>
              <a:tabLst/>
              <a:defRPr/>
            </a:pPr>
            <a:r>
              <a:rPr kumimoji="0" lang="it-IT" sz="900" b="1" i="0" u="none" strike="noStrike" kern="0" cap="none" spc="0" normalizeH="0" baseline="0" dirty="0">
                <a:ln>
                  <a:noFill/>
                </a:ln>
                <a:solidFill>
                  <a:srgbClr val="146BBA"/>
                </a:solidFill>
                <a:effectLst/>
                <a:uLnTx/>
                <a:uFillTx/>
                <a:latin typeface="Myriad Pro" pitchFamily="34" charset="0"/>
                <a:ea typeface="+mn-ea"/>
                <a:cs typeface="Calibri" pitchFamily="34" charset="0"/>
              </a:rPr>
              <a:t>7.12.4</a:t>
            </a:r>
            <a:r>
              <a:rPr kumimoji="0" lang="it-IT" sz="900" b="1" i="0" u="none" strike="noStrike" kern="0" cap="none" spc="0" normalizeH="0" baseline="0" dirty="0">
                <a:ln>
                  <a:noFill/>
                </a:ln>
                <a:solidFill>
                  <a:schemeClr val="tx1"/>
                </a:solidFill>
                <a:effectLst/>
                <a:uLnTx/>
                <a:uFillTx/>
                <a:latin typeface="Myriad Pro" pitchFamily="34" charset="0"/>
                <a:ea typeface="+mn-ea"/>
                <a:cs typeface="Calibri" pitchFamily="34" charset="0"/>
              </a:rPr>
              <a:t> Configurazione del</a:t>
            </a:r>
            <a:r>
              <a:rPr lang="it-IT" sz="900" kern="0" dirty="0">
                <a:solidFill>
                  <a:schemeClr val="tx1"/>
                </a:solidFill>
                <a:latin typeface="Myriad Pro" pitchFamily="34" charset="0"/>
                <a:cs typeface="Calibri" pitchFamily="34" charset="0"/>
              </a:rPr>
              <a:t> tempo di campionamento dei dati</a:t>
            </a:r>
            <a:endParaRPr kumimoji="0" lang="it-IT" sz="900" b="1"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algn="l" eaLnBrk="0" hangingPunct="0">
              <a:spcBef>
                <a:spcPts val="200"/>
              </a:spcBef>
              <a:defRPr/>
            </a:pPr>
            <a:r>
              <a:rPr lang="it-IT" sz="900" b="0" kern="0" dirty="0">
                <a:solidFill>
                  <a:schemeClr val="tx1"/>
                </a:solidFill>
                <a:latin typeface="Myriad Pro"/>
                <a:cs typeface="Calibri" pitchFamily="34" charset="0"/>
              </a:rPr>
              <a:t>Configurazione facoltativa, utilizzata per modificare il periodo di registrazione nel database del Web Server dei:</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 dati Elettrici, inclusi i dati statistici (se disponibili sul dispositivo),</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 consumi di Acqua e di Gas</a:t>
            </a:r>
          </a:p>
          <a:p>
            <a:pPr algn="l" eaLnBrk="0" hangingPunct="0">
              <a:spcBef>
                <a:spcPts val="200"/>
              </a:spcBef>
              <a:defRPr/>
            </a:pPr>
            <a:r>
              <a:rPr kumimoji="0" lang="it-IT" sz="900" i="0" u="none" strike="noStrike" kern="0" cap="none" spc="0" normalizeH="0" baseline="0" dirty="0">
                <a:ln>
                  <a:noFill/>
                </a:ln>
                <a:solidFill>
                  <a:srgbClr val="146BBA"/>
                </a:solidFill>
                <a:effectLst/>
                <a:uLnTx/>
                <a:uFillTx/>
                <a:latin typeface="Myriad Pro" pitchFamily="34" charset="0"/>
                <a:ea typeface="+mn-ea"/>
                <a:cs typeface="Calibri" pitchFamily="34" charset="0"/>
              </a:rPr>
              <a:t>Nota: </a:t>
            </a:r>
            <a:r>
              <a:rPr kumimoji="0" lang="it-IT" sz="900" i="0" u="none" strike="noStrike" kern="0" cap="none" spc="0" normalizeH="0" baseline="0" dirty="0">
                <a:ln>
                  <a:noFill/>
                </a:ln>
                <a:solidFill>
                  <a:schemeClr val="tx1"/>
                </a:solidFill>
                <a:effectLst/>
                <a:uLnTx/>
                <a:uFillTx/>
                <a:latin typeface="Myriad Pro" pitchFamily="34" charset="0"/>
                <a:ea typeface="+mn-ea"/>
                <a:cs typeface="Calibri" pitchFamily="34" charset="0"/>
              </a:rPr>
              <a:t> valore predefinito</a:t>
            </a:r>
            <a:r>
              <a:rPr lang="it-IT" sz="900" kern="0" dirty="0">
                <a:solidFill>
                  <a:schemeClr val="tx1"/>
                </a:solidFill>
                <a:latin typeface="Myriad Pro" pitchFamily="34" charset="0"/>
                <a:cs typeface="Calibri" pitchFamily="34" charset="0"/>
              </a:rPr>
              <a:t>:</a:t>
            </a:r>
            <a:r>
              <a:rPr kumimoji="0" lang="it-IT" sz="900" i="0" u="none" strike="noStrike" kern="0" cap="none" spc="0" normalizeH="0" dirty="0">
                <a:ln>
                  <a:noFill/>
                </a:ln>
                <a:solidFill>
                  <a:schemeClr val="tx1"/>
                </a:solidFill>
                <a:effectLst/>
                <a:uLnTx/>
                <a:uFillTx/>
                <a:latin typeface="Myriad Pro" pitchFamily="34" charset="0"/>
                <a:ea typeface="+mn-ea"/>
                <a:cs typeface="Calibri" pitchFamily="34" charset="0"/>
              </a:rPr>
              <a:t> 15 minuti   </a:t>
            </a:r>
            <a:endParaRPr kumimoji="0" lang="it-IT" sz="90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r>
              <a:rPr lang="it-IT" sz="900" b="0" kern="0" dirty="0">
                <a:solidFill>
                  <a:schemeClr val="tx1"/>
                </a:solidFill>
                <a:latin typeface="Myriad Pro" pitchFamily="34" charset="0"/>
                <a:cs typeface="Calibri" pitchFamily="34" charset="0"/>
              </a:rPr>
              <a:t>Il parametro “Tempo di campionamento” influisce su:</a:t>
            </a:r>
          </a:p>
          <a:p>
            <a:pPr lvl="0" algn="l" eaLnBrk="0" hangingPunct="0">
              <a:spcBef>
                <a:spcPts val="200"/>
              </a:spcBef>
              <a:defRPr/>
            </a:pPr>
            <a:r>
              <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 a</a:t>
            </a:r>
            <a:r>
              <a:rPr lang="it-IT" sz="900" b="0" kern="0" dirty="0">
                <a:solidFill>
                  <a:schemeClr val="tx1"/>
                </a:solidFill>
                <a:latin typeface="Myriad Pro" pitchFamily="34" charset="0"/>
                <a:cs typeface="Calibri" pitchFamily="34" charset="0"/>
              </a:rPr>
              <a:t>ggiornamento degli istogrammi nelle pagine di visualizzazione dei consumi</a:t>
            </a:r>
            <a:endParaRPr kumimoji="0" lang="it-IT" sz="900" b="0" i="0" u="none" strike="noStrike" kern="0" cap="none" spc="0" normalizeH="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it-IT" sz="900" b="0" kern="0" dirty="0">
                <a:solidFill>
                  <a:schemeClr val="tx1"/>
                </a:solidFill>
                <a:latin typeface="Myriad Pro" pitchFamily="34" charset="0"/>
                <a:cs typeface="Calibri" pitchFamily="34" charset="0"/>
              </a:rPr>
              <a:t>- la registrazione dei dati di consumo nel database</a:t>
            </a:r>
          </a:p>
          <a:p>
            <a:pPr algn="l" eaLnBrk="0" hangingPunct="0">
              <a:spcBef>
                <a:spcPts val="200"/>
              </a:spcBef>
              <a:defRPr/>
            </a:pPr>
            <a:r>
              <a:rPr lang="it-IT" sz="900" b="0" kern="0" dirty="0">
                <a:solidFill>
                  <a:schemeClr val="tx1"/>
                </a:solidFill>
                <a:latin typeface="Myriad Pro" pitchFamily="34" charset="0"/>
                <a:cs typeface="Calibri" pitchFamily="34" charset="0"/>
              </a:rPr>
              <a:t>- la registrazione dei valori statistici (valori medi, minimi, massimi, ...) per i dispositivi di misura che mettono a disposizione questi valori</a:t>
            </a:r>
          </a:p>
          <a:p>
            <a:pPr lvl="0" algn="l" eaLnBrk="0" hangingPunct="0">
              <a:spcBef>
                <a:spcPts val="200"/>
              </a:spcBef>
              <a:defRPr/>
            </a:pPr>
            <a:r>
              <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 i file “</a:t>
            </a:r>
            <a:r>
              <a:rPr lang="it-IT" sz="900" b="0" kern="0" dirty="0">
                <a:solidFill>
                  <a:schemeClr val="tx1"/>
                </a:solidFill>
                <a:latin typeface="Myriad Pro" pitchFamily="34" charset="0"/>
                <a:cs typeface="Calibri" pitchFamily="34" charset="0"/>
              </a:rPr>
              <a:t>CSV” salvati nello spazio FTP del web server</a:t>
            </a:r>
          </a:p>
          <a:p>
            <a:pPr lvl="0" algn="l" eaLnBrk="0" hangingPunct="0">
              <a:spcBef>
                <a:spcPts val="200"/>
              </a:spcBef>
              <a:defRPr/>
            </a:pPr>
            <a:r>
              <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 i file</a:t>
            </a:r>
            <a:r>
              <a:rPr kumimoji="0" lang="it-IT" sz="900" b="0" i="0" u="none" strike="noStrike" kern="0" cap="none" spc="0" normalizeH="0" dirty="0">
                <a:ln>
                  <a:noFill/>
                </a:ln>
                <a:solidFill>
                  <a:schemeClr val="tx1"/>
                </a:solidFill>
                <a:effectLst/>
                <a:uLnTx/>
                <a:uFillTx/>
                <a:latin typeface="Myriad Pro" pitchFamily="34" charset="0"/>
                <a:ea typeface="+mn-ea"/>
                <a:cs typeface="Calibri" pitchFamily="34" charset="0"/>
              </a:rPr>
              <a:t> “</a:t>
            </a:r>
            <a:r>
              <a:rPr lang="it-IT" sz="900" b="0" kern="0" dirty="0">
                <a:solidFill>
                  <a:schemeClr val="tx1"/>
                </a:solidFill>
                <a:latin typeface="Myriad Pro" pitchFamily="34" charset="0"/>
                <a:cs typeface="Calibri" pitchFamily="34" charset="0"/>
              </a:rPr>
              <a:t>CSV” scaricati con la funzione ˝Download dati” </a:t>
            </a: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r>
              <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Procedura per l’impostazione del parametro: </a:t>
            </a:r>
          </a:p>
          <a:p>
            <a:pPr lvl="0" algn="l">
              <a:spcBef>
                <a:spcPts val="200"/>
              </a:spcBef>
              <a:defRPr/>
            </a:pPr>
            <a:r>
              <a:rPr lang="it-IT" sz="900" b="0" kern="0" dirty="0">
                <a:solidFill>
                  <a:schemeClr val="tx1"/>
                </a:solidFill>
                <a:latin typeface="Myriad Pro"/>
                <a:cs typeface="Calibri" pitchFamily="34" charset="0"/>
              </a:rPr>
              <a:t>Nella home </a:t>
            </a:r>
            <a:r>
              <a:rPr lang="it-IT" sz="900" b="0" kern="0" dirty="0" err="1">
                <a:solidFill>
                  <a:schemeClr val="tx1"/>
                </a:solidFill>
                <a:latin typeface="Myriad Pro"/>
                <a:cs typeface="Calibri" pitchFamily="34" charset="0"/>
              </a:rPr>
              <a:t>page</a:t>
            </a:r>
            <a:r>
              <a:rPr lang="it-IT" sz="900" b="0" kern="0" dirty="0">
                <a:solidFill>
                  <a:schemeClr val="tx1"/>
                </a:solidFill>
                <a:latin typeface="Myriad Pro"/>
                <a:cs typeface="Calibri" pitchFamily="34" charset="0"/>
              </a:rPr>
              <a:t> del Web Server</a:t>
            </a: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endParaRPr lang="it-IT" sz="900" kern="0" dirty="0">
              <a:solidFill>
                <a:schemeClr val="tx1"/>
              </a:solidFill>
              <a:latin typeface="Myriad Pro"/>
              <a:cs typeface="Calibri" pitchFamily="34" charset="0"/>
            </a:endParaRPr>
          </a:p>
          <a:p>
            <a:pPr marL="92075" lvl="0" indent="-92075" algn="l">
              <a:spcBef>
                <a:spcPts val="200"/>
              </a:spcBef>
              <a:defRPr/>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Cliccare su “Configurazione del Web Server”</a:t>
            </a: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lvl="0" indent="-92075" algn="l">
              <a:spcBef>
                <a:spcPts val="200"/>
              </a:spcBef>
              <a:defRPr/>
            </a:pPr>
            <a:endParaRPr lang="it-IT" sz="900" b="0" kern="0" dirty="0">
              <a:solidFill>
                <a:schemeClr val="tx1"/>
              </a:solidFill>
              <a:latin typeface="Myriad Pro"/>
              <a:cs typeface="Calibri" pitchFamily="34" charset="0"/>
            </a:endParaRPr>
          </a:p>
          <a:p>
            <a:pPr marL="92075" indent="-92075" algn="l">
              <a:spcBef>
                <a:spcPts val="200"/>
              </a:spcBef>
              <a:defRPr/>
            </a:pPr>
            <a:r>
              <a:rPr lang="it-IT" sz="900" kern="0" dirty="0">
                <a:solidFill>
                  <a:schemeClr val="tx1"/>
                </a:solidFill>
                <a:latin typeface="Myriad Pro"/>
                <a:cs typeface="Calibri" pitchFamily="34" charset="0"/>
              </a:rPr>
              <a:t>2.</a:t>
            </a:r>
            <a:r>
              <a:rPr lang="it-IT" sz="900" b="0" kern="0" dirty="0">
                <a:solidFill>
                  <a:schemeClr val="tx1"/>
                </a:solidFill>
                <a:latin typeface="Myriad Pro"/>
                <a:cs typeface="Calibri" pitchFamily="34" charset="0"/>
              </a:rPr>
              <a:t> Cliccare su “Impostazioni del web server”</a:t>
            </a:r>
          </a:p>
          <a:p>
            <a:pPr marL="92075" indent="-92075" algn="l">
              <a:spcBef>
                <a:spcPts val="200"/>
              </a:spcBef>
              <a:defRPr/>
            </a:pPr>
            <a:endParaRPr lang="it-IT" sz="900" b="0" kern="0" dirty="0">
              <a:solidFill>
                <a:schemeClr val="tx1"/>
              </a:solidFill>
              <a:latin typeface="Myriad Pro"/>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p:txBody>
      </p:sp>
      <p:pic>
        <p:nvPicPr>
          <p:cNvPr id="21" name="Picture 2"/>
          <p:cNvPicPr>
            <a:picLocks noChangeAspect="1" noChangeArrowheads="1"/>
          </p:cNvPicPr>
          <p:nvPr/>
        </p:nvPicPr>
        <p:blipFill>
          <a:blip r:embed="rId3" cstate="print"/>
          <a:srcRect/>
          <a:stretch>
            <a:fillRect/>
          </a:stretch>
        </p:blipFill>
        <p:spPr bwMode="auto">
          <a:xfrm>
            <a:off x="2988000" y="3888000"/>
            <a:ext cx="2753438" cy="1980000"/>
          </a:xfrm>
          <a:prstGeom prst="rect">
            <a:avLst/>
          </a:prstGeom>
          <a:noFill/>
          <a:ln w="9525">
            <a:noFill/>
            <a:miter lim="800000"/>
            <a:headEnd/>
            <a:tailEnd/>
          </a:ln>
        </p:spPr>
      </p:pic>
      <p:grpSp>
        <p:nvGrpSpPr>
          <p:cNvPr id="22" name="Gruppo 20"/>
          <p:cNvGrpSpPr/>
          <p:nvPr/>
        </p:nvGrpSpPr>
        <p:grpSpPr>
          <a:xfrm>
            <a:off x="4068000" y="4464000"/>
            <a:ext cx="293824" cy="360000"/>
            <a:chOff x="1483200" y="4590000"/>
            <a:chExt cx="293824" cy="360000"/>
          </a:xfrm>
        </p:grpSpPr>
        <p:pic>
          <p:nvPicPr>
            <p:cNvPr id="23"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4" name="CasellaDiTesto 23"/>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3" name="Immagine 12">
            <a:extLst>
              <a:ext uri="{FF2B5EF4-FFF2-40B4-BE49-F238E27FC236}">
                <a16:creationId xmlns:a16="http://schemas.microsoft.com/office/drawing/2014/main" id="{EEAE265F-E081-4AF0-8BA9-BC32B391924F}"/>
              </a:ext>
            </a:extLst>
          </p:cNvPr>
          <p:cNvPicPr>
            <a:picLocks noChangeAspect="1"/>
          </p:cNvPicPr>
          <p:nvPr/>
        </p:nvPicPr>
        <p:blipFill>
          <a:blip r:embed="rId5"/>
          <a:stretch>
            <a:fillRect/>
          </a:stretch>
        </p:blipFill>
        <p:spPr>
          <a:xfrm>
            <a:off x="2988001" y="6228000"/>
            <a:ext cx="2753437" cy="1980000"/>
          </a:xfrm>
          <a:prstGeom prst="rect">
            <a:avLst/>
          </a:prstGeom>
        </p:spPr>
      </p:pic>
      <p:grpSp>
        <p:nvGrpSpPr>
          <p:cNvPr id="14" name="Gruppo 23">
            <a:extLst>
              <a:ext uri="{FF2B5EF4-FFF2-40B4-BE49-F238E27FC236}">
                <a16:creationId xmlns:a16="http://schemas.microsoft.com/office/drawing/2014/main" id="{C46AFDEF-5242-4B1D-85F3-15A53C69CCB6}"/>
              </a:ext>
            </a:extLst>
          </p:cNvPr>
          <p:cNvGrpSpPr/>
          <p:nvPr/>
        </p:nvGrpSpPr>
        <p:grpSpPr>
          <a:xfrm>
            <a:off x="4068000" y="6804000"/>
            <a:ext cx="293824" cy="360000"/>
            <a:chOff x="1483200" y="4590000"/>
            <a:chExt cx="293824" cy="360000"/>
          </a:xfrm>
        </p:grpSpPr>
        <p:pic>
          <p:nvPicPr>
            <p:cNvPr id="15" name="Picture 3" descr="C:\Users\Enrico Diani\Desktop\Mano IME.png">
              <a:extLst>
                <a:ext uri="{FF2B5EF4-FFF2-40B4-BE49-F238E27FC236}">
                  <a16:creationId xmlns:a16="http://schemas.microsoft.com/office/drawing/2014/main" id="{0B13904F-8B3A-4FBA-89C1-BD4EC7336896}"/>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16" name="CasellaDiTesto 15">
              <a:extLst>
                <a:ext uri="{FF2B5EF4-FFF2-40B4-BE49-F238E27FC236}">
                  <a16:creationId xmlns:a16="http://schemas.microsoft.com/office/drawing/2014/main" id="{0F78FE08-5A04-4E93-93A3-3462E0CC11B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egnaposto contenuto 5"/>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cs typeface="Calibri" pitchFamily="34" charset="0"/>
            </a:endParaRPr>
          </a:p>
          <a:p>
            <a:pPr marL="457200" indent="-457200" algn="l">
              <a:spcBef>
                <a:spcPts val="200"/>
              </a:spcBef>
              <a:defRPr/>
            </a:pPr>
            <a:r>
              <a:rPr lang="it-IT" sz="900" kern="0" dirty="0">
                <a:solidFill>
                  <a:schemeClr val="tx1"/>
                </a:solidFill>
                <a:latin typeface="Myriad Pro"/>
                <a:cs typeface="Calibri" pitchFamily="34" charset="0"/>
              </a:rPr>
              <a:t>3.</a:t>
            </a:r>
            <a:r>
              <a:rPr lang="it-IT" sz="900" b="0" kern="0" dirty="0">
                <a:solidFill>
                  <a:schemeClr val="tx1"/>
                </a:solidFill>
                <a:latin typeface="Myriad Pro"/>
                <a:cs typeface="Calibri" pitchFamily="34" charset="0"/>
              </a:rPr>
              <a:t> Cliccare su “CSV e altre impostazioni”</a:t>
            </a:r>
          </a:p>
          <a:p>
            <a:pPr marL="457200" lvl="0" indent="-457200" algn="l">
              <a:spcBef>
                <a:spcPts val="200"/>
              </a:spcBef>
              <a:defRPr/>
            </a:pPr>
            <a:endParaRPr lang="it-IT" sz="900" kern="0" dirty="0">
              <a:solidFill>
                <a:schemeClr val="tx1"/>
              </a:solidFill>
              <a:latin typeface="Myriad Pro" pitchFamily="34" charset="0"/>
              <a:cs typeface="Calibri" pitchFamily="34" charset="0"/>
            </a:endParaRPr>
          </a:p>
          <a:p>
            <a:pPr marL="457200" lvl="0" indent="-457200" algn="l">
              <a:spcBef>
                <a:spcPts val="200"/>
              </a:spcBef>
              <a:defRPr/>
            </a:pPr>
            <a:endParaRPr lang="it-IT" sz="900" kern="0" dirty="0">
              <a:solidFill>
                <a:schemeClr val="tx1"/>
              </a:solidFill>
              <a:latin typeface="Myriad Pro" pitchFamily="34" charset="0"/>
              <a:cs typeface="Calibri" pitchFamily="34" charset="0"/>
            </a:endParaRPr>
          </a:p>
          <a:p>
            <a:pPr marL="457200" lvl="0" indent="-457200" algn="l">
              <a:spcBef>
                <a:spcPts val="200"/>
              </a:spcBef>
              <a:defRPr/>
            </a:pPr>
            <a:endParaRPr lang="it-IT" sz="900" kern="0" dirty="0">
              <a:solidFill>
                <a:schemeClr val="tx1"/>
              </a:solidFill>
              <a:latin typeface="Myriad Pro" pitchFamily="34" charset="0"/>
              <a:cs typeface="Calibri" pitchFamily="34" charset="0"/>
            </a:endParaRPr>
          </a:p>
          <a:p>
            <a:pPr marL="457200" lvl="0" indent="-457200" algn="l">
              <a:spcBef>
                <a:spcPts val="200"/>
              </a:spcBef>
              <a:defRPr/>
            </a:pPr>
            <a:endParaRPr lang="it-IT" sz="900" kern="0" dirty="0">
              <a:solidFill>
                <a:schemeClr val="tx1"/>
              </a:solidFill>
              <a:latin typeface="Myriad Pro" pitchFamily="34" charset="0"/>
              <a:cs typeface="Calibri" pitchFamily="34" charset="0"/>
            </a:endParaRPr>
          </a:p>
          <a:p>
            <a:pPr marL="457200" lvl="0" indent="-457200" algn="l">
              <a:spcBef>
                <a:spcPts val="200"/>
              </a:spcBef>
              <a:defRPr/>
            </a:pPr>
            <a:endParaRPr lang="it-IT" sz="900" kern="0" dirty="0">
              <a:solidFill>
                <a:schemeClr val="tx1"/>
              </a:solidFill>
              <a:latin typeface="Myriad Pro" pitchFamily="34" charset="0"/>
              <a:cs typeface="Calibri" pitchFamily="34" charset="0"/>
            </a:endParaRPr>
          </a:p>
          <a:p>
            <a:pPr marL="457200" lvl="0" indent="-457200" algn="l">
              <a:spcBef>
                <a:spcPts val="200"/>
              </a:spcBef>
              <a:defRPr/>
            </a:pPr>
            <a:endParaRPr lang="it-IT" sz="900" kern="0" dirty="0">
              <a:solidFill>
                <a:schemeClr val="tx1"/>
              </a:solidFill>
              <a:latin typeface="Myriad Pro" pitchFamily="34" charset="0"/>
              <a:cs typeface="Calibri" pitchFamily="34" charset="0"/>
            </a:endParaRPr>
          </a:p>
          <a:p>
            <a:pPr marL="457200" lvl="0" indent="-457200" algn="l">
              <a:spcBef>
                <a:spcPts val="200"/>
              </a:spcBef>
              <a:defRPr/>
            </a:pPr>
            <a:endParaRPr lang="it-IT" sz="900" kern="0" dirty="0">
              <a:solidFill>
                <a:schemeClr val="tx1"/>
              </a:solidFill>
              <a:latin typeface="Myriad Pro" pitchFamily="34" charset="0"/>
              <a:cs typeface="Calibri" pitchFamily="34" charset="0"/>
            </a:endParaRPr>
          </a:p>
          <a:p>
            <a:pPr marL="457200" lvl="0" indent="-457200" algn="l">
              <a:spcBef>
                <a:spcPts val="200"/>
              </a:spcBef>
              <a:defRPr/>
            </a:pPr>
            <a:endParaRPr lang="it-IT" sz="900" kern="0" dirty="0">
              <a:solidFill>
                <a:schemeClr val="tx1"/>
              </a:solidFill>
              <a:latin typeface="Myriad Pro" pitchFamily="34" charset="0"/>
              <a:cs typeface="Calibri" pitchFamily="34" charset="0"/>
            </a:endParaRPr>
          </a:p>
          <a:p>
            <a:pPr marL="457200" lvl="0" indent="-457200" algn="l">
              <a:spcBef>
                <a:spcPts val="200"/>
              </a:spcBef>
              <a:defRPr/>
            </a:pPr>
            <a:endParaRPr lang="it-IT" sz="900" kern="0" dirty="0">
              <a:solidFill>
                <a:schemeClr val="tx1"/>
              </a:solidFill>
              <a:latin typeface="Myriad Pro" pitchFamily="34" charset="0"/>
              <a:cs typeface="Calibri" pitchFamily="34" charset="0"/>
            </a:endParaRPr>
          </a:p>
          <a:p>
            <a:pPr marL="457200" lvl="0" indent="-457200" algn="l">
              <a:spcBef>
                <a:spcPts val="200"/>
              </a:spcBef>
              <a:defRPr/>
            </a:pPr>
            <a:endParaRPr lang="it-IT" sz="900" kern="0" dirty="0">
              <a:solidFill>
                <a:schemeClr val="tx1"/>
              </a:solidFill>
              <a:latin typeface="Myriad Pro" pitchFamily="34" charset="0"/>
              <a:cs typeface="Calibri" pitchFamily="34" charset="0"/>
            </a:endParaRPr>
          </a:p>
          <a:p>
            <a:pPr marL="457200" lvl="0" indent="-457200" algn="l">
              <a:spcBef>
                <a:spcPts val="200"/>
              </a:spcBef>
              <a:defRPr/>
            </a:pPr>
            <a:endParaRPr lang="it-IT" sz="900" kern="0" dirty="0">
              <a:solidFill>
                <a:schemeClr val="tx1"/>
              </a:solidFill>
              <a:latin typeface="Myriad Pro" pitchFamily="34" charset="0"/>
              <a:cs typeface="Calibri" pitchFamily="34" charset="0"/>
            </a:endParaRPr>
          </a:p>
          <a:p>
            <a:pPr marL="457200" lvl="0" indent="-457200" algn="l">
              <a:spcBef>
                <a:spcPts val="200"/>
              </a:spcBef>
              <a:defRPr/>
            </a:pPr>
            <a:endParaRPr lang="it-IT" sz="900" kern="0" dirty="0">
              <a:solidFill>
                <a:schemeClr val="tx1"/>
              </a:solidFill>
              <a:latin typeface="Myriad Pro" pitchFamily="34" charset="0"/>
              <a:cs typeface="Calibri" pitchFamily="34" charset="0"/>
            </a:endParaRPr>
          </a:p>
          <a:p>
            <a:pPr marL="457200" lvl="0" indent="-457200" algn="l">
              <a:spcBef>
                <a:spcPts val="200"/>
              </a:spcBef>
              <a:defRPr/>
            </a:pPr>
            <a:endParaRPr lang="it-IT" sz="900" kern="0" dirty="0">
              <a:solidFill>
                <a:schemeClr val="tx1"/>
              </a:solidFill>
              <a:latin typeface="Myriad Pro" pitchFamily="34" charset="0"/>
              <a:cs typeface="Calibri" pitchFamily="34" charset="0"/>
            </a:endParaRPr>
          </a:p>
          <a:p>
            <a:pPr marL="457200" lvl="0" indent="-457200" algn="l">
              <a:spcBef>
                <a:spcPts val="200"/>
              </a:spcBef>
              <a:defRPr/>
            </a:pPr>
            <a:r>
              <a:rPr lang="it-IT" sz="900" kern="0" dirty="0">
                <a:solidFill>
                  <a:schemeClr val="tx1"/>
                </a:solidFill>
                <a:latin typeface="Myriad Pro" pitchFamily="34" charset="0"/>
                <a:cs typeface="Calibri" pitchFamily="34" charset="0"/>
              </a:rPr>
              <a:t>4.</a:t>
            </a:r>
            <a:r>
              <a:rPr lang="it-IT" sz="900" b="0" kern="0" dirty="0">
                <a:solidFill>
                  <a:schemeClr val="tx1"/>
                </a:solidFill>
                <a:latin typeface="Myriad Pro" pitchFamily="34" charset="0"/>
                <a:cs typeface="Calibri" pitchFamily="34" charset="0"/>
              </a:rPr>
              <a:t> Seleziona il valore del tempo di campionamento.</a:t>
            </a:r>
          </a:p>
          <a:p>
            <a:pPr marL="85725" lvl="0" indent="-85725" algn="l">
              <a:spcBef>
                <a:spcPts val="200"/>
              </a:spcBef>
            </a:pPr>
            <a:r>
              <a:rPr lang="it-IT" sz="900" kern="0" dirty="0">
                <a:solidFill>
                  <a:schemeClr val="tx1"/>
                </a:solidFill>
                <a:latin typeface="Myriad Pro" pitchFamily="34" charset="0"/>
                <a:cs typeface="Calibri" pitchFamily="34" charset="0"/>
              </a:rPr>
              <a:t>5.</a:t>
            </a:r>
            <a:r>
              <a:rPr lang="it-IT" sz="900" b="0" kern="0" dirty="0">
                <a:solidFill>
                  <a:schemeClr val="tx1"/>
                </a:solidFill>
                <a:latin typeface="Myriad Pro" pitchFamily="34" charset="0"/>
                <a:cs typeface="Calibri" pitchFamily="34" charset="0"/>
              </a:rPr>
              <a:t> Cliccare su “Salva”</a:t>
            </a:r>
          </a:p>
          <a:p>
            <a:pPr marL="85725" lvl="0" indent="-85725" algn="l">
              <a:spcBef>
                <a:spcPts val="200"/>
              </a:spcBef>
            </a:pPr>
            <a:endParaRPr lang="it-IT" sz="900" b="0" kern="0" dirty="0">
              <a:solidFill>
                <a:schemeClr val="tx1"/>
              </a:solidFill>
              <a:latin typeface="Myriad Pro" pitchFamily="34" charset="0"/>
              <a:cs typeface="Calibri" pitchFamily="34" charset="0"/>
            </a:endParaRPr>
          </a:p>
          <a:p>
            <a:pPr lvl="0" algn="l">
              <a:spcBef>
                <a:spcPts val="200"/>
              </a:spcBef>
              <a:defRPr/>
            </a:pPr>
            <a:r>
              <a:rPr lang="it-IT" sz="900" kern="0" dirty="0">
                <a:solidFill>
                  <a:srgbClr val="146BBA"/>
                </a:solidFill>
                <a:latin typeface="Myriad Pro" pitchFamily="34" charset="0"/>
                <a:cs typeface="Calibri" pitchFamily="34" charset="0"/>
              </a:rPr>
              <a:t>Nota: </a:t>
            </a:r>
            <a:r>
              <a:rPr lang="it-IT" sz="900" kern="0" dirty="0">
                <a:solidFill>
                  <a:schemeClr val="tx1"/>
                </a:solidFill>
                <a:latin typeface="Myriad Pro" pitchFamily="34" charset="0"/>
                <a:cs typeface="Calibri" pitchFamily="34" charset="0"/>
              </a:rPr>
              <a:t>il cambiamento di questo parametro non influisce sui dati già salvati dal Web Server prima della modifica del valore.</a:t>
            </a:r>
          </a:p>
        </p:txBody>
      </p:sp>
      <p:pic>
        <p:nvPicPr>
          <p:cNvPr id="72706" name="Picture 2" descr="C:\Users\Enrico Diani\Desktop\Manuali Soluzione Misura EDIA\Measure Web Server\ime\big\IT\Web Server configuration - Web Server settings - CSV &amp; other options - Change sample rate.png"/>
          <p:cNvPicPr>
            <a:picLocks noChangeAspect="1" noChangeArrowheads="1"/>
          </p:cNvPicPr>
          <p:nvPr/>
        </p:nvPicPr>
        <p:blipFill>
          <a:blip r:embed="rId3" cstate="print"/>
          <a:srcRect/>
          <a:stretch>
            <a:fillRect/>
          </a:stretch>
        </p:blipFill>
        <p:spPr bwMode="auto">
          <a:xfrm>
            <a:off x="2988000" y="3528000"/>
            <a:ext cx="2753438" cy="1980000"/>
          </a:xfrm>
          <a:prstGeom prst="rect">
            <a:avLst/>
          </a:prstGeom>
          <a:noFill/>
        </p:spPr>
      </p:pic>
      <p:grpSp>
        <p:nvGrpSpPr>
          <p:cNvPr id="19" name="Gruppo 18"/>
          <p:cNvGrpSpPr/>
          <p:nvPr/>
        </p:nvGrpSpPr>
        <p:grpSpPr>
          <a:xfrm>
            <a:off x="4176000" y="4356000"/>
            <a:ext cx="293824" cy="360000"/>
            <a:chOff x="1483200" y="4590000"/>
            <a:chExt cx="293824" cy="360000"/>
          </a:xfrm>
        </p:grpSpPr>
        <p:pic>
          <p:nvPicPr>
            <p:cNvPr id="20"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1" name="CasellaDiTesto 2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22" name="Gruppo 49"/>
          <p:cNvGrpSpPr/>
          <p:nvPr/>
        </p:nvGrpSpPr>
        <p:grpSpPr>
          <a:xfrm>
            <a:off x="5292000" y="5256000"/>
            <a:ext cx="293824" cy="360000"/>
            <a:chOff x="1483200" y="4590000"/>
            <a:chExt cx="293824" cy="360000"/>
          </a:xfrm>
        </p:grpSpPr>
        <p:pic>
          <p:nvPicPr>
            <p:cNvPr id="23"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4" name="CasellaDiTesto 23"/>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pic>
        <p:nvPicPr>
          <p:cNvPr id="15" name="Picture 3">
            <a:extLst>
              <a:ext uri="{FF2B5EF4-FFF2-40B4-BE49-F238E27FC236}">
                <a16:creationId xmlns:a16="http://schemas.microsoft.com/office/drawing/2014/main" id="{298D3D47-CD41-477C-8039-46DEB2779E21}"/>
              </a:ext>
            </a:extLst>
          </p:cNvPr>
          <p:cNvPicPr>
            <a:picLocks noChangeAspect="1" noChangeArrowheads="1"/>
          </p:cNvPicPr>
          <p:nvPr/>
        </p:nvPicPr>
        <p:blipFill>
          <a:blip r:embed="rId5" cstate="print"/>
          <a:srcRect/>
          <a:stretch>
            <a:fillRect/>
          </a:stretch>
        </p:blipFill>
        <p:spPr bwMode="auto">
          <a:xfrm>
            <a:off x="2988000" y="1224000"/>
            <a:ext cx="2753438" cy="1980000"/>
          </a:xfrm>
          <a:prstGeom prst="rect">
            <a:avLst/>
          </a:prstGeom>
          <a:noFill/>
          <a:ln w="9525">
            <a:noFill/>
            <a:miter lim="800000"/>
            <a:headEnd/>
            <a:tailEnd/>
          </a:ln>
        </p:spPr>
      </p:pic>
      <p:grpSp>
        <p:nvGrpSpPr>
          <p:cNvPr id="27" name="Gruppo 18"/>
          <p:cNvGrpSpPr/>
          <p:nvPr/>
        </p:nvGrpSpPr>
        <p:grpSpPr>
          <a:xfrm>
            <a:off x="4068000" y="1908000"/>
            <a:ext cx="293824" cy="360000"/>
            <a:chOff x="1483200" y="4590000"/>
            <a:chExt cx="293824" cy="360000"/>
          </a:xfrm>
        </p:grpSpPr>
        <p:pic>
          <p:nvPicPr>
            <p:cNvPr id="28"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9" name="CasellaDiTesto 28"/>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Segnaposto contenuto 5">
            <a:extLst>
              <a:ext uri="{FF2B5EF4-FFF2-40B4-BE49-F238E27FC236}">
                <a16:creationId xmlns:a16="http://schemas.microsoft.com/office/drawing/2014/main" id="{F5A1FEDA-F748-4C38-9F53-9982AE3E2FF9}"/>
              </a:ext>
            </a:extLst>
          </p:cNvPr>
          <p:cNvSpPr txBox="1">
            <a:spLocks/>
          </p:cNvSpPr>
          <p:nvPr/>
        </p:nvSpPr>
        <p:spPr bwMode="auto">
          <a:xfrm>
            <a:off x="2520000"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l">
              <a:spcBef>
                <a:spcPts val="200"/>
              </a:spcBef>
              <a:buNone/>
            </a:pPr>
            <a:r>
              <a:rPr lang="it-IT" sz="900" dirty="0">
                <a:solidFill>
                  <a:srgbClr val="146BBA"/>
                </a:solidFill>
                <a:latin typeface="Myriad Pro" panose="020B0503030403020204" pitchFamily="34" charset="0"/>
              </a:rPr>
              <a:t>7.12.5</a:t>
            </a:r>
            <a:r>
              <a:rPr lang="it-IT" sz="900" dirty="0">
                <a:solidFill>
                  <a:schemeClr val="tx1"/>
                </a:solidFill>
                <a:latin typeface="Myriad Pro" panose="020B0503030403020204" pitchFamily="34" charset="0"/>
              </a:rPr>
              <a:t> Funzione Master/Slave</a:t>
            </a:r>
          </a:p>
          <a:p>
            <a:pPr algn="l">
              <a:spcBef>
                <a:spcPts val="200"/>
              </a:spcBef>
              <a:buNone/>
            </a:pPr>
            <a:r>
              <a:rPr lang="it-IT" sz="900" b="0" dirty="0">
                <a:solidFill>
                  <a:schemeClr val="tx1"/>
                </a:solidFill>
                <a:latin typeface="Myriad Pro" panose="020B0503030403020204" pitchFamily="34" charset="0"/>
              </a:rPr>
              <a:t>Questa funzione permette di utilizzare un Web server come “Master“ di uno o più Web server “Slave“ al fine di consentire al “Master“ di acquisire i dati di consumo registrati dagli “Slave“.</a:t>
            </a:r>
          </a:p>
          <a:p>
            <a:pPr algn="l">
              <a:spcBef>
                <a:spcPts val="200"/>
              </a:spcBef>
              <a:buNone/>
            </a:pPr>
            <a:r>
              <a:rPr lang="it-IT" sz="900" b="0" dirty="0">
                <a:solidFill>
                  <a:schemeClr val="tx1"/>
                </a:solidFill>
                <a:latin typeface="Myriad Pro" panose="020B0503030403020204" pitchFamily="34" charset="0"/>
              </a:rPr>
              <a:t>La funzione consente di gestire, per esempio:</a:t>
            </a:r>
            <a:br>
              <a:rPr lang="it-IT" sz="900" b="0" dirty="0">
                <a:solidFill>
                  <a:schemeClr val="tx1"/>
                </a:solidFill>
                <a:latin typeface="Myriad Pro" panose="020B0503030403020204" pitchFamily="34" charset="0"/>
              </a:rPr>
            </a:br>
            <a:r>
              <a:rPr lang="it-IT" sz="900" b="0" dirty="0">
                <a:solidFill>
                  <a:schemeClr val="tx1"/>
                </a:solidFill>
                <a:latin typeface="Myriad Pro" panose="020B0503030403020204" pitchFamily="34" charset="0"/>
              </a:rPr>
              <a:t>- installazioni con livelli multipli</a:t>
            </a:r>
            <a:br>
              <a:rPr lang="it-IT" sz="900" b="0" dirty="0">
                <a:solidFill>
                  <a:schemeClr val="tx1"/>
                </a:solidFill>
                <a:latin typeface="Myriad Pro" panose="020B0503030403020204" pitchFamily="34" charset="0"/>
              </a:rPr>
            </a:br>
            <a:r>
              <a:rPr lang="it-IT" sz="900" b="0" dirty="0">
                <a:solidFill>
                  <a:schemeClr val="tx1"/>
                </a:solidFill>
                <a:latin typeface="Myriad Pro" panose="020B0503030403020204" pitchFamily="34" charset="0"/>
              </a:rPr>
              <a:t>- sistemi con più di 255 punti di misura</a:t>
            </a: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r>
              <a:rPr lang="it-IT" sz="900" b="0" dirty="0">
                <a:solidFill>
                  <a:schemeClr val="tx1"/>
                </a:solidFill>
                <a:latin typeface="Myriad Pro" panose="020B0503030403020204" pitchFamily="34" charset="0"/>
              </a:rPr>
              <a:t>Esempio 1:</a:t>
            </a: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r>
              <a:rPr lang="it-IT" sz="900" b="0" dirty="0">
                <a:solidFill>
                  <a:schemeClr val="tx1"/>
                </a:solidFill>
                <a:latin typeface="Myriad Pro" panose="020B0503030403020204" pitchFamily="34" charset="0"/>
              </a:rPr>
              <a:t>Esempio 2:</a:t>
            </a: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r>
              <a:rPr lang="it-IT" sz="900" b="0" dirty="0">
                <a:solidFill>
                  <a:schemeClr val="tx1"/>
                </a:solidFill>
                <a:latin typeface="Myriad Pro" panose="020B0503030403020204" pitchFamily="34" charset="0"/>
              </a:rPr>
              <a:t>I dati che possono essere acquisiti dal Web server come “Master“ sono i seguenti:</a:t>
            </a:r>
          </a:p>
          <a:p>
            <a:pPr marL="0" indent="0" algn="l">
              <a:spcBef>
                <a:spcPts val="200"/>
              </a:spcBef>
              <a:buNone/>
            </a:pPr>
            <a:r>
              <a:rPr lang="it-IT" sz="900" b="0" dirty="0">
                <a:solidFill>
                  <a:schemeClr val="tx1"/>
                </a:solidFill>
                <a:latin typeface="Myriad Pro" panose="020B0503030403020204" pitchFamily="34" charset="0"/>
              </a:rPr>
              <a:t>- </a:t>
            </a:r>
            <a:r>
              <a:rPr lang="it-IT" sz="900" b="0" kern="0" dirty="0">
                <a:solidFill>
                  <a:schemeClr val="tx1"/>
                </a:solidFill>
                <a:latin typeface="Myriad Pro"/>
                <a:cs typeface="Calibri" pitchFamily="34" charset="0"/>
              </a:rPr>
              <a:t>Energia attiva positiva di uno specifico Dispositivo</a:t>
            </a:r>
          </a:p>
          <a:p>
            <a:pPr marL="0" indent="0" algn="l">
              <a:spcBef>
                <a:spcPts val="200"/>
              </a:spcBef>
              <a:buNone/>
            </a:pPr>
            <a:r>
              <a:rPr lang="it-IT" sz="900" b="0" dirty="0">
                <a:solidFill>
                  <a:schemeClr val="tx1"/>
                </a:solidFill>
                <a:latin typeface="Myriad Pro" panose="020B0503030403020204" pitchFamily="34" charset="0"/>
              </a:rPr>
              <a:t>- </a:t>
            </a:r>
            <a:r>
              <a:rPr lang="it-IT" sz="900" b="0" kern="0" dirty="0">
                <a:solidFill>
                  <a:schemeClr val="tx1"/>
                </a:solidFill>
                <a:latin typeface="Myriad Pro"/>
                <a:cs typeface="Calibri" pitchFamily="34" charset="0"/>
              </a:rPr>
              <a:t>Energia attiva positiva di uno specifico Carico</a:t>
            </a:r>
          </a:p>
          <a:p>
            <a:pPr marL="0" indent="0" algn="l">
              <a:spcBef>
                <a:spcPts val="200"/>
              </a:spcBef>
              <a:buNone/>
            </a:pPr>
            <a:r>
              <a:rPr lang="it-IT" sz="900" b="0" dirty="0">
                <a:solidFill>
                  <a:schemeClr val="tx1"/>
                </a:solidFill>
                <a:latin typeface="Myriad Pro" panose="020B0503030403020204" pitchFamily="34" charset="0"/>
              </a:rPr>
              <a:t>- </a:t>
            </a:r>
            <a:r>
              <a:rPr lang="it-IT" sz="900" b="0" kern="0" dirty="0">
                <a:solidFill>
                  <a:schemeClr val="tx1"/>
                </a:solidFill>
                <a:latin typeface="Myriad Pro"/>
                <a:cs typeface="Calibri" pitchFamily="34" charset="0"/>
              </a:rPr>
              <a:t>Energia attiva positiva di uno specifico Gruppo di Misura</a:t>
            </a:r>
          </a:p>
          <a:p>
            <a:pPr marL="0" indent="0" algn="l">
              <a:spcBef>
                <a:spcPts val="200"/>
              </a:spcBef>
              <a:buNone/>
            </a:pPr>
            <a:r>
              <a:rPr lang="it-IT" sz="900" b="0" dirty="0">
                <a:solidFill>
                  <a:schemeClr val="tx1"/>
                </a:solidFill>
                <a:latin typeface="Myriad Pro" panose="020B0503030403020204" pitchFamily="34" charset="0"/>
              </a:rPr>
              <a:t>- </a:t>
            </a:r>
            <a:r>
              <a:rPr lang="it-IT" sz="900" b="0" kern="0" dirty="0">
                <a:solidFill>
                  <a:schemeClr val="tx1"/>
                </a:solidFill>
                <a:latin typeface="Myriad Pro"/>
                <a:cs typeface="Calibri" pitchFamily="34" charset="0"/>
              </a:rPr>
              <a:t>Totale dell’ Energia attiva positiva di tutti i Carichi Elettrici</a:t>
            </a:r>
          </a:p>
        </p:txBody>
      </p:sp>
      <p:grpSp>
        <p:nvGrpSpPr>
          <p:cNvPr id="100" name="Gruppo 99">
            <a:extLst>
              <a:ext uri="{FF2B5EF4-FFF2-40B4-BE49-F238E27FC236}">
                <a16:creationId xmlns:a16="http://schemas.microsoft.com/office/drawing/2014/main" id="{DCB3053F-4D6A-451B-9CB9-247313C20156}"/>
              </a:ext>
            </a:extLst>
          </p:cNvPr>
          <p:cNvGrpSpPr/>
          <p:nvPr/>
        </p:nvGrpSpPr>
        <p:grpSpPr>
          <a:xfrm>
            <a:off x="1836000" y="2407670"/>
            <a:ext cx="4777915" cy="1943155"/>
            <a:chOff x="1836000" y="2407670"/>
            <a:chExt cx="4777915" cy="1943155"/>
          </a:xfrm>
        </p:grpSpPr>
        <p:sp>
          <p:nvSpPr>
            <p:cNvPr id="101" name="CasellaDiTesto 100">
              <a:extLst>
                <a:ext uri="{FF2B5EF4-FFF2-40B4-BE49-F238E27FC236}">
                  <a16:creationId xmlns:a16="http://schemas.microsoft.com/office/drawing/2014/main" id="{0EEAC192-65CE-4EE9-87C5-44C509420F0E}"/>
                </a:ext>
              </a:extLst>
            </p:cNvPr>
            <p:cNvSpPr txBox="1"/>
            <p:nvPr/>
          </p:nvSpPr>
          <p:spPr>
            <a:xfrm>
              <a:off x="4674797" y="2445693"/>
              <a:ext cx="684000" cy="307777"/>
            </a:xfrm>
            <a:prstGeom prst="rect">
              <a:avLst/>
            </a:prstGeom>
            <a:noFill/>
          </p:spPr>
          <p:txBody>
            <a:bodyPr wrap="square" rtlCol="0" anchor="ctr">
              <a:spAutoFit/>
            </a:bodyPr>
            <a:lstStyle/>
            <a:p>
              <a:pPr algn="ctr"/>
              <a:r>
                <a:rPr lang="fr-FR" sz="700" b="0" dirty="0">
                  <a:solidFill>
                    <a:srgbClr val="146BBA"/>
                  </a:solidFill>
                  <a:latin typeface="Myriad Pro" pitchFamily="34" charset="0"/>
                </a:rPr>
                <a:t>Web Server Master</a:t>
              </a:r>
            </a:p>
          </p:txBody>
        </p:sp>
        <p:cxnSp>
          <p:nvCxnSpPr>
            <p:cNvPr id="102" name="Connettore diritto 101">
              <a:extLst>
                <a:ext uri="{FF2B5EF4-FFF2-40B4-BE49-F238E27FC236}">
                  <a16:creationId xmlns:a16="http://schemas.microsoft.com/office/drawing/2014/main" id="{E1DE616F-91B9-476E-8A8C-05DE51BBA08E}"/>
                </a:ext>
              </a:extLst>
            </p:cNvPr>
            <p:cNvCxnSpPr>
              <a:cxnSpLocks/>
            </p:cNvCxnSpPr>
            <p:nvPr/>
          </p:nvCxnSpPr>
          <p:spPr bwMode="auto">
            <a:xfrm flipH="1">
              <a:off x="4538480" y="2792337"/>
              <a:ext cx="451" cy="33448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3" name="Connettore a gomito 102">
              <a:extLst>
                <a:ext uri="{FF2B5EF4-FFF2-40B4-BE49-F238E27FC236}">
                  <a16:creationId xmlns:a16="http://schemas.microsoft.com/office/drawing/2014/main" id="{EFCA2041-700E-4192-A6A5-EAA70B3207A5}"/>
                </a:ext>
              </a:extLst>
            </p:cNvPr>
            <p:cNvCxnSpPr>
              <a:cxnSpLocks/>
              <a:endCxn id="134" idx="0"/>
            </p:cNvCxnSpPr>
            <p:nvPr/>
          </p:nvCxnSpPr>
          <p:spPr bwMode="auto">
            <a:xfrm rot="5400000">
              <a:off x="3677222" y="2265116"/>
              <a:ext cx="334488" cy="1388931"/>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4" name="Connettore a gomito 103">
              <a:extLst>
                <a:ext uri="{FF2B5EF4-FFF2-40B4-BE49-F238E27FC236}">
                  <a16:creationId xmlns:a16="http://schemas.microsoft.com/office/drawing/2014/main" id="{B46E0BD8-AF8B-4ED0-BE4F-4F3321BD4BC5}"/>
                </a:ext>
              </a:extLst>
            </p:cNvPr>
            <p:cNvCxnSpPr>
              <a:cxnSpLocks/>
            </p:cNvCxnSpPr>
            <p:nvPr/>
          </p:nvCxnSpPr>
          <p:spPr bwMode="auto">
            <a:xfrm rot="16200000" flipH="1">
              <a:off x="5054864" y="2276404"/>
              <a:ext cx="334488" cy="1366354"/>
            </a:xfrm>
            <a:prstGeom prst="bentConnector3">
              <a:avLst>
                <a:gd name="adj1" fmla="val 50000"/>
              </a:avLst>
            </a:prstGeom>
            <a:solidFill>
              <a:schemeClr val="accent1"/>
            </a:solidFill>
            <a:ln w="19050" cap="flat" cmpd="sng" algn="ctr">
              <a:solidFill>
                <a:schemeClr val="tx1"/>
              </a:solidFill>
              <a:prstDash val="solid"/>
              <a:round/>
              <a:headEnd type="none" w="med" len="med"/>
              <a:tailEnd type="none" w="med" len="med"/>
            </a:ln>
            <a:effectLst/>
          </p:spPr>
        </p:cxnSp>
        <p:sp>
          <p:nvSpPr>
            <p:cNvPr id="105" name="CasellaDiTesto 104">
              <a:extLst>
                <a:ext uri="{FF2B5EF4-FFF2-40B4-BE49-F238E27FC236}">
                  <a16:creationId xmlns:a16="http://schemas.microsoft.com/office/drawing/2014/main" id="{431FFBAD-ECEB-4897-BAF0-EE3C1C934ADC}"/>
                </a:ext>
              </a:extLst>
            </p:cNvPr>
            <p:cNvSpPr txBox="1"/>
            <p:nvPr/>
          </p:nvSpPr>
          <p:spPr>
            <a:xfrm>
              <a:off x="1836000" y="2499553"/>
              <a:ext cx="684000" cy="200055"/>
            </a:xfrm>
            <a:prstGeom prst="rect">
              <a:avLst/>
            </a:prstGeom>
            <a:noFill/>
          </p:spPr>
          <p:txBody>
            <a:bodyPr wrap="square" rtlCol="0" anchor="ctr">
              <a:spAutoFit/>
            </a:bodyPr>
            <a:lstStyle/>
            <a:p>
              <a:pPr algn="ctr"/>
              <a:r>
                <a:rPr lang="fr-FR" sz="700" b="0" dirty="0">
                  <a:solidFill>
                    <a:srgbClr val="146BBA"/>
                  </a:solidFill>
                  <a:latin typeface="Myriad Pro" pitchFamily="34" charset="0"/>
                </a:rPr>
                <a:t>LIVELLO 1</a:t>
              </a:r>
            </a:p>
          </p:txBody>
        </p:sp>
        <p:sp>
          <p:nvSpPr>
            <p:cNvPr id="106" name="CasellaDiTesto 105">
              <a:extLst>
                <a:ext uri="{FF2B5EF4-FFF2-40B4-BE49-F238E27FC236}">
                  <a16:creationId xmlns:a16="http://schemas.microsoft.com/office/drawing/2014/main" id="{7A357968-A3D0-46C4-962B-05793B894BFE}"/>
                </a:ext>
              </a:extLst>
            </p:cNvPr>
            <p:cNvSpPr txBox="1"/>
            <p:nvPr/>
          </p:nvSpPr>
          <p:spPr>
            <a:xfrm>
              <a:off x="1836000" y="3379163"/>
              <a:ext cx="684000" cy="200055"/>
            </a:xfrm>
            <a:prstGeom prst="rect">
              <a:avLst/>
            </a:prstGeom>
            <a:noFill/>
          </p:spPr>
          <p:txBody>
            <a:bodyPr wrap="square" rtlCol="0" anchor="ctr">
              <a:spAutoFit/>
            </a:bodyPr>
            <a:lstStyle/>
            <a:p>
              <a:pPr algn="ctr"/>
              <a:r>
                <a:rPr lang="fr-FR" sz="700" b="0" dirty="0">
                  <a:solidFill>
                    <a:srgbClr val="146BBA"/>
                  </a:solidFill>
                  <a:latin typeface="Myriad Pro" pitchFamily="34" charset="0"/>
                </a:rPr>
                <a:t>LIVELLO 2</a:t>
              </a:r>
            </a:p>
          </p:txBody>
        </p:sp>
        <p:pic>
          <p:nvPicPr>
            <p:cNvPr id="107" name="Picture 2" descr="C:\Users\Enrico Diani\Desktop\Power Mngt\EMS CX3 - EMS btidin - Nemo SX\Photos_modules_EMS\ime\SXWS32_p.jpg">
              <a:extLst>
                <a:ext uri="{FF2B5EF4-FFF2-40B4-BE49-F238E27FC236}">
                  <a16:creationId xmlns:a16="http://schemas.microsoft.com/office/drawing/2014/main" id="{7A848B70-C8D6-4444-A21D-3542664EC6CD}"/>
                </a:ext>
              </a:extLst>
            </p:cNvPr>
            <p:cNvPicPr>
              <a:picLocks noChangeAspect="1" noChangeArrowheads="1"/>
            </p:cNvPicPr>
            <p:nvPr/>
          </p:nvPicPr>
          <p:blipFill>
            <a:blip r:embed="rId2" cstate="print"/>
            <a:srcRect/>
            <a:stretch>
              <a:fillRect/>
            </a:stretch>
          </p:blipFill>
          <p:spPr bwMode="auto">
            <a:xfrm>
              <a:off x="4378514" y="2407670"/>
              <a:ext cx="320400" cy="385200"/>
            </a:xfrm>
            <a:prstGeom prst="rect">
              <a:avLst/>
            </a:prstGeom>
            <a:ln>
              <a:solidFill>
                <a:schemeClr val="tx1"/>
              </a:solidFill>
            </a:ln>
          </p:spPr>
        </p:pic>
        <p:grpSp>
          <p:nvGrpSpPr>
            <p:cNvPr id="108" name="Gruppo 107">
              <a:extLst>
                <a:ext uri="{FF2B5EF4-FFF2-40B4-BE49-F238E27FC236}">
                  <a16:creationId xmlns:a16="http://schemas.microsoft.com/office/drawing/2014/main" id="{3C50E885-4859-496F-B782-BA68BBC1A901}"/>
                </a:ext>
              </a:extLst>
            </p:cNvPr>
            <p:cNvGrpSpPr/>
            <p:nvPr/>
          </p:nvGrpSpPr>
          <p:grpSpPr>
            <a:xfrm>
              <a:off x="2520000" y="3126825"/>
              <a:ext cx="1314000" cy="1224000"/>
              <a:chOff x="2520000" y="3126825"/>
              <a:chExt cx="1314000" cy="1224000"/>
            </a:xfrm>
          </p:grpSpPr>
          <p:sp>
            <p:nvSpPr>
              <p:cNvPr id="134" name="Rectangle 31">
                <a:extLst>
                  <a:ext uri="{FF2B5EF4-FFF2-40B4-BE49-F238E27FC236}">
                    <a16:creationId xmlns:a16="http://schemas.microsoft.com/office/drawing/2014/main" id="{06BD4E5B-96ED-4DAE-A502-096E60C31CAF}"/>
                  </a:ext>
                </a:extLst>
              </p:cNvPr>
              <p:cNvSpPr/>
              <p:nvPr/>
            </p:nvSpPr>
            <p:spPr>
              <a:xfrm>
                <a:off x="2520000" y="3126825"/>
                <a:ext cx="1260000" cy="1224000"/>
              </a:xfrm>
              <a:prstGeom prst="rect">
                <a:avLst/>
              </a:prstGeom>
              <a:solidFill>
                <a:schemeClr val="bg1">
                  <a:alpha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it-IT" sz="1800" u="none" dirty="0">
                  <a:solidFill>
                    <a:srgbClr val="146BBA"/>
                  </a:solidFill>
                  <a:ea typeface="ＭＳ Ｐゴシック" charset="0"/>
                  <a:cs typeface="ＭＳ Ｐゴシック" charset="0"/>
                </a:endParaRPr>
              </a:p>
            </p:txBody>
          </p:sp>
          <p:sp>
            <p:nvSpPr>
              <p:cNvPr id="135" name="Text Placeholder 1">
                <a:extLst>
                  <a:ext uri="{FF2B5EF4-FFF2-40B4-BE49-F238E27FC236}">
                    <a16:creationId xmlns:a16="http://schemas.microsoft.com/office/drawing/2014/main" id="{83B47B0E-658E-4D5C-8EFB-5180608A1FBE}"/>
                  </a:ext>
                </a:extLst>
              </p:cNvPr>
              <p:cNvSpPr txBox="1">
                <a:spLocks/>
              </p:cNvSpPr>
              <p:nvPr/>
            </p:nvSpPr>
            <p:spPr>
              <a:xfrm>
                <a:off x="2866173" y="3134463"/>
                <a:ext cx="504000" cy="180000"/>
              </a:xfrm>
              <a:prstGeom prst="rect">
                <a:avLst/>
              </a:prstGeom>
            </p:spPr>
            <p:txBody>
              <a:bodyPr lIns="90000" tIns="46800" rIns="90000" bIns="46800" anchor="ctr"/>
              <a:lstStyle>
                <a:lvl1pPr marL="0" indent="0" algn="l" defTabSz="457200" rtl="0" eaLnBrk="1" fontAlgn="base" hangingPunct="1">
                  <a:spcBef>
                    <a:spcPct val="20000"/>
                  </a:spcBef>
                  <a:spcAft>
                    <a:spcPct val="0"/>
                  </a:spcAft>
                  <a:buFont typeface="Arial" charset="0"/>
                  <a:buNone/>
                  <a:defRPr sz="2000" kern="1200">
                    <a:solidFill>
                      <a:srgbClr val="595959"/>
                    </a:solidFill>
                    <a:latin typeface="Arial" pitchFamily="34" charset="0"/>
                    <a:ea typeface="ＭＳ Ｐゴシック" charset="-128"/>
                    <a:cs typeface="Arial" pitchFamily="34" charset="0"/>
                  </a:defRPr>
                </a:lvl1pPr>
                <a:lvl2pPr marL="742950" indent="-285750" algn="l" defTabSz="457200" rtl="0" eaLnBrk="1" fontAlgn="base" hangingPunct="1">
                  <a:spcBef>
                    <a:spcPct val="20000"/>
                  </a:spcBef>
                  <a:spcAft>
                    <a:spcPct val="0"/>
                  </a:spcAft>
                  <a:buFont typeface="Arial" pitchFamily="34" charset="0"/>
                  <a:buNone/>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it-IT" sz="700" dirty="0">
                    <a:solidFill>
                      <a:srgbClr val="146BBA"/>
                    </a:solidFill>
                    <a:latin typeface="Myriad Pro" pitchFamily="34" charset="0"/>
                    <a:ea typeface="+mn-ea"/>
                    <a:cs typeface="+mn-cs"/>
                  </a:rPr>
                  <a:t>Sito A</a:t>
                </a:r>
              </a:p>
            </p:txBody>
          </p:sp>
          <p:sp>
            <p:nvSpPr>
              <p:cNvPr id="136" name="CasellaDiTesto 135">
                <a:extLst>
                  <a:ext uri="{FF2B5EF4-FFF2-40B4-BE49-F238E27FC236}">
                    <a16:creationId xmlns:a16="http://schemas.microsoft.com/office/drawing/2014/main" id="{C51BDD53-BE0A-496D-B864-8A2285B3A8D8}"/>
                  </a:ext>
                </a:extLst>
              </p:cNvPr>
              <p:cNvSpPr txBox="1"/>
              <p:nvPr/>
            </p:nvSpPr>
            <p:spPr>
              <a:xfrm>
                <a:off x="3150000" y="3387152"/>
                <a:ext cx="684000" cy="307777"/>
              </a:xfrm>
              <a:prstGeom prst="rect">
                <a:avLst/>
              </a:prstGeom>
              <a:noFill/>
            </p:spPr>
            <p:txBody>
              <a:bodyPr wrap="square" rtlCol="0" anchor="ctr">
                <a:spAutoFit/>
              </a:bodyPr>
              <a:lstStyle/>
              <a:p>
                <a:pPr algn="ctr"/>
                <a:r>
                  <a:rPr lang="fr-FR" sz="700" b="0" dirty="0">
                    <a:solidFill>
                      <a:srgbClr val="146BBA"/>
                    </a:solidFill>
                    <a:latin typeface="Myriad Pro" pitchFamily="34" charset="0"/>
                  </a:rPr>
                  <a:t>Web Server Slave 1</a:t>
                </a:r>
              </a:p>
            </p:txBody>
          </p:sp>
          <p:grpSp>
            <p:nvGrpSpPr>
              <p:cNvPr id="137" name="Gruppo 136">
                <a:extLst>
                  <a:ext uri="{FF2B5EF4-FFF2-40B4-BE49-F238E27FC236}">
                    <a16:creationId xmlns:a16="http://schemas.microsoft.com/office/drawing/2014/main" id="{08B9856F-4C0E-4550-9550-712CF2D99AA5}"/>
                  </a:ext>
                </a:extLst>
              </p:cNvPr>
              <p:cNvGrpSpPr/>
              <p:nvPr/>
            </p:nvGrpSpPr>
            <p:grpSpPr>
              <a:xfrm>
                <a:off x="2612381" y="3344400"/>
                <a:ext cx="1074576" cy="899322"/>
                <a:chOff x="2612381" y="3344400"/>
                <a:chExt cx="1074576" cy="899322"/>
              </a:xfrm>
            </p:grpSpPr>
            <p:cxnSp>
              <p:nvCxnSpPr>
                <p:cNvPr id="142" name="Straight Connector 39">
                  <a:extLst>
                    <a:ext uri="{FF2B5EF4-FFF2-40B4-BE49-F238E27FC236}">
                      <a16:creationId xmlns:a16="http://schemas.microsoft.com/office/drawing/2014/main" id="{EC59EF83-7873-41AB-8318-866A97CE7244}"/>
                    </a:ext>
                  </a:extLst>
                </p:cNvPr>
                <p:cNvCxnSpPr>
                  <a:cxnSpLocks/>
                </p:cNvCxnSpPr>
                <p:nvPr/>
              </p:nvCxnSpPr>
              <p:spPr>
                <a:xfrm>
                  <a:off x="3110304" y="4134716"/>
                  <a:ext cx="360886" cy="0"/>
                </a:xfrm>
                <a:prstGeom prst="line">
                  <a:avLst/>
                </a:prstGeom>
                <a:ln w="19050">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148" name="Connettore a gomito 147">
                  <a:extLst>
                    <a:ext uri="{FF2B5EF4-FFF2-40B4-BE49-F238E27FC236}">
                      <a16:creationId xmlns:a16="http://schemas.microsoft.com/office/drawing/2014/main" id="{87029DEC-7967-4D22-8604-F8D56EA68E9A}"/>
                    </a:ext>
                  </a:extLst>
                </p:cNvPr>
                <p:cNvCxnSpPr>
                  <a:cxnSpLocks/>
                </p:cNvCxnSpPr>
                <p:nvPr/>
              </p:nvCxnSpPr>
              <p:spPr bwMode="auto">
                <a:xfrm rot="5400000">
                  <a:off x="2726038" y="3705857"/>
                  <a:ext cx="298488" cy="343449"/>
                </a:xfrm>
                <a:prstGeom prst="bentConnector3">
                  <a:avLst>
                    <a:gd name="adj1" fmla="val 50000"/>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9" name="Connettore diritto 148">
                  <a:extLst>
                    <a:ext uri="{FF2B5EF4-FFF2-40B4-BE49-F238E27FC236}">
                      <a16:creationId xmlns:a16="http://schemas.microsoft.com/office/drawing/2014/main" id="{357CDCA3-2E35-4648-B122-40AA376378B1}"/>
                    </a:ext>
                  </a:extLst>
                </p:cNvPr>
                <p:cNvCxnSpPr>
                  <a:cxnSpLocks/>
                </p:cNvCxnSpPr>
                <p:nvPr/>
              </p:nvCxnSpPr>
              <p:spPr bwMode="auto">
                <a:xfrm flipV="1">
                  <a:off x="2794086" y="4134716"/>
                  <a:ext cx="100436" cy="109"/>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pic>
              <p:nvPicPr>
                <p:cNvPr id="150" name="Picture 2" descr="C:\Users\Enrico Diani\Desktop\Power Mngt\EMS CX3 - EMS btidin - Nemo SX\Photos_modules_EMS\ime\SXWS32_p.jpg">
                  <a:extLst>
                    <a:ext uri="{FF2B5EF4-FFF2-40B4-BE49-F238E27FC236}">
                      <a16:creationId xmlns:a16="http://schemas.microsoft.com/office/drawing/2014/main" id="{3E7B611F-EEB4-4D66-B055-68E00B75E26E}"/>
                    </a:ext>
                  </a:extLst>
                </p:cNvPr>
                <p:cNvPicPr>
                  <a:picLocks noChangeAspect="1" noChangeArrowheads="1"/>
                </p:cNvPicPr>
                <p:nvPr/>
              </p:nvPicPr>
              <p:blipFill>
                <a:blip r:embed="rId2" cstate="print"/>
                <a:srcRect/>
                <a:stretch>
                  <a:fillRect/>
                </a:stretch>
              </p:blipFill>
              <p:spPr bwMode="auto">
                <a:xfrm>
                  <a:off x="2886643" y="3344400"/>
                  <a:ext cx="320400" cy="385200"/>
                </a:xfrm>
                <a:prstGeom prst="rect">
                  <a:avLst/>
                </a:prstGeom>
                <a:ln>
                  <a:solidFill>
                    <a:schemeClr val="tx1"/>
                  </a:solidFill>
                </a:ln>
              </p:spPr>
            </p:pic>
            <p:pic>
              <p:nvPicPr>
                <p:cNvPr id="151" name="Immagine 150">
                  <a:extLst>
                    <a:ext uri="{FF2B5EF4-FFF2-40B4-BE49-F238E27FC236}">
                      <a16:creationId xmlns:a16="http://schemas.microsoft.com/office/drawing/2014/main" id="{3FA3D326-BA3A-4A20-9D94-2982CB442E2F}"/>
                    </a:ext>
                  </a:extLst>
                </p:cNvPr>
                <p:cNvPicPr>
                  <a:picLocks noChangeAspect="1"/>
                </p:cNvPicPr>
                <p:nvPr/>
              </p:nvPicPr>
              <p:blipFill rotWithShape="1">
                <a:blip r:embed="rId3"/>
                <a:srcRect l="2776" r="6455"/>
                <a:stretch/>
              </p:blipFill>
              <p:spPr>
                <a:xfrm>
                  <a:off x="2612381" y="4027722"/>
                  <a:ext cx="180975" cy="216000"/>
                </a:xfrm>
                <a:prstGeom prst="rect">
                  <a:avLst/>
                </a:prstGeom>
                <a:noFill/>
                <a:ln w="9525">
                  <a:solidFill>
                    <a:schemeClr val="tx1"/>
                  </a:solidFill>
                  <a:miter lim="800000"/>
                  <a:headEnd/>
                  <a:tailEnd/>
                </a:ln>
              </p:spPr>
            </p:pic>
            <p:pic>
              <p:nvPicPr>
                <p:cNvPr id="152" name="Immagine 151">
                  <a:extLst>
                    <a:ext uri="{FF2B5EF4-FFF2-40B4-BE49-F238E27FC236}">
                      <a16:creationId xmlns:a16="http://schemas.microsoft.com/office/drawing/2014/main" id="{E0E6E7D1-E7D3-4833-AF7A-3853FD828C63}"/>
                    </a:ext>
                  </a:extLst>
                </p:cNvPr>
                <p:cNvPicPr>
                  <a:picLocks noChangeAspect="1"/>
                </p:cNvPicPr>
                <p:nvPr/>
              </p:nvPicPr>
              <p:blipFill>
                <a:blip r:embed="rId4"/>
                <a:stretch>
                  <a:fillRect/>
                </a:stretch>
              </p:blipFill>
              <p:spPr>
                <a:xfrm>
                  <a:off x="2897227" y="4027273"/>
                  <a:ext cx="216000" cy="216000"/>
                </a:xfrm>
                <a:prstGeom prst="rect">
                  <a:avLst/>
                </a:prstGeom>
                <a:ln>
                  <a:solidFill>
                    <a:schemeClr val="tx1"/>
                  </a:solidFill>
                </a:ln>
              </p:spPr>
            </p:pic>
            <p:pic>
              <p:nvPicPr>
                <p:cNvPr id="153" name="Immagine 152">
                  <a:extLst>
                    <a:ext uri="{FF2B5EF4-FFF2-40B4-BE49-F238E27FC236}">
                      <a16:creationId xmlns:a16="http://schemas.microsoft.com/office/drawing/2014/main" id="{08C5B0EF-6601-4DF9-ACC4-27EED36855BC}"/>
                    </a:ext>
                  </a:extLst>
                </p:cNvPr>
                <p:cNvPicPr>
                  <a:picLocks noChangeAspect="1"/>
                </p:cNvPicPr>
                <p:nvPr/>
              </p:nvPicPr>
              <p:blipFill>
                <a:blip r:embed="rId4"/>
                <a:stretch>
                  <a:fillRect/>
                </a:stretch>
              </p:blipFill>
              <p:spPr>
                <a:xfrm>
                  <a:off x="3470957" y="4027273"/>
                  <a:ext cx="216000" cy="216000"/>
                </a:xfrm>
                <a:prstGeom prst="rect">
                  <a:avLst/>
                </a:prstGeom>
                <a:ln>
                  <a:solidFill>
                    <a:schemeClr val="tx1"/>
                  </a:solidFill>
                </a:ln>
              </p:spPr>
            </p:pic>
          </p:grpSp>
        </p:grpSp>
        <p:sp>
          <p:nvSpPr>
            <p:cNvPr id="109" name="Rectangle 43">
              <a:extLst>
                <a:ext uri="{FF2B5EF4-FFF2-40B4-BE49-F238E27FC236}">
                  <a16:creationId xmlns:a16="http://schemas.microsoft.com/office/drawing/2014/main" id="{AE60BD89-C7AF-4C6A-86ED-E40A31FE5555}"/>
                </a:ext>
              </a:extLst>
            </p:cNvPr>
            <p:cNvSpPr/>
            <p:nvPr/>
          </p:nvSpPr>
          <p:spPr>
            <a:xfrm>
              <a:off x="3908480" y="3126825"/>
              <a:ext cx="1260000" cy="1224000"/>
            </a:xfrm>
            <a:prstGeom prst="rect">
              <a:avLst/>
            </a:prstGeom>
            <a:solidFill>
              <a:schemeClr val="bg1">
                <a:alpha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it-IT" sz="1800" dirty="0">
                <a:solidFill>
                  <a:srgbClr val="146BBA"/>
                </a:solidFill>
                <a:ea typeface="ＭＳ Ｐゴシック" charset="0"/>
              </a:endParaRPr>
            </a:p>
          </p:txBody>
        </p:sp>
        <p:grpSp>
          <p:nvGrpSpPr>
            <p:cNvPr id="110" name="Gruppo 109">
              <a:extLst>
                <a:ext uri="{FF2B5EF4-FFF2-40B4-BE49-F238E27FC236}">
                  <a16:creationId xmlns:a16="http://schemas.microsoft.com/office/drawing/2014/main" id="{DF1B89F0-42A0-4BC3-B1D1-F6749BE731A6}"/>
                </a:ext>
              </a:extLst>
            </p:cNvPr>
            <p:cNvGrpSpPr/>
            <p:nvPr/>
          </p:nvGrpSpPr>
          <p:grpSpPr>
            <a:xfrm>
              <a:off x="4000167" y="3130692"/>
              <a:ext cx="1074576" cy="1113030"/>
              <a:chOff x="4000167" y="3130692"/>
              <a:chExt cx="1074576" cy="1113030"/>
            </a:xfrm>
          </p:grpSpPr>
          <p:sp>
            <p:nvSpPr>
              <p:cNvPr id="125" name="Text Placeholder 1">
                <a:extLst>
                  <a:ext uri="{FF2B5EF4-FFF2-40B4-BE49-F238E27FC236}">
                    <a16:creationId xmlns:a16="http://schemas.microsoft.com/office/drawing/2014/main" id="{3E7F6CFA-C533-45DC-8F7E-47B5DA5877BE}"/>
                  </a:ext>
                </a:extLst>
              </p:cNvPr>
              <p:cNvSpPr txBox="1">
                <a:spLocks/>
              </p:cNvSpPr>
              <p:nvPr/>
            </p:nvSpPr>
            <p:spPr>
              <a:xfrm>
                <a:off x="4254402" y="3130692"/>
                <a:ext cx="504000" cy="180000"/>
              </a:xfrm>
              <a:prstGeom prst="rect">
                <a:avLst/>
              </a:prstGeom>
            </p:spPr>
            <p:txBody>
              <a:bodyPr lIns="90000" tIns="46800" rIns="90000" bIns="46800" anchor="ctr"/>
              <a:lstStyle>
                <a:lvl1pPr marL="0" indent="0" algn="l" defTabSz="457200" rtl="0" eaLnBrk="1" fontAlgn="base" hangingPunct="1">
                  <a:spcBef>
                    <a:spcPct val="20000"/>
                  </a:spcBef>
                  <a:spcAft>
                    <a:spcPct val="0"/>
                  </a:spcAft>
                  <a:buFont typeface="Arial" charset="0"/>
                  <a:buNone/>
                  <a:defRPr sz="2000" kern="1200">
                    <a:solidFill>
                      <a:srgbClr val="595959"/>
                    </a:solidFill>
                    <a:latin typeface="Arial" pitchFamily="34" charset="0"/>
                    <a:ea typeface="ＭＳ Ｐゴシック" charset="-128"/>
                    <a:cs typeface="Arial" pitchFamily="34" charset="0"/>
                  </a:defRPr>
                </a:lvl1pPr>
                <a:lvl2pPr marL="742950" indent="-285750" algn="l" defTabSz="457200" rtl="0" eaLnBrk="1" fontAlgn="base" hangingPunct="1">
                  <a:spcBef>
                    <a:spcPct val="20000"/>
                  </a:spcBef>
                  <a:spcAft>
                    <a:spcPct val="0"/>
                  </a:spcAft>
                  <a:buFont typeface="Arial" pitchFamily="34" charset="0"/>
                  <a:buNone/>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it-IT" sz="700" dirty="0">
                    <a:solidFill>
                      <a:srgbClr val="146BBA"/>
                    </a:solidFill>
                    <a:latin typeface="Myriad Pro" pitchFamily="34" charset="0"/>
                    <a:ea typeface="+mn-ea"/>
                    <a:cs typeface="+mn-cs"/>
                  </a:rPr>
                  <a:t>Sito B</a:t>
                </a:r>
              </a:p>
            </p:txBody>
          </p:sp>
          <p:grpSp>
            <p:nvGrpSpPr>
              <p:cNvPr id="126" name="Gruppo 125">
                <a:extLst>
                  <a:ext uri="{FF2B5EF4-FFF2-40B4-BE49-F238E27FC236}">
                    <a16:creationId xmlns:a16="http://schemas.microsoft.com/office/drawing/2014/main" id="{DA32EED6-9747-4BA7-B345-8B3FF68E642D}"/>
                  </a:ext>
                </a:extLst>
              </p:cNvPr>
              <p:cNvGrpSpPr/>
              <p:nvPr/>
            </p:nvGrpSpPr>
            <p:grpSpPr>
              <a:xfrm>
                <a:off x="4000167" y="3344400"/>
                <a:ext cx="1074576" cy="899322"/>
                <a:chOff x="2612381" y="3344400"/>
                <a:chExt cx="1074576" cy="899322"/>
              </a:xfrm>
            </p:grpSpPr>
            <p:cxnSp>
              <p:nvCxnSpPr>
                <p:cNvPr id="127" name="Straight Connector 39">
                  <a:extLst>
                    <a:ext uri="{FF2B5EF4-FFF2-40B4-BE49-F238E27FC236}">
                      <a16:creationId xmlns:a16="http://schemas.microsoft.com/office/drawing/2014/main" id="{782D07EA-3DE6-4D52-B5F0-6DE75488776C}"/>
                    </a:ext>
                  </a:extLst>
                </p:cNvPr>
                <p:cNvCxnSpPr>
                  <a:cxnSpLocks/>
                </p:cNvCxnSpPr>
                <p:nvPr/>
              </p:nvCxnSpPr>
              <p:spPr>
                <a:xfrm>
                  <a:off x="3110304" y="4134716"/>
                  <a:ext cx="360886" cy="0"/>
                </a:xfrm>
                <a:prstGeom prst="line">
                  <a:avLst/>
                </a:prstGeom>
                <a:ln w="19050">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128" name="Connettore a gomito 127">
                  <a:extLst>
                    <a:ext uri="{FF2B5EF4-FFF2-40B4-BE49-F238E27FC236}">
                      <a16:creationId xmlns:a16="http://schemas.microsoft.com/office/drawing/2014/main" id="{AF793E8B-7B12-4AE6-97DF-9E70DB2B8482}"/>
                    </a:ext>
                  </a:extLst>
                </p:cNvPr>
                <p:cNvCxnSpPr>
                  <a:cxnSpLocks/>
                </p:cNvCxnSpPr>
                <p:nvPr/>
              </p:nvCxnSpPr>
              <p:spPr bwMode="auto">
                <a:xfrm rot="5400000">
                  <a:off x="2726038" y="3705857"/>
                  <a:ext cx="298488" cy="343449"/>
                </a:xfrm>
                <a:prstGeom prst="bentConnector3">
                  <a:avLst>
                    <a:gd name="adj1" fmla="val 50000"/>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9" name="Connettore diritto 128">
                  <a:extLst>
                    <a:ext uri="{FF2B5EF4-FFF2-40B4-BE49-F238E27FC236}">
                      <a16:creationId xmlns:a16="http://schemas.microsoft.com/office/drawing/2014/main" id="{26E91C60-05BA-4E40-B7C9-F9D6C5206390}"/>
                    </a:ext>
                  </a:extLst>
                </p:cNvPr>
                <p:cNvCxnSpPr>
                  <a:cxnSpLocks/>
                </p:cNvCxnSpPr>
                <p:nvPr/>
              </p:nvCxnSpPr>
              <p:spPr bwMode="auto">
                <a:xfrm flipV="1">
                  <a:off x="2794086" y="4134716"/>
                  <a:ext cx="100436" cy="109"/>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pic>
              <p:nvPicPr>
                <p:cNvPr id="130" name="Picture 2" descr="C:\Users\Enrico Diani\Desktop\Power Mngt\EMS CX3 - EMS btidin - Nemo SX\Photos_modules_EMS\ime\SXWS32_p.jpg">
                  <a:extLst>
                    <a:ext uri="{FF2B5EF4-FFF2-40B4-BE49-F238E27FC236}">
                      <a16:creationId xmlns:a16="http://schemas.microsoft.com/office/drawing/2014/main" id="{D71193DF-51F5-4ACB-BBF1-70D7275CC3DC}"/>
                    </a:ext>
                  </a:extLst>
                </p:cNvPr>
                <p:cNvPicPr>
                  <a:picLocks noChangeAspect="1" noChangeArrowheads="1"/>
                </p:cNvPicPr>
                <p:nvPr/>
              </p:nvPicPr>
              <p:blipFill>
                <a:blip r:embed="rId2" cstate="print"/>
                <a:srcRect/>
                <a:stretch>
                  <a:fillRect/>
                </a:stretch>
              </p:blipFill>
              <p:spPr bwMode="auto">
                <a:xfrm>
                  <a:off x="2886643" y="3344400"/>
                  <a:ext cx="320400" cy="385200"/>
                </a:xfrm>
                <a:prstGeom prst="rect">
                  <a:avLst/>
                </a:prstGeom>
                <a:ln>
                  <a:solidFill>
                    <a:schemeClr val="tx1"/>
                  </a:solidFill>
                </a:ln>
              </p:spPr>
            </p:pic>
            <p:pic>
              <p:nvPicPr>
                <p:cNvPr id="131" name="Immagine 130">
                  <a:extLst>
                    <a:ext uri="{FF2B5EF4-FFF2-40B4-BE49-F238E27FC236}">
                      <a16:creationId xmlns:a16="http://schemas.microsoft.com/office/drawing/2014/main" id="{1670441A-3CCA-4B39-A74B-15CDC0AF5F50}"/>
                    </a:ext>
                  </a:extLst>
                </p:cNvPr>
                <p:cNvPicPr>
                  <a:picLocks noChangeAspect="1"/>
                </p:cNvPicPr>
                <p:nvPr/>
              </p:nvPicPr>
              <p:blipFill rotWithShape="1">
                <a:blip r:embed="rId3"/>
                <a:srcRect l="2776" r="6455"/>
                <a:stretch/>
              </p:blipFill>
              <p:spPr>
                <a:xfrm>
                  <a:off x="2612381" y="4027722"/>
                  <a:ext cx="180975" cy="216000"/>
                </a:xfrm>
                <a:prstGeom prst="rect">
                  <a:avLst/>
                </a:prstGeom>
                <a:noFill/>
                <a:ln w="9525">
                  <a:solidFill>
                    <a:schemeClr val="tx1"/>
                  </a:solidFill>
                  <a:miter lim="800000"/>
                  <a:headEnd/>
                  <a:tailEnd/>
                </a:ln>
              </p:spPr>
            </p:pic>
            <p:pic>
              <p:nvPicPr>
                <p:cNvPr id="132" name="Immagine 131">
                  <a:extLst>
                    <a:ext uri="{FF2B5EF4-FFF2-40B4-BE49-F238E27FC236}">
                      <a16:creationId xmlns:a16="http://schemas.microsoft.com/office/drawing/2014/main" id="{F6306185-90E2-43A8-B9EB-EBC005A17DFD}"/>
                    </a:ext>
                  </a:extLst>
                </p:cNvPr>
                <p:cNvPicPr>
                  <a:picLocks noChangeAspect="1"/>
                </p:cNvPicPr>
                <p:nvPr/>
              </p:nvPicPr>
              <p:blipFill>
                <a:blip r:embed="rId4"/>
                <a:stretch>
                  <a:fillRect/>
                </a:stretch>
              </p:blipFill>
              <p:spPr>
                <a:xfrm>
                  <a:off x="2897227" y="4027273"/>
                  <a:ext cx="216000" cy="216000"/>
                </a:xfrm>
                <a:prstGeom prst="rect">
                  <a:avLst/>
                </a:prstGeom>
                <a:ln>
                  <a:solidFill>
                    <a:schemeClr val="tx1"/>
                  </a:solidFill>
                </a:ln>
              </p:spPr>
            </p:pic>
            <p:pic>
              <p:nvPicPr>
                <p:cNvPr id="133" name="Immagine 132">
                  <a:extLst>
                    <a:ext uri="{FF2B5EF4-FFF2-40B4-BE49-F238E27FC236}">
                      <a16:creationId xmlns:a16="http://schemas.microsoft.com/office/drawing/2014/main" id="{EB942869-594E-4F8D-870D-6818F3E7D220}"/>
                    </a:ext>
                  </a:extLst>
                </p:cNvPr>
                <p:cNvPicPr>
                  <a:picLocks noChangeAspect="1"/>
                </p:cNvPicPr>
                <p:nvPr/>
              </p:nvPicPr>
              <p:blipFill>
                <a:blip r:embed="rId4"/>
                <a:stretch>
                  <a:fillRect/>
                </a:stretch>
              </p:blipFill>
              <p:spPr>
                <a:xfrm>
                  <a:off x="3470957" y="4027273"/>
                  <a:ext cx="216000" cy="216000"/>
                </a:xfrm>
                <a:prstGeom prst="rect">
                  <a:avLst/>
                </a:prstGeom>
                <a:ln>
                  <a:solidFill>
                    <a:schemeClr val="tx1"/>
                  </a:solidFill>
                </a:ln>
              </p:spPr>
            </p:pic>
          </p:grpSp>
        </p:grpSp>
        <p:sp>
          <p:nvSpPr>
            <p:cNvPr id="111" name="Rectangle 53">
              <a:extLst>
                <a:ext uri="{FF2B5EF4-FFF2-40B4-BE49-F238E27FC236}">
                  <a16:creationId xmlns:a16="http://schemas.microsoft.com/office/drawing/2014/main" id="{1777A80E-E0FC-4722-832E-EB1CF24745B1}"/>
                </a:ext>
              </a:extLst>
            </p:cNvPr>
            <p:cNvSpPr/>
            <p:nvPr/>
          </p:nvSpPr>
          <p:spPr>
            <a:xfrm>
              <a:off x="5275285" y="3126825"/>
              <a:ext cx="1260000" cy="1224000"/>
            </a:xfrm>
            <a:prstGeom prst="rect">
              <a:avLst/>
            </a:prstGeom>
            <a:solidFill>
              <a:schemeClr val="bg1">
                <a:alpha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it-IT" sz="1800" dirty="0">
                <a:solidFill>
                  <a:srgbClr val="146BBA"/>
                </a:solidFill>
                <a:ea typeface="ＭＳ Ｐゴシック" charset="0"/>
              </a:endParaRPr>
            </a:p>
          </p:txBody>
        </p:sp>
        <p:grpSp>
          <p:nvGrpSpPr>
            <p:cNvPr id="112" name="Gruppo 111">
              <a:extLst>
                <a:ext uri="{FF2B5EF4-FFF2-40B4-BE49-F238E27FC236}">
                  <a16:creationId xmlns:a16="http://schemas.microsoft.com/office/drawing/2014/main" id="{F6A785E0-946B-46E5-BB43-3F1790E13BF2}"/>
                </a:ext>
              </a:extLst>
            </p:cNvPr>
            <p:cNvGrpSpPr/>
            <p:nvPr/>
          </p:nvGrpSpPr>
          <p:grpSpPr>
            <a:xfrm>
              <a:off x="5369418" y="3344400"/>
              <a:ext cx="1074576" cy="899322"/>
              <a:chOff x="2612381" y="3344400"/>
              <a:chExt cx="1074576" cy="899322"/>
            </a:xfrm>
          </p:grpSpPr>
          <p:cxnSp>
            <p:nvCxnSpPr>
              <p:cNvPr id="118" name="Straight Connector 39">
                <a:extLst>
                  <a:ext uri="{FF2B5EF4-FFF2-40B4-BE49-F238E27FC236}">
                    <a16:creationId xmlns:a16="http://schemas.microsoft.com/office/drawing/2014/main" id="{8998DAFD-B7F4-49E1-A421-FBDAE2528BE9}"/>
                  </a:ext>
                </a:extLst>
              </p:cNvPr>
              <p:cNvCxnSpPr>
                <a:cxnSpLocks/>
              </p:cNvCxnSpPr>
              <p:nvPr/>
            </p:nvCxnSpPr>
            <p:spPr>
              <a:xfrm>
                <a:off x="3110304" y="4134716"/>
                <a:ext cx="360886" cy="0"/>
              </a:xfrm>
              <a:prstGeom prst="line">
                <a:avLst/>
              </a:prstGeom>
              <a:ln w="19050">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119" name="Connettore a gomito 118">
                <a:extLst>
                  <a:ext uri="{FF2B5EF4-FFF2-40B4-BE49-F238E27FC236}">
                    <a16:creationId xmlns:a16="http://schemas.microsoft.com/office/drawing/2014/main" id="{1FA406ED-F90C-43AD-B2CE-48AB5469D80E}"/>
                  </a:ext>
                </a:extLst>
              </p:cNvPr>
              <p:cNvCxnSpPr>
                <a:cxnSpLocks/>
              </p:cNvCxnSpPr>
              <p:nvPr/>
            </p:nvCxnSpPr>
            <p:spPr bwMode="auto">
              <a:xfrm rot="5400000">
                <a:off x="2726038" y="3705857"/>
                <a:ext cx="298488" cy="343449"/>
              </a:xfrm>
              <a:prstGeom prst="bentConnector3">
                <a:avLst>
                  <a:gd name="adj1" fmla="val 50000"/>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0" name="Connettore diritto 119">
                <a:extLst>
                  <a:ext uri="{FF2B5EF4-FFF2-40B4-BE49-F238E27FC236}">
                    <a16:creationId xmlns:a16="http://schemas.microsoft.com/office/drawing/2014/main" id="{13E07869-7592-46CF-B2A0-78C2FDCAB829}"/>
                  </a:ext>
                </a:extLst>
              </p:cNvPr>
              <p:cNvCxnSpPr>
                <a:cxnSpLocks/>
              </p:cNvCxnSpPr>
              <p:nvPr/>
            </p:nvCxnSpPr>
            <p:spPr bwMode="auto">
              <a:xfrm flipV="1">
                <a:off x="2794086" y="4134716"/>
                <a:ext cx="100436" cy="109"/>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pic>
            <p:nvPicPr>
              <p:cNvPr id="121" name="Picture 2" descr="C:\Users\Enrico Diani\Desktop\Power Mngt\EMS CX3 - EMS btidin - Nemo SX\Photos_modules_EMS\ime\SXWS32_p.jpg">
                <a:extLst>
                  <a:ext uri="{FF2B5EF4-FFF2-40B4-BE49-F238E27FC236}">
                    <a16:creationId xmlns:a16="http://schemas.microsoft.com/office/drawing/2014/main" id="{6F6FAAB0-0A6E-4C71-9602-3EBF3DB9908B}"/>
                  </a:ext>
                </a:extLst>
              </p:cNvPr>
              <p:cNvPicPr>
                <a:picLocks noChangeAspect="1" noChangeArrowheads="1"/>
              </p:cNvPicPr>
              <p:nvPr/>
            </p:nvPicPr>
            <p:blipFill>
              <a:blip r:embed="rId2" cstate="print"/>
              <a:srcRect/>
              <a:stretch>
                <a:fillRect/>
              </a:stretch>
            </p:blipFill>
            <p:spPr bwMode="auto">
              <a:xfrm>
                <a:off x="2886643" y="3344400"/>
                <a:ext cx="320400" cy="385200"/>
              </a:xfrm>
              <a:prstGeom prst="rect">
                <a:avLst/>
              </a:prstGeom>
              <a:ln>
                <a:solidFill>
                  <a:schemeClr val="tx1"/>
                </a:solidFill>
              </a:ln>
            </p:spPr>
          </p:pic>
          <p:pic>
            <p:nvPicPr>
              <p:cNvPr id="122" name="Immagine 121">
                <a:extLst>
                  <a:ext uri="{FF2B5EF4-FFF2-40B4-BE49-F238E27FC236}">
                    <a16:creationId xmlns:a16="http://schemas.microsoft.com/office/drawing/2014/main" id="{C1F53358-F16B-4CF2-86F8-5D63B022D809}"/>
                  </a:ext>
                </a:extLst>
              </p:cNvPr>
              <p:cNvPicPr>
                <a:picLocks noChangeAspect="1"/>
              </p:cNvPicPr>
              <p:nvPr/>
            </p:nvPicPr>
            <p:blipFill rotWithShape="1">
              <a:blip r:embed="rId3"/>
              <a:srcRect l="2776" r="6455"/>
              <a:stretch/>
            </p:blipFill>
            <p:spPr>
              <a:xfrm>
                <a:off x="2612381" y="4027722"/>
                <a:ext cx="180975" cy="216000"/>
              </a:xfrm>
              <a:prstGeom prst="rect">
                <a:avLst/>
              </a:prstGeom>
              <a:noFill/>
              <a:ln w="9525">
                <a:solidFill>
                  <a:schemeClr val="tx1"/>
                </a:solidFill>
                <a:miter lim="800000"/>
                <a:headEnd/>
                <a:tailEnd/>
              </a:ln>
            </p:spPr>
          </p:pic>
          <p:pic>
            <p:nvPicPr>
              <p:cNvPr id="123" name="Immagine 122">
                <a:extLst>
                  <a:ext uri="{FF2B5EF4-FFF2-40B4-BE49-F238E27FC236}">
                    <a16:creationId xmlns:a16="http://schemas.microsoft.com/office/drawing/2014/main" id="{591134B0-95A7-419F-AB42-C62785437F6C}"/>
                  </a:ext>
                </a:extLst>
              </p:cNvPr>
              <p:cNvPicPr>
                <a:picLocks noChangeAspect="1"/>
              </p:cNvPicPr>
              <p:nvPr/>
            </p:nvPicPr>
            <p:blipFill>
              <a:blip r:embed="rId4"/>
              <a:stretch>
                <a:fillRect/>
              </a:stretch>
            </p:blipFill>
            <p:spPr>
              <a:xfrm>
                <a:off x="2897227" y="4027273"/>
                <a:ext cx="216000" cy="216000"/>
              </a:xfrm>
              <a:prstGeom prst="rect">
                <a:avLst/>
              </a:prstGeom>
              <a:ln>
                <a:solidFill>
                  <a:schemeClr val="tx1"/>
                </a:solidFill>
              </a:ln>
            </p:spPr>
          </p:pic>
          <p:pic>
            <p:nvPicPr>
              <p:cNvPr id="124" name="Immagine 123">
                <a:extLst>
                  <a:ext uri="{FF2B5EF4-FFF2-40B4-BE49-F238E27FC236}">
                    <a16:creationId xmlns:a16="http://schemas.microsoft.com/office/drawing/2014/main" id="{B0FEF70A-0AA4-4120-A062-2F102BBB118C}"/>
                  </a:ext>
                </a:extLst>
              </p:cNvPr>
              <p:cNvPicPr>
                <a:picLocks noChangeAspect="1"/>
              </p:cNvPicPr>
              <p:nvPr/>
            </p:nvPicPr>
            <p:blipFill>
              <a:blip r:embed="rId4"/>
              <a:stretch>
                <a:fillRect/>
              </a:stretch>
            </p:blipFill>
            <p:spPr>
              <a:xfrm>
                <a:off x="3470957" y="4027273"/>
                <a:ext cx="216000" cy="216000"/>
              </a:xfrm>
              <a:prstGeom prst="rect">
                <a:avLst/>
              </a:prstGeom>
              <a:ln>
                <a:solidFill>
                  <a:schemeClr val="tx1"/>
                </a:solidFill>
              </a:ln>
            </p:spPr>
          </p:pic>
        </p:grpSp>
        <p:sp>
          <p:nvSpPr>
            <p:cNvPr id="113" name="Text Placeholder 1">
              <a:extLst>
                <a:ext uri="{FF2B5EF4-FFF2-40B4-BE49-F238E27FC236}">
                  <a16:creationId xmlns:a16="http://schemas.microsoft.com/office/drawing/2014/main" id="{8DC7667F-3F7B-48BC-A530-9AB0A93F8761}"/>
                </a:ext>
              </a:extLst>
            </p:cNvPr>
            <p:cNvSpPr txBox="1">
              <a:spLocks/>
            </p:cNvSpPr>
            <p:nvPr/>
          </p:nvSpPr>
          <p:spPr>
            <a:xfrm>
              <a:off x="5622095" y="3134463"/>
              <a:ext cx="504000" cy="180000"/>
            </a:xfrm>
            <a:prstGeom prst="rect">
              <a:avLst/>
            </a:prstGeom>
          </p:spPr>
          <p:txBody>
            <a:bodyPr lIns="90000" tIns="46800" rIns="90000" bIns="46800" anchor="ctr"/>
            <a:lstStyle>
              <a:lvl1pPr marL="0" indent="0" algn="l" defTabSz="457200" rtl="0" eaLnBrk="1" fontAlgn="base" hangingPunct="1">
                <a:spcBef>
                  <a:spcPct val="20000"/>
                </a:spcBef>
                <a:spcAft>
                  <a:spcPct val="0"/>
                </a:spcAft>
                <a:buFont typeface="Arial" charset="0"/>
                <a:buNone/>
                <a:defRPr sz="2000" kern="1200">
                  <a:solidFill>
                    <a:srgbClr val="595959"/>
                  </a:solidFill>
                  <a:latin typeface="Arial" pitchFamily="34" charset="0"/>
                  <a:ea typeface="ＭＳ Ｐゴシック" charset="-128"/>
                  <a:cs typeface="Arial" pitchFamily="34" charset="0"/>
                </a:defRPr>
              </a:lvl1pPr>
              <a:lvl2pPr marL="742950" indent="-285750" algn="l" defTabSz="457200" rtl="0" eaLnBrk="1" fontAlgn="base" hangingPunct="1">
                <a:spcBef>
                  <a:spcPct val="20000"/>
                </a:spcBef>
                <a:spcAft>
                  <a:spcPct val="0"/>
                </a:spcAft>
                <a:buFont typeface="Arial" pitchFamily="34" charset="0"/>
                <a:buNone/>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it-IT" sz="700" dirty="0">
                  <a:solidFill>
                    <a:srgbClr val="146BBA"/>
                  </a:solidFill>
                  <a:latin typeface="Myriad Pro" pitchFamily="34" charset="0"/>
                  <a:ea typeface="+mn-ea"/>
                  <a:cs typeface="+mn-cs"/>
                </a:rPr>
                <a:t>Sito C</a:t>
              </a:r>
            </a:p>
          </p:txBody>
        </p:sp>
        <p:sp>
          <p:nvSpPr>
            <p:cNvPr id="114" name="CasellaDiTesto 113">
              <a:extLst>
                <a:ext uri="{FF2B5EF4-FFF2-40B4-BE49-F238E27FC236}">
                  <a16:creationId xmlns:a16="http://schemas.microsoft.com/office/drawing/2014/main" id="{7AE680CB-A8A4-4066-8530-B5541D81AAF8}"/>
                </a:ext>
              </a:extLst>
            </p:cNvPr>
            <p:cNvSpPr txBox="1"/>
            <p:nvPr/>
          </p:nvSpPr>
          <p:spPr>
            <a:xfrm>
              <a:off x="5905922" y="3387152"/>
              <a:ext cx="684000" cy="307777"/>
            </a:xfrm>
            <a:prstGeom prst="rect">
              <a:avLst/>
            </a:prstGeom>
            <a:noFill/>
          </p:spPr>
          <p:txBody>
            <a:bodyPr wrap="square" rtlCol="0" anchor="ctr">
              <a:spAutoFit/>
            </a:bodyPr>
            <a:lstStyle/>
            <a:p>
              <a:pPr algn="ctr"/>
              <a:r>
                <a:rPr lang="fr-FR" sz="700" b="0" dirty="0">
                  <a:solidFill>
                    <a:srgbClr val="146BBA"/>
                  </a:solidFill>
                  <a:latin typeface="Myriad Pro" pitchFamily="34" charset="0"/>
                </a:rPr>
                <a:t>Web Server Slave 3</a:t>
              </a:r>
            </a:p>
          </p:txBody>
        </p:sp>
        <p:sp>
          <p:nvSpPr>
            <p:cNvPr id="115" name="CasellaDiTesto 114">
              <a:extLst>
                <a:ext uri="{FF2B5EF4-FFF2-40B4-BE49-F238E27FC236}">
                  <a16:creationId xmlns:a16="http://schemas.microsoft.com/office/drawing/2014/main" id="{220ED70C-9082-41A4-B3A3-A57AA937CCB5}"/>
                </a:ext>
              </a:extLst>
            </p:cNvPr>
            <p:cNvSpPr txBox="1"/>
            <p:nvPr/>
          </p:nvSpPr>
          <p:spPr>
            <a:xfrm>
              <a:off x="4538229" y="3387152"/>
              <a:ext cx="684000" cy="307777"/>
            </a:xfrm>
            <a:prstGeom prst="rect">
              <a:avLst/>
            </a:prstGeom>
            <a:noFill/>
          </p:spPr>
          <p:txBody>
            <a:bodyPr wrap="square" rtlCol="0" anchor="ctr">
              <a:spAutoFit/>
            </a:bodyPr>
            <a:lstStyle/>
            <a:p>
              <a:pPr algn="ctr"/>
              <a:r>
                <a:rPr lang="fr-FR" sz="700" b="0" dirty="0">
                  <a:solidFill>
                    <a:srgbClr val="146BBA"/>
                  </a:solidFill>
                  <a:latin typeface="Myriad Pro" pitchFamily="34" charset="0"/>
                </a:rPr>
                <a:t>Web Server Slave 2</a:t>
              </a:r>
            </a:p>
          </p:txBody>
        </p:sp>
        <p:cxnSp>
          <p:nvCxnSpPr>
            <p:cNvPr id="116" name="Connettore diritto 115">
              <a:extLst>
                <a:ext uri="{FF2B5EF4-FFF2-40B4-BE49-F238E27FC236}">
                  <a16:creationId xmlns:a16="http://schemas.microsoft.com/office/drawing/2014/main" id="{DBD70CF8-7A6A-4916-AD82-C5D4C3B48B73}"/>
                </a:ext>
              </a:extLst>
            </p:cNvPr>
            <p:cNvCxnSpPr>
              <a:cxnSpLocks/>
            </p:cNvCxnSpPr>
            <p:nvPr/>
          </p:nvCxnSpPr>
          <p:spPr bwMode="auto">
            <a:xfrm flipH="1">
              <a:off x="1836000" y="2950845"/>
              <a:ext cx="122400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117" name="Connettore diritto 116">
              <a:extLst>
                <a:ext uri="{FF2B5EF4-FFF2-40B4-BE49-F238E27FC236}">
                  <a16:creationId xmlns:a16="http://schemas.microsoft.com/office/drawing/2014/main" id="{51DC686B-2455-4703-B6B6-FE181310A13C}"/>
                </a:ext>
              </a:extLst>
            </p:cNvPr>
            <p:cNvCxnSpPr>
              <a:cxnSpLocks/>
            </p:cNvCxnSpPr>
            <p:nvPr/>
          </p:nvCxnSpPr>
          <p:spPr bwMode="auto">
            <a:xfrm flipH="1">
              <a:off x="6001915" y="2950845"/>
              <a:ext cx="61200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grpSp>
      <p:grpSp>
        <p:nvGrpSpPr>
          <p:cNvPr id="154" name="Gruppo 153">
            <a:extLst>
              <a:ext uri="{FF2B5EF4-FFF2-40B4-BE49-F238E27FC236}">
                <a16:creationId xmlns:a16="http://schemas.microsoft.com/office/drawing/2014/main" id="{2378EA3E-8C68-4219-BB0A-984DE4DEF497}"/>
              </a:ext>
            </a:extLst>
          </p:cNvPr>
          <p:cNvGrpSpPr/>
          <p:nvPr/>
        </p:nvGrpSpPr>
        <p:grpSpPr>
          <a:xfrm>
            <a:off x="1836000" y="4733991"/>
            <a:ext cx="4920028" cy="3214998"/>
            <a:chOff x="1836000" y="4733991"/>
            <a:chExt cx="4920028" cy="3214998"/>
          </a:xfrm>
        </p:grpSpPr>
        <p:sp>
          <p:nvSpPr>
            <p:cNvPr id="155" name="CasellaDiTesto 154">
              <a:extLst>
                <a:ext uri="{FF2B5EF4-FFF2-40B4-BE49-F238E27FC236}">
                  <a16:creationId xmlns:a16="http://schemas.microsoft.com/office/drawing/2014/main" id="{89304D8C-2C98-4836-AF18-00A18046D51F}"/>
                </a:ext>
              </a:extLst>
            </p:cNvPr>
            <p:cNvSpPr txBox="1"/>
            <p:nvPr/>
          </p:nvSpPr>
          <p:spPr>
            <a:xfrm>
              <a:off x="4669235" y="5958354"/>
              <a:ext cx="540000" cy="307777"/>
            </a:xfrm>
            <a:prstGeom prst="rect">
              <a:avLst/>
            </a:prstGeom>
            <a:noFill/>
          </p:spPr>
          <p:txBody>
            <a:bodyPr wrap="square" rtlCol="0" anchor="ctr">
              <a:spAutoFit/>
            </a:bodyPr>
            <a:lstStyle/>
            <a:p>
              <a:pPr algn="ctr"/>
              <a:r>
                <a:rPr lang="fr-FR" sz="700" b="0" dirty="0">
                  <a:solidFill>
                    <a:srgbClr val="146BBA"/>
                  </a:solidFill>
                  <a:latin typeface="Myriad Pro" pitchFamily="34" charset="0"/>
                </a:rPr>
                <a:t>Web Server*</a:t>
              </a:r>
            </a:p>
          </p:txBody>
        </p:sp>
        <p:cxnSp>
          <p:nvCxnSpPr>
            <p:cNvPr id="156" name="Connettore diritto 155">
              <a:extLst>
                <a:ext uri="{FF2B5EF4-FFF2-40B4-BE49-F238E27FC236}">
                  <a16:creationId xmlns:a16="http://schemas.microsoft.com/office/drawing/2014/main" id="{591D3C60-2D6E-46D1-876E-8703CCA52694}"/>
                </a:ext>
              </a:extLst>
            </p:cNvPr>
            <p:cNvCxnSpPr>
              <a:cxnSpLocks/>
            </p:cNvCxnSpPr>
            <p:nvPr/>
          </p:nvCxnSpPr>
          <p:spPr bwMode="auto">
            <a:xfrm flipH="1">
              <a:off x="4538480" y="6304998"/>
              <a:ext cx="451" cy="33448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7" name="Connettore a gomito 156">
              <a:extLst>
                <a:ext uri="{FF2B5EF4-FFF2-40B4-BE49-F238E27FC236}">
                  <a16:creationId xmlns:a16="http://schemas.microsoft.com/office/drawing/2014/main" id="{5A8CE5E3-A3CE-4097-B181-85F5AB7BBA5B}"/>
                </a:ext>
              </a:extLst>
            </p:cNvPr>
            <p:cNvCxnSpPr>
              <a:cxnSpLocks/>
            </p:cNvCxnSpPr>
            <p:nvPr/>
          </p:nvCxnSpPr>
          <p:spPr bwMode="auto">
            <a:xfrm rot="5400000">
              <a:off x="3677222" y="5777777"/>
              <a:ext cx="334488" cy="1388931"/>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sp>
          <p:nvSpPr>
            <p:cNvPr id="158" name="CasellaDiTesto 157">
              <a:extLst>
                <a:ext uri="{FF2B5EF4-FFF2-40B4-BE49-F238E27FC236}">
                  <a16:creationId xmlns:a16="http://schemas.microsoft.com/office/drawing/2014/main" id="{5BD9AFA7-FC6E-460F-8BC1-8A77A3E3A3B9}"/>
                </a:ext>
              </a:extLst>
            </p:cNvPr>
            <p:cNvSpPr txBox="1"/>
            <p:nvPr/>
          </p:nvSpPr>
          <p:spPr>
            <a:xfrm>
              <a:off x="1836000" y="6948214"/>
              <a:ext cx="684000" cy="200055"/>
            </a:xfrm>
            <a:prstGeom prst="rect">
              <a:avLst/>
            </a:prstGeom>
            <a:noFill/>
          </p:spPr>
          <p:txBody>
            <a:bodyPr wrap="square" rtlCol="0" anchor="ctr">
              <a:spAutoFit/>
            </a:bodyPr>
            <a:lstStyle/>
            <a:p>
              <a:pPr algn="ctr"/>
              <a:r>
                <a:rPr lang="fr-FR" sz="700" b="0" dirty="0">
                  <a:solidFill>
                    <a:srgbClr val="146BBA"/>
                  </a:solidFill>
                  <a:latin typeface="Myriad Pro" pitchFamily="34" charset="0"/>
                </a:rPr>
                <a:t>LIVELLO 3</a:t>
              </a:r>
            </a:p>
          </p:txBody>
        </p:sp>
        <p:sp>
          <p:nvSpPr>
            <p:cNvPr id="159" name="Text Placeholder 1">
              <a:extLst>
                <a:ext uri="{FF2B5EF4-FFF2-40B4-BE49-F238E27FC236}">
                  <a16:creationId xmlns:a16="http://schemas.microsoft.com/office/drawing/2014/main" id="{4FBD8CF3-895D-4B6D-ADE5-D8852966194F}"/>
                </a:ext>
              </a:extLst>
            </p:cNvPr>
            <p:cNvSpPr txBox="1">
              <a:spLocks/>
            </p:cNvSpPr>
            <p:nvPr/>
          </p:nvSpPr>
          <p:spPr>
            <a:xfrm>
              <a:off x="4285926" y="5711091"/>
              <a:ext cx="504000" cy="180000"/>
            </a:xfrm>
            <a:prstGeom prst="rect">
              <a:avLst/>
            </a:prstGeom>
          </p:spPr>
          <p:txBody>
            <a:bodyPr lIns="90000" tIns="46800" rIns="90000" bIns="46800" anchor="ctr"/>
            <a:lstStyle>
              <a:lvl1pPr marL="0" indent="0" algn="l" defTabSz="457200" rtl="0" eaLnBrk="1" fontAlgn="base" hangingPunct="1">
                <a:spcBef>
                  <a:spcPct val="20000"/>
                </a:spcBef>
                <a:spcAft>
                  <a:spcPct val="0"/>
                </a:spcAft>
                <a:buFont typeface="Arial" charset="0"/>
                <a:buNone/>
                <a:defRPr sz="2000" kern="1200">
                  <a:solidFill>
                    <a:srgbClr val="595959"/>
                  </a:solidFill>
                  <a:latin typeface="Arial" pitchFamily="34" charset="0"/>
                  <a:ea typeface="ＭＳ Ｐゴシック" charset="-128"/>
                  <a:cs typeface="Arial" pitchFamily="34" charset="0"/>
                </a:defRPr>
              </a:lvl1pPr>
              <a:lvl2pPr marL="742950" indent="-285750" algn="l" defTabSz="457200" rtl="0" eaLnBrk="1" fontAlgn="base" hangingPunct="1">
                <a:spcBef>
                  <a:spcPct val="20000"/>
                </a:spcBef>
                <a:spcAft>
                  <a:spcPct val="0"/>
                </a:spcAft>
                <a:buFont typeface="Arial" pitchFamily="34" charset="0"/>
                <a:buNone/>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it-IT" sz="700" dirty="0">
                  <a:solidFill>
                    <a:srgbClr val="146BBA"/>
                  </a:solidFill>
                  <a:latin typeface="Myriad Pro" pitchFamily="34" charset="0"/>
                  <a:ea typeface="+mn-ea"/>
                  <a:cs typeface="+mn-cs"/>
                </a:rPr>
                <a:t>Area A</a:t>
              </a:r>
            </a:p>
          </p:txBody>
        </p:sp>
        <p:sp>
          <p:nvSpPr>
            <p:cNvPr id="160" name="Rectangle 31">
              <a:extLst>
                <a:ext uri="{FF2B5EF4-FFF2-40B4-BE49-F238E27FC236}">
                  <a16:creationId xmlns:a16="http://schemas.microsoft.com/office/drawing/2014/main" id="{D809CE67-8DE3-4900-968B-D8DEBC300AD9}"/>
                </a:ext>
              </a:extLst>
            </p:cNvPr>
            <p:cNvSpPr/>
            <p:nvPr/>
          </p:nvSpPr>
          <p:spPr>
            <a:xfrm>
              <a:off x="2453780" y="5595666"/>
              <a:ext cx="2781372" cy="2353323"/>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it-IT" sz="1800" u="none" dirty="0">
                <a:solidFill>
                  <a:srgbClr val="146BBA"/>
                </a:solidFill>
                <a:ea typeface="ＭＳ Ｐゴシック" charset="0"/>
                <a:cs typeface="ＭＳ Ｐゴシック" charset="0"/>
              </a:endParaRPr>
            </a:p>
          </p:txBody>
        </p:sp>
        <p:sp>
          <p:nvSpPr>
            <p:cNvPr id="161" name="CasellaDiTesto 160">
              <a:extLst>
                <a:ext uri="{FF2B5EF4-FFF2-40B4-BE49-F238E27FC236}">
                  <a16:creationId xmlns:a16="http://schemas.microsoft.com/office/drawing/2014/main" id="{BC68854C-54D9-40F8-86AF-7CBC849B6731}"/>
                </a:ext>
              </a:extLst>
            </p:cNvPr>
            <p:cNvSpPr txBox="1"/>
            <p:nvPr/>
          </p:nvSpPr>
          <p:spPr>
            <a:xfrm>
              <a:off x="4917341" y="4779521"/>
              <a:ext cx="684000" cy="307777"/>
            </a:xfrm>
            <a:prstGeom prst="rect">
              <a:avLst/>
            </a:prstGeom>
            <a:noFill/>
          </p:spPr>
          <p:txBody>
            <a:bodyPr wrap="square" rtlCol="0" anchor="ctr">
              <a:spAutoFit/>
            </a:bodyPr>
            <a:lstStyle/>
            <a:p>
              <a:pPr algn="ctr"/>
              <a:r>
                <a:rPr lang="fr-FR" sz="700" b="0" dirty="0">
                  <a:solidFill>
                    <a:srgbClr val="146BBA"/>
                  </a:solidFill>
                  <a:latin typeface="Myriad Pro" pitchFamily="34" charset="0"/>
                </a:rPr>
                <a:t>Web Server Master</a:t>
              </a:r>
            </a:p>
          </p:txBody>
        </p:sp>
        <p:cxnSp>
          <p:nvCxnSpPr>
            <p:cNvPr id="162" name="Connettore diritto 161">
              <a:extLst>
                <a:ext uri="{FF2B5EF4-FFF2-40B4-BE49-F238E27FC236}">
                  <a16:creationId xmlns:a16="http://schemas.microsoft.com/office/drawing/2014/main" id="{10B91220-1496-4BAA-8BE5-4A3F83D07AAA}"/>
                </a:ext>
              </a:extLst>
            </p:cNvPr>
            <p:cNvCxnSpPr/>
            <p:nvPr/>
          </p:nvCxnSpPr>
          <p:spPr bwMode="auto">
            <a:xfrm flipH="1">
              <a:off x="4532719" y="5123814"/>
              <a:ext cx="451" cy="46800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3" name="Connettore a gomito 162">
              <a:extLst>
                <a:ext uri="{FF2B5EF4-FFF2-40B4-BE49-F238E27FC236}">
                  <a16:creationId xmlns:a16="http://schemas.microsoft.com/office/drawing/2014/main" id="{204A941C-DF22-4D00-AF0B-F08C42D43357}"/>
                </a:ext>
              </a:extLst>
            </p:cNvPr>
            <p:cNvCxnSpPr>
              <a:cxnSpLocks/>
              <a:endCxn id="266" idx="0"/>
            </p:cNvCxnSpPr>
            <p:nvPr/>
          </p:nvCxnSpPr>
          <p:spPr bwMode="auto">
            <a:xfrm rot="16200000" flipH="1">
              <a:off x="5048258" y="4618013"/>
              <a:ext cx="465313" cy="1489993"/>
            </a:xfrm>
            <a:prstGeom prst="bentConnector3">
              <a:avLst/>
            </a:prstGeom>
            <a:solidFill>
              <a:schemeClr val="accent1"/>
            </a:solidFill>
            <a:ln w="19050" cap="flat" cmpd="sng" algn="ctr">
              <a:solidFill>
                <a:schemeClr val="tx1"/>
              </a:solidFill>
              <a:prstDash val="solid"/>
              <a:round/>
              <a:headEnd type="none" w="med" len="med"/>
              <a:tailEnd type="none" w="med" len="med"/>
            </a:ln>
            <a:effectLst/>
          </p:spPr>
        </p:cxnSp>
        <p:sp>
          <p:nvSpPr>
            <p:cNvPr id="164" name="CasellaDiTesto 163">
              <a:extLst>
                <a:ext uri="{FF2B5EF4-FFF2-40B4-BE49-F238E27FC236}">
                  <a16:creationId xmlns:a16="http://schemas.microsoft.com/office/drawing/2014/main" id="{65053101-771C-4F9E-B3D8-208EF475FCE9}"/>
                </a:ext>
              </a:extLst>
            </p:cNvPr>
            <p:cNvSpPr txBox="1"/>
            <p:nvPr/>
          </p:nvSpPr>
          <p:spPr>
            <a:xfrm>
              <a:off x="1836000" y="4833381"/>
              <a:ext cx="684000" cy="200055"/>
            </a:xfrm>
            <a:prstGeom prst="rect">
              <a:avLst/>
            </a:prstGeom>
            <a:noFill/>
          </p:spPr>
          <p:txBody>
            <a:bodyPr wrap="square" rtlCol="0" anchor="ctr">
              <a:spAutoFit/>
            </a:bodyPr>
            <a:lstStyle/>
            <a:p>
              <a:pPr algn="ctr"/>
              <a:r>
                <a:rPr lang="fr-FR" sz="700" b="0" dirty="0">
                  <a:solidFill>
                    <a:srgbClr val="146BBA"/>
                  </a:solidFill>
                  <a:latin typeface="Myriad Pro" pitchFamily="34" charset="0"/>
                </a:rPr>
                <a:t>LIVELLO 1</a:t>
              </a:r>
            </a:p>
          </p:txBody>
        </p:sp>
        <p:sp>
          <p:nvSpPr>
            <p:cNvPr id="165" name="CasellaDiTesto 164">
              <a:extLst>
                <a:ext uri="{FF2B5EF4-FFF2-40B4-BE49-F238E27FC236}">
                  <a16:creationId xmlns:a16="http://schemas.microsoft.com/office/drawing/2014/main" id="{50842B99-484B-4AE1-8777-733FC20B4579}"/>
                </a:ext>
              </a:extLst>
            </p:cNvPr>
            <p:cNvSpPr txBox="1"/>
            <p:nvPr/>
          </p:nvSpPr>
          <p:spPr>
            <a:xfrm>
              <a:off x="1836000" y="5850934"/>
              <a:ext cx="684000" cy="200055"/>
            </a:xfrm>
            <a:prstGeom prst="rect">
              <a:avLst/>
            </a:prstGeom>
            <a:noFill/>
          </p:spPr>
          <p:txBody>
            <a:bodyPr wrap="square" rtlCol="0" anchor="ctr">
              <a:spAutoFit/>
            </a:bodyPr>
            <a:lstStyle/>
            <a:p>
              <a:pPr algn="ctr"/>
              <a:r>
                <a:rPr lang="fr-FR" sz="700" b="0" dirty="0">
                  <a:solidFill>
                    <a:srgbClr val="146BBA"/>
                  </a:solidFill>
                  <a:latin typeface="Myriad Pro" pitchFamily="34" charset="0"/>
                </a:rPr>
                <a:t>LIVELLO 2</a:t>
              </a:r>
            </a:p>
          </p:txBody>
        </p:sp>
        <p:grpSp>
          <p:nvGrpSpPr>
            <p:cNvPr id="166" name="Gruppo 165">
              <a:extLst>
                <a:ext uri="{FF2B5EF4-FFF2-40B4-BE49-F238E27FC236}">
                  <a16:creationId xmlns:a16="http://schemas.microsoft.com/office/drawing/2014/main" id="{9984D055-6EB4-409E-B81F-B163774C7218}"/>
                </a:ext>
              </a:extLst>
            </p:cNvPr>
            <p:cNvGrpSpPr/>
            <p:nvPr/>
          </p:nvGrpSpPr>
          <p:grpSpPr>
            <a:xfrm>
              <a:off x="2520000" y="6639668"/>
              <a:ext cx="1314000" cy="1224000"/>
              <a:chOff x="2520000" y="3126825"/>
              <a:chExt cx="1314000" cy="1224000"/>
            </a:xfrm>
          </p:grpSpPr>
          <p:sp>
            <p:nvSpPr>
              <p:cNvPr id="285" name="Rectangle 31">
                <a:extLst>
                  <a:ext uri="{FF2B5EF4-FFF2-40B4-BE49-F238E27FC236}">
                    <a16:creationId xmlns:a16="http://schemas.microsoft.com/office/drawing/2014/main" id="{FFCC5628-4421-4308-B677-FE16338F5B57}"/>
                  </a:ext>
                </a:extLst>
              </p:cNvPr>
              <p:cNvSpPr/>
              <p:nvPr/>
            </p:nvSpPr>
            <p:spPr>
              <a:xfrm>
                <a:off x="2520000" y="3126825"/>
                <a:ext cx="1260000" cy="1224000"/>
              </a:xfrm>
              <a:prstGeom prst="rect">
                <a:avLst/>
              </a:prstGeom>
              <a:solidFill>
                <a:schemeClr val="bg1">
                  <a:alpha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it-IT" sz="1800" u="none" dirty="0">
                  <a:solidFill>
                    <a:srgbClr val="146BBA"/>
                  </a:solidFill>
                  <a:ea typeface="ＭＳ Ｐゴシック" charset="0"/>
                  <a:cs typeface="ＭＳ Ｐゴシック" charset="0"/>
                </a:endParaRPr>
              </a:p>
            </p:txBody>
          </p:sp>
          <p:sp>
            <p:nvSpPr>
              <p:cNvPr id="286" name="Text Placeholder 1">
                <a:extLst>
                  <a:ext uri="{FF2B5EF4-FFF2-40B4-BE49-F238E27FC236}">
                    <a16:creationId xmlns:a16="http://schemas.microsoft.com/office/drawing/2014/main" id="{0C4FF207-459F-4337-9C0B-6153A4BC1224}"/>
                  </a:ext>
                </a:extLst>
              </p:cNvPr>
              <p:cNvSpPr txBox="1">
                <a:spLocks/>
              </p:cNvSpPr>
              <p:nvPr/>
            </p:nvSpPr>
            <p:spPr>
              <a:xfrm>
                <a:off x="2866173" y="3134463"/>
                <a:ext cx="504000" cy="180000"/>
              </a:xfrm>
              <a:prstGeom prst="rect">
                <a:avLst/>
              </a:prstGeom>
            </p:spPr>
            <p:txBody>
              <a:bodyPr lIns="90000" tIns="46800" rIns="90000" bIns="46800" anchor="ctr"/>
              <a:lstStyle>
                <a:lvl1pPr marL="0" indent="0" algn="l" defTabSz="457200" rtl="0" eaLnBrk="1" fontAlgn="base" hangingPunct="1">
                  <a:spcBef>
                    <a:spcPct val="20000"/>
                  </a:spcBef>
                  <a:spcAft>
                    <a:spcPct val="0"/>
                  </a:spcAft>
                  <a:buFont typeface="Arial" charset="0"/>
                  <a:buNone/>
                  <a:defRPr sz="2000" kern="1200">
                    <a:solidFill>
                      <a:srgbClr val="595959"/>
                    </a:solidFill>
                    <a:latin typeface="Arial" pitchFamily="34" charset="0"/>
                    <a:ea typeface="ＭＳ Ｐゴシック" charset="-128"/>
                    <a:cs typeface="Arial" pitchFamily="34" charset="0"/>
                  </a:defRPr>
                </a:lvl1pPr>
                <a:lvl2pPr marL="742950" indent="-285750" algn="l" defTabSz="457200" rtl="0" eaLnBrk="1" fontAlgn="base" hangingPunct="1">
                  <a:spcBef>
                    <a:spcPct val="20000"/>
                  </a:spcBef>
                  <a:spcAft>
                    <a:spcPct val="0"/>
                  </a:spcAft>
                  <a:buFont typeface="Arial" pitchFamily="34" charset="0"/>
                  <a:buNone/>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it-IT" sz="700" dirty="0">
                    <a:solidFill>
                      <a:srgbClr val="146BBA"/>
                    </a:solidFill>
                    <a:latin typeface="Myriad Pro" pitchFamily="34" charset="0"/>
                    <a:ea typeface="+mn-ea"/>
                    <a:cs typeface="+mn-cs"/>
                  </a:rPr>
                  <a:t>Sito A</a:t>
                </a:r>
              </a:p>
            </p:txBody>
          </p:sp>
          <p:sp>
            <p:nvSpPr>
              <p:cNvPr id="287" name="CasellaDiTesto 286">
                <a:extLst>
                  <a:ext uri="{FF2B5EF4-FFF2-40B4-BE49-F238E27FC236}">
                    <a16:creationId xmlns:a16="http://schemas.microsoft.com/office/drawing/2014/main" id="{FF6B3C79-32F5-4C9F-803A-1F1C8B21642B}"/>
                  </a:ext>
                </a:extLst>
              </p:cNvPr>
              <p:cNvSpPr txBox="1"/>
              <p:nvPr/>
            </p:nvSpPr>
            <p:spPr>
              <a:xfrm>
                <a:off x="3150000" y="3387152"/>
                <a:ext cx="684000" cy="307777"/>
              </a:xfrm>
              <a:prstGeom prst="rect">
                <a:avLst/>
              </a:prstGeom>
              <a:noFill/>
            </p:spPr>
            <p:txBody>
              <a:bodyPr wrap="square" rtlCol="0" anchor="ctr">
                <a:spAutoFit/>
              </a:bodyPr>
              <a:lstStyle/>
              <a:p>
                <a:pPr algn="ctr"/>
                <a:r>
                  <a:rPr lang="fr-FR" sz="700" b="0" dirty="0">
                    <a:solidFill>
                      <a:srgbClr val="146BBA"/>
                    </a:solidFill>
                    <a:latin typeface="Myriad Pro" pitchFamily="34" charset="0"/>
                  </a:rPr>
                  <a:t>Web Server Slave 1</a:t>
                </a:r>
              </a:p>
            </p:txBody>
          </p:sp>
          <p:grpSp>
            <p:nvGrpSpPr>
              <p:cNvPr id="288" name="Gruppo 287">
                <a:extLst>
                  <a:ext uri="{FF2B5EF4-FFF2-40B4-BE49-F238E27FC236}">
                    <a16:creationId xmlns:a16="http://schemas.microsoft.com/office/drawing/2014/main" id="{905F094E-4D78-4ECE-87A7-91A6C69B9460}"/>
                  </a:ext>
                </a:extLst>
              </p:cNvPr>
              <p:cNvGrpSpPr/>
              <p:nvPr/>
            </p:nvGrpSpPr>
            <p:grpSpPr>
              <a:xfrm>
                <a:off x="2612381" y="3344400"/>
                <a:ext cx="1074576" cy="899322"/>
                <a:chOff x="2612381" y="3344400"/>
                <a:chExt cx="1074576" cy="899322"/>
              </a:xfrm>
            </p:grpSpPr>
            <p:cxnSp>
              <p:nvCxnSpPr>
                <p:cNvPr id="289" name="Straight Connector 39">
                  <a:extLst>
                    <a:ext uri="{FF2B5EF4-FFF2-40B4-BE49-F238E27FC236}">
                      <a16:creationId xmlns:a16="http://schemas.microsoft.com/office/drawing/2014/main" id="{E72E4C71-0CD4-4BB4-8D61-58EBE5FBE127}"/>
                    </a:ext>
                  </a:extLst>
                </p:cNvPr>
                <p:cNvCxnSpPr>
                  <a:cxnSpLocks/>
                </p:cNvCxnSpPr>
                <p:nvPr/>
              </p:nvCxnSpPr>
              <p:spPr>
                <a:xfrm>
                  <a:off x="3110304" y="4134716"/>
                  <a:ext cx="360886" cy="0"/>
                </a:xfrm>
                <a:prstGeom prst="line">
                  <a:avLst/>
                </a:prstGeom>
                <a:ln w="19050">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290" name="Connettore a gomito 289">
                  <a:extLst>
                    <a:ext uri="{FF2B5EF4-FFF2-40B4-BE49-F238E27FC236}">
                      <a16:creationId xmlns:a16="http://schemas.microsoft.com/office/drawing/2014/main" id="{6FC39581-8799-43F9-9B8A-19B263CE9171}"/>
                    </a:ext>
                  </a:extLst>
                </p:cNvPr>
                <p:cNvCxnSpPr>
                  <a:cxnSpLocks/>
                </p:cNvCxnSpPr>
                <p:nvPr/>
              </p:nvCxnSpPr>
              <p:spPr bwMode="auto">
                <a:xfrm rot="5400000">
                  <a:off x="2726038" y="3705857"/>
                  <a:ext cx="298488" cy="343449"/>
                </a:xfrm>
                <a:prstGeom prst="bentConnector3">
                  <a:avLst>
                    <a:gd name="adj1" fmla="val 50000"/>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91" name="Connettore diritto 290">
                  <a:extLst>
                    <a:ext uri="{FF2B5EF4-FFF2-40B4-BE49-F238E27FC236}">
                      <a16:creationId xmlns:a16="http://schemas.microsoft.com/office/drawing/2014/main" id="{A00F3BBE-9680-4469-8A87-C802234CF23B}"/>
                    </a:ext>
                  </a:extLst>
                </p:cNvPr>
                <p:cNvCxnSpPr>
                  <a:cxnSpLocks/>
                </p:cNvCxnSpPr>
                <p:nvPr/>
              </p:nvCxnSpPr>
              <p:spPr bwMode="auto">
                <a:xfrm flipV="1">
                  <a:off x="2794086" y="4134716"/>
                  <a:ext cx="100436" cy="109"/>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pic>
              <p:nvPicPr>
                <p:cNvPr id="292" name="Picture 2" descr="C:\Users\Enrico Diani\Desktop\Power Mngt\EMS CX3 - EMS btidin - Nemo SX\Photos_modules_EMS\ime\SXWS32_p.jpg">
                  <a:extLst>
                    <a:ext uri="{FF2B5EF4-FFF2-40B4-BE49-F238E27FC236}">
                      <a16:creationId xmlns:a16="http://schemas.microsoft.com/office/drawing/2014/main" id="{D5E33753-FE9E-4D31-BA9E-5F2D2AC08A7B}"/>
                    </a:ext>
                  </a:extLst>
                </p:cNvPr>
                <p:cNvPicPr>
                  <a:picLocks noChangeAspect="1" noChangeArrowheads="1"/>
                </p:cNvPicPr>
                <p:nvPr/>
              </p:nvPicPr>
              <p:blipFill>
                <a:blip r:embed="rId2" cstate="print"/>
                <a:srcRect/>
                <a:stretch>
                  <a:fillRect/>
                </a:stretch>
              </p:blipFill>
              <p:spPr bwMode="auto">
                <a:xfrm>
                  <a:off x="2886643" y="3344400"/>
                  <a:ext cx="320400" cy="385200"/>
                </a:xfrm>
                <a:prstGeom prst="rect">
                  <a:avLst/>
                </a:prstGeom>
                <a:ln>
                  <a:solidFill>
                    <a:schemeClr val="tx1"/>
                  </a:solidFill>
                </a:ln>
              </p:spPr>
            </p:pic>
            <p:pic>
              <p:nvPicPr>
                <p:cNvPr id="293" name="Immagine 292">
                  <a:extLst>
                    <a:ext uri="{FF2B5EF4-FFF2-40B4-BE49-F238E27FC236}">
                      <a16:creationId xmlns:a16="http://schemas.microsoft.com/office/drawing/2014/main" id="{A92FAD0A-2524-4CAA-9B38-077D4B620A44}"/>
                    </a:ext>
                  </a:extLst>
                </p:cNvPr>
                <p:cNvPicPr>
                  <a:picLocks noChangeAspect="1"/>
                </p:cNvPicPr>
                <p:nvPr/>
              </p:nvPicPr>
              <p:blipFill rotWithShape="1">
                <a:blip r:embed="rId3"/>
                <a:srcRect l="2776" r="6455"/>
                <a:stretch/>
              </p:blipFill>
              <p:spPr>
                <a:xfrm>
                  <a:off x="2612381" y="4027722"/>
                  <a:ext cx="180975" cy="216000"/>
                </a:xfrm>
                <a:prstGeom prst="rect">
                  <a:avLst/>
                </a:prstGeom>
                <a:noFill/>
                <a:ln w="9525">
                  <a:solidFill>
                    <a:schemeClr val="tx1"/>
                  </a:solidFill>
                  <a:miter lim="800000"/>
                  <a:headEnd/>
                  <a:tailEnd/>
                </a:ln>
              </p:spPr>
            </p:pic>
            <p:pic>
              <p:nvPicPr>
                <p:cNvPr id="294" name="Immagine 293">
                  <a:extLst>
                    <a:ext uri="{FF2B5EF4-FFF2-40B4-BE49-F238E27FC236}">
                      <a16:creationId xmlns:a16="http://schemas.microsoft.com/office/drawing/2014/main" id="{C845B2BB-43DC-49B8-A37B-BF369B62F0F1}"/>
                    </a:ext>
                  </a:extLst>
                </p:cNvPr>
                <p:cNvPicPr>
                  <a:picLocks noChangeAspect="1"/>
                </p:cNvPicPr>
                <p:nvPr/>
              </p:nvPicPr>
              <p:blipFill>
                <a:blip r:embed="rId4"/>
                <a:stretch>
                  <a:fillRect/>
                </a:stretch>
              </p:blipFill>
              <p:spPr>
                <a:xfrm>
                  <a:off x="2897227" y="4027273"/>
                  <a:ext cx="216000" cy="216000"/>
                </a:xfrm>
                <a:prstGeom prst="rect">
                  <a:avLst/>
                </a:prstGeom>
                <a:ln>
                  <a:solidFill>
                    <a:schemeClr val="tx1"/>
                  </a:solidFill>
                </a:ln>
              </p:spPr>
            </p:pic>
            <p:pic>
              <p:nvPicPr>
                <p:cNvPr id="295" name="Immagine 294">
                  <a:extLst>
                    <a:ext uri="{FF2B5EF4-FFF2-40B4-BE49-F238E27FC236}">
                      <a16:creationId xmlns:a16="http://schemas.microsoft.com/office/drawing/2014/main" id="{6868959C-B1E1-4585-A350-2F10E297BC54}"/>
                    </a:ext>
                  </a:extLst>
                </p:cNvPr>
                <p:cNvPicPr>
                  <a:picLocks noChangeAspect="1"/>
                </p:cNvPicPr>
                <p:nvPr/>
              </p:nvPicPr>
              <p:blipFill>
                <a:blip r:embed="rId4"/>
                <a:stretch>
                  <a:fillRect/>
                </a:stretch>
              </p:blipFill>
              <p:spPr>
                <a:xfrm>
                  <a:off x="3470957" y="4027273"/>
                  <a:ext cx="216000" cy="216000"/>
                </a:xfrm>
                <a:prstGeom prst="rect">
                  <a:avLst/>
                </a:prstGeom>
                <a:ln>
                  <a:solidFill>
                    <a:schemeClr val="tx1"/>
                  </a:solidFill>
                </a:ln>
              </p:spPr>
            </p:pic>
          </p:grpSp>
        </p:grpSp>
        <p:grpSp>
          <p:nvGrpSpPr>
            <p:cNvPr id="167" name="Gruppo 166">
              <a:extLst>
                <a:ext uri="{FF2B5EF4-FFF2-40B4-BE49-F238E27FC236}">
                  <a16:creationId xmlns:a16="http://schemas.microsoft.com/office/drawing/2014/main" id="{6523A16A-F634-4D94-A0DE-2FD38155D471}"/>
                </a:ext>
              </a:extLst>
            </p:cNvPr>
            <p:cNvGrpSpPr/>
            <p:nvPr/>
          </p:nvGrpSpPr>
          <p:grpSpPr>
            <a:xfrm>
              <a:off x="3908480" y="6639668"/>
              <a:ext cx="1260000" cy="1224000"/>
              <a:chOff x="3908480" y="3126825"/>
              <a:chExt cx="1260000" cy="1224000"/>
            </a:xfrm>
          </p:grpSpPr>
          <p:sp>
            <p:nvSpPr>
              <p:cNvPr id="275" name="Rectangle 43">
                <a:extLst>
                  <a:ext uri="{FF2B5EF4-FFF2-40B4-BE49-F238E27FC236}">
                    <a16:creationId xmlns:a16="http://schemas.microsoft.com/office/drawing/2014/main" id="{C1F8CD23-A56E-457E-A42C-8E2B4ECB4275}"/>
                  </a:ext>
                </a:extLst>
              </p:cNvPr>
              <p:cNvSpPr/>
              <p:nvPr/>
            </p:nvSpPr>
            <p:spPr>
              <a:xfrm>
                <a:off x="3908480" y="3126825"/>
                <a:ext cx="1260000" cy="1224000"/>
              </a:xfrm>
              <a:prstGeom prst="rect">
                <a:avLst/>
              </a:prstGeom>
              <a:solidFill>
                <a:schemeClr val="bg1">
                  <a:alpha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it-IT" sz="1800" dirty="0">
                  <a:solidFill>
                    <a:srgbClr val="146BBA"/>
                  </a:solidFill>
                  <a:ea typeface="ＭＳ Ｐゴシック" charset="0"/>
                </a:endParaRPr>
              </a:p>
            </p:txBody>
          </p:sp>
          <p:sp>
            <p:nvSpPr>
              <p:cNvPr id="276" name="Text Placeholder 1">
                <a:extLst>
                  <a:ext uri="{FF2B5EF4-FFF2-40B4-BE49-F238E27FC236}">
                    <a16:creationId xmlns:a16="http://schemas.microsoft.com/office/drawing/2014/main" id="{10F1C86B-F180-445B-8F68-B6E58C175E6A}"/>
                  </a:ext>
                </a:extLst>
              </p:cNvPr>
              <p:cNvSpPr txBox="1">
                <a:spLocks/>
              </p:cNvSpPr>
              <p:nvPr/>
            </p:nvSpPr>
            <p:spPr>
              <a:xfrm>
                <a:off x="4254402" y="3130692"/>
                <a:ext cx="504000" cy="180000"/>
              </a:xfrm>
              <a:prstGeom prst="rect">
                <a:avLst/>
              </a:prstGeom>
            </p:spPr>
            <p:txBody>
              <a:bodyPr lIns="90000" tIns="46800" rIns="90000" bIns="46800" anchor="ctr"/>
              <a:lstStyle>
                <a:lvl1pPr marL="0" indent="0" algn="l" defTabSz="457200" rtl="0" eaLnBrk="1" fontAlgn="base" hangingPunct="1">
                  <a:spcBef>
                    <a:spcPct val="20000"/>
                  </a:spcBef>
                  <a:spcAft>
                    <a:spcPct val="0"/>
                  </a:spcAft>
                  <a:buFont typeface="Arial" charset="0"/>
                  <a:buNone/>
                  <a:defRPr sz="2000" kern="1200">
                    <a:solidFill>
                      <a:srgbClr val="595959"/>
                    </a:solidFill>
                    <a:latin typeface="Arial" pitchFamily="34" charset="0"/>
                    <a:ea typeface="ＭＳ Ｐゴシック" charset="-128"/>
                    <a:cs typeface="Arial" pitchFamily="34" charset="0"/>
                  </a:defRPr>
                </a:lvl1pPr>
                <a:lvl2pPr marL="742950" indent="-285750" algn="l" defTabSz="457200" rtl="0" eaLnBrk="1" fontAlgn="base" hangingPunct="1">
                  <a:spcBef>
                    <a:spcPct val="20000"/>
                  </a:spcBef>
                  <a:spcAft>
                    <a:spcPct val="0"/>
                  </a:spcAft>
                  <a:buFont typeface="Arial" pitchFamily="34" charset="0"/>
                  <a:buNone/>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it-IT" sz="700" dirty="0">
                    <a:solidFill>
                      <a:srgbClr val="146BBA"/>
                    </a:solidFill>
                    <a:latin typeface="Myriad Pro" pitchFamily="34" charset="0"/>
                    <a:ea typeface="+mn-ea"/>
                    <a:cs typeface="+mn-cs"/>
                  </a:rPr>
                  <a:t>Sito B</a:t>
                </a:r>
              </a:p>
            </p:txBody>
          </p:sp>
          <p:grpSp>
            <p:nvGrpSpPr>
              <p:cNvPr id="277" name="Gruppo 276">
                <a:extLst>
                  <a:ext uri="{FF2B5EF4-FFF2-40B4-BE49-F238E27FC236}">
                    <a16:creationId xmlns:a16="http://schemas.microsoft.com/office/drawing/2014/main" id="{6FE5B428-535D-49CA-90DB-AE43768E0396}"/>
                  </a:ext>
                </a:extLst>
              </p:cNvPr>
              <p:cNvGrpSpPr/>
              <p:nvPr/>
            </p:nvGrpSpPr>
            <p:grpSpPr>
              <a:xfrm>
                <a:off x="4000167" y="3344400"/>
                <a:ext cx="1074576" cy="899322"/>
                <a:chOff x="2612381" y="3344400"/>
                <a:chExt cx="1074576" cy="899322"/>
              </a:xfrm>
            </p:grpSpPr>
            <p:cxnSp>
              <p:nvCxnSpPr>
                <p:cNvPr id="278" name="Straight Connector 39">
                  <a:extLst>
                    <a:ext uri="{FF2B5EF4-FFF2-40B4-BE49-F238E27FC236}">
                      <a16:creationId xmlns:a16="http://schemas.microsoft.com/office/drawing/2014/main" id="{9647C621-B211-401D-9A7C-25960A84FAC5}"/>
                    </a:ext>
                  </a:extLst>
                </p:cNvPr>
                <p:cNvCxnSpPr>
                  <a:cxnSpLocks/>
                </p:cNvCxnSpPr>
                <p:nvPr/>
              </p:nvCxnSpPr>
              <p:spPr>
                <a:xfrm>
                  <a:off x="3110304" y="4134716"/>
                  <a:ext cx="360886" cy="0"/>
                </a:xfrm>
                <a:prstGeom prst="line">
                  <a:avLst/>
                </a:prstGeom>
                <a:ln w="19050">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279" name="Connettore a gomito 278">
                  <a:extLst>
                    <a:ext uri="{FF2B5EF4-FFF2-40B4-BE49-F238E27FC236}">
                      <a16:creationId xmlns:a16="http://schemas.microsoft.com/office/drawing/2014/main" id="{A4784467-B59A-49AF-8135-A682A7F4FC00}"/>
                    </a:ext>
                  </a:extLst>
                </p:cNvPr>
                <p:cNvCxnSpPr>
                  <a:cxnSpLocks/>
                </p:cNvCxnSpPr>
                <p:nvPr/>
              </p:nvCxnSpPr>
              <p:spPr bwMode="auto">
                <a:xfrm rot="5400000">
                  <a:off x="2726038" y="3705857"/>
                  <a:ext cx="298488" cy="343449"/>
                </a:xfrm>
                <a:prstGeom prst="bentConnector3">
                  <a:avLst>
                    <a:gd name="adj1" fmla="val 50000"/>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0" name="Connettore diritto 279">
                  <a:extLst>
                    <a:ext uri="{FF2B5EF4-FFF2-40B4-BE49-F238E27FC236}">
                      <a16:creationId xmlns:a16="http://schemas.microsoft.com/office/drawing/2014/main" id="{2B8FEB42-5271-4BCB-A966-7D1C17147CC4}"/>
                    </a:ext>
                  </a:extLst>
                </p:cNvPr>
                <p:cNvCxnSpPr>
                  <a:cxnSpLocks/>
                </p:cNvCxnSpPr>
                <p:nvPr/>
              </p:nvCxnSpPr>
              <p:spPr bwMode="auto">
                <a:xfrm flipV="1">
                  <a:off x="2794086" y="4134716"/>
                  <a:ext cx="100436" cy="109"/>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pic>
              <p:nvPicPr>
                <p:cNvPr id="281" name="Picture 2" descr="C:\Users\Enrico Diani\Desktop\Power Mngt\EMS CX3 - EMS btidin - Nemo SX\Photos_modules_EMS\ime\SXWS32_p.jpg">
                  <a:extLst>
                    <a:ext uri="{FF2B5EF4-FFF2-40B4-BE49-F238E27FC236}">
                      <a16:creationId xmlns:a16="http://schemas.microsoft.com/office/drawing/2014/main" id="{AB479477-9F59-43DC-820B-9876311C6D34}"/>
                    </a:ext>
                  </a:extLst>
                </p:cNvPr>
                <p:cNvPicPr>
                  <a:picLocks noChangeAspect="1" noChangeArrowheads="1"/>
                </p:cNvPicPr>
                <p:nvPr/>
              </p:nvPicPr>
              <p:blipFill>
                <a:blip r:embed="rId2" cstate="print"/>
                <a:srcRect/>
                <a:stretch>
                  <a:fillRect/>
                </a:stretch>
              </p:blipFill>
              <p:spPr bwMode="auto">
                <a:xfrm>
                  <a:off x="2886643" y="3344400"/>
                  <a:ext cx="320400" cy="385200"/>
                </a:xfrm>
                <a:prstGeom prst="rect">
                  <a:avLst/>
                </a:prstGeom>
                <a:ln>
                  <a:solidFill>
                    <a:schemeClr val="tx1"/>
                  </a:solidFill>
                </a:ln>
              </p:spPr>
            </p:pic>
            <p:pic>
              <p:nvPicPr>
                <p:cNvPr id="282" name="Immagine 281">
                  <a:extLst>
                    <a:ext uri="{FF2B5EF4-FFF2-40B4-BE49-F238E27FC236}">
                      <a16:creationId xmlns:a16="http://schemas.microsoft.com/office/drawing/2014/main" id="{F657AAE2-B05F-4B21-9698-E17A0510E0D2}"/>
                    </a:ext>
                  </a:extLst>
                </p:cNvPr>
                <p:cNvPicPr>
                  <a:picLocks noChangeAspect="1"/>
                </p:cNvPicPr>
                <p:nvPr/>
              </p:nvPicPr>
              <p:blipFill rotWithShape="1">
                <a:blip r:embed="rId3"/>
                <a:srcRect l="2776" r="6455"/>
                <a:stretch/>
              </p:blipFill>
              <p:spPr>
                <a:xfrm>
                  <a:off x="2612381" y="4027722"/>
                  <a:ext cx="180975" cy="216000"/>
                </a:xfrm>
                <a:prstGeom prst="rect">
                  <a:avLst/>
                </a:prstGeom>
                <a:noFill/>
                <a:ln w="9525">
                  <a:solidFill>
                    <a:schemeClr val="tx1"/>
                  </a:solidFill>
                  <a:miter lim="800000"/>
                  <a:headEnd/>
                  <a:tailEnd/>
                </a:ln>
              </p:spPr>
            </p:pic>
            <p:pic>
              <p:nvPicPr>
                <p:cNvPr id="283" name="Immagine 282">
                  <a:extLst>
                    <a:ext uri="{FF2B5EF4-FFF2-40B4-BE49-F238E27FC236}">
                      <a16:creationId xmlns:a16="http://schemas.microsoft.com/office/drawing/2014/main" id="{DC9268BC-BC56-45E4-BD62-B1A7AC32B5EA}"/>
                    </a:ext>
                  </a:extLst>
                </p:cNvPr>
                <p:cNvPicPr>
                  <a:picLocks noChangeAspect="1"/>
                </p:cNvPicPr>
                <p:nvPr/>
              </p:nvPicPr>
              <p:blipFill>
                <a:blip r:embed="rId4"/>
                <a:stretch>
                  <a:fillRect/>
                </a:stretch>
              </p:blipFill>
              <p:spPr>
                <a:xfrm>
                  <a:off x="2897227" y="4027273"/>
                  <a:ext cx="216000" cy="216000"/>
                </a:xfrm>
                <a:prstGeom prst="rect">
                  <a:avLst/>
                </a:prstGeom>
                <a:ln>
                  <a:solidFill>
                    <a:schemeClr val="tx1"/>
                  </a:solidFill>
                </a:ln>
              </p:spPr>
            </p:pic>
            <p:pic>
              <p:nvPicPr>
                <p:cNvPr id="284" name="Immagine 283">
                  <a:extLst>
                    <a:ext uri="{FF2B5EF4-FFF2-40B4-BE49-F238E27FC236}">
                      <a16:creationId xmlns:a16="http://schemas.microsoft.com/office/drawing/2014/main" id="{796EAB88-1A53-474C-B569-2A81F74E519E}"/>
                    </a:ext>
                  </a:extLst>
                </p:cNvPr>
                <p:cNvPicPr>
                  <a:picLocks noChangeAspect="1"/>
                </p:cNvPicPr>
                <p:nvPr/>
              </p:nvPicPr>
              <p:blipFill>
                <a:blip r:embed="rId4"/>
                <a:stretch>
                  <a:fillRect/>
                </a:stretch>
              </p:blipFill>
              <p:spPr>
                <a:xfrm>
                  <a:off x="3470957" y="4027273"/>
                  <a:ext cx="216000" cy="216000"/>
                </a:xfrm>
                <a:prstGeom prst="rect">
                  <a:avLst/>
                </a:prstGeom>
                <a:ln>
                  <a:solidFill>
                    <a:schemeClr val="tx1"/>
                  </a:solidFill>
                </a:ln>
              </p:spPr>
            </p:pic>
          </p:grpSp>
        </p:grpSp>
        <p:pic>
          <p:nvPicPr>
            <p:cNvPr id="168" name="Picture 2" descr="C:\Users\Enrico Diani\Desktop\Power Mngt\EMS CX3 - EMS btidin - Nemo SX\Photos_modules_EMS\ime\SXWS32_p.jpg">
              <a:extLst>
                <a:ext uri="{FF2B5EF4-FFF2-40B4-BE49-F238E27FC236}">
                  <a16:creationId xmlns:a16="http://schemas.microsoft.com/office/drawing/2014/main" id="{4293E941-C124-4E55-928D-17B11F0560DD}"/>
                </a:ext>
              </a:extLst>
            </p:cNvPr>
            <p:cNvPicPr>
              <a:picLocks noChangeAspect="1" noChangeArrowheads="1"/>
            </p:cNvPicPr>
            <p:nvPr/>
          </p:nvPicPr>
          <p:blipFill>
            <a:blip r:embed="rId2" cstate="print"/>
            <a:srcRect/>
            <a:stretch>
              <a:fillRect/>
            </a:stretch>
          </p:blipFill>
          <p:spPr bwMode="auto">
            <a:xfrm>
              <a:off x="4378514" y="5920061"/>
              <a:ext cx="320400" cy="385200"/>
            </a:xfrm>
            <a:prstGeom prst="rect">
              <a:avLst/>
            </a:prstGeom>
            <a:ln>
              <a:solidFill>
                <a:schemeClr val="tx1"/>
              </a:solidFill>
            </a:ln>
          </p:spPr>
        </p:pic>
        <p:grpSp>
          <p:nvGrpSpPr>
            <p:cNvPr id="169" name="Gruppo 168">
              <a:extLst>
                <a:ext uri="{FF2B5EF4-FFF2-40B4-BE49-F238E27FC236}">
                  <a16:creationId xmlns:a16="http://schemas.microsoft.com/office/drawing/2014/main" id="{39E1B1FC-2525-4B7D-97A2-64B352C14962}"/>
                </a:ext>
              </a:extLst>
            </p:cNvPr>
            <p:cNvGrpSpPr/>
            <p:nvPr/>
          </p:nvGrpSpPr>
          <p:grpSpPr>
            <a:xfrm>
              <a:off x="5358797" y="5595667"/>
              <a:ext cx="1334228" cy="1410908"/>
              <a:chOff x="5358797" y="5595667"/>
              <a:chExt cx="1334228" cy="1410908"/>
            </a:xfrm>
          </p:grpSpPr>
          <p:sp>
            <p:nvSpPr>
              <p:cNvPr id="264" name="Text Placeholder 1">
                <a:extLst>
                  <a:ext uri="{FF2B5EF4-FFF2-40B4-BE49-F238E27FC236}">
                    <a16:creationId xmlns:a16="http://schemas.microsoft.com/office/drawing/2014/main" id="{83C2B372-AD63-4561-BD28-83B9DBFED2E5}"/>
                  </a:ext>
                </a:extLst>
              </p:cNvPr>
              <p:cNvSpPr txBox="1">
                <a:spLocks/>
              </p:cNvSpPr>
              <p:nvPr/>
            </p:nvSpPr>
            <p:spPr>
              <a:xfrm>
                <a:off x="5730921" y="5711091"/>
                <a:ext cx="504000" cy="180000"/>
              </a:xfrm>
              <a:prstGeom prst="rect">
                <a:avLst/>
              </a:prstGeom>
            </p:spPr>
            <p:txBody>
              <a:bodyPr lIns="90000" tIns="46800" rIns="90000" bIns="46800" anchor="ctr"/>
              <a:lstStyle>
                <a:lvl1pPr marL="0" indent="0" algn="l" defTabSz="457200" rtl="0" eaLnBrk="1" fontAlgn="base" hangingPunct="1">
                  <a:spcBef>
                    <a:spcPct val="20000"/>
                  </a:spcBef>
                  <a:spcAft>
                    <a:spcPct val="0"/>
                  </a:spcAft>
                  <a:buFont typeface="Arial" charset="0"/>
                  <a:buNone/>
                  <a:defRPr sz="2000" kern="1200">
                    <a:solidFill>
                      <a:srgbClr val="595959"/>
                    </a:solidFill>
                    <a:latin typeface="Arial" pitchFamily="34" charset="0"/>
                    <a:ea typeface="ＭＳ Ｐゴシック" charset="-128"/>
                    <a:cs typeface="Arial" pitchFamily="34" charset="0"/>
                  </a:defRPr>
                </a:lvl1pPr>
                <a:lvl2pPr marL="742950" indent="-285750" algn="l" defTabSz="457200" rtl="0" eaLnBrk="1" fontAlgn="base" hangingPunct="1">
                  <a:spcBef>
                    <a:spcPct val="20000"/>
                  </a:spcBef>
                  <a:spcAft>
                    <a:spcPct val="0"/>
                  </a:spcAft>
                  <a:buFont typeface="Arial" pitchFamily="34" charset="0"/>
                  <a:buNone/>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it-IT" sz="700" dirty="0">
                    <a:solidFill>
                      <a:srgbClr val="146BBA"/>
                    </a:solidFill>
                    <a:latin typeface="Myriad Pro" pitchFamily="34" charset="0"/>
                  </a:rPr>
                  <a:t>Area</a:t>
                </a:r>
                <a:r>
                  <a:rPr lang="it-IT" sz="700" dirty="0">
                    <a:solidFill>
                      <a:srgbClr val="146BBA"/>
                    </a:solidFill>
                    <a:latin typeface="Myriad Pro" pitchFamily="34" charset="0"/>
                    <a:ea typeface="+mn-ea"/>
                    <a:cs typeface="+mn-cs"/>
                  </a:rPr>
                  <a:t> B</a:t>
                </a:r>
              </a:p>
            </p:txBody>
          </p:sp>
          <p:sp>
            <p:nvSpPr>
              <p:cNvPr id="265" name="CasellaDiTesto 264">
                <a:extLst>
                  <a:ext uri="{FF2B5EF4-FFF2-40B4-BE49-F238E27FC236}">
                    <a16:creationId xmlns:a16="http://schemas.microsoft.com/office/drawing/2014/main" id="{16824667-69EC-4F62-A360-7C3E75B9E2AC}"/>
                  </a:ext>
                </a:extLst>
              </p:cNvPr>
              <p:cNvSpPr txBox="1"/>
              <p:nvPr/>
            </p:nvSpPr>
            <p:spPr>
              <a:xfrm>
                <a:off x="6037222" y="5963780"/>
                <a:ext cx="540000" cy="307777"/>
              </a:xfrm>
              <a:prstGeom prst="rect">
                <a:avLst/>
              </a:prstGeom>
              <a:noFill/>
            </p:spPr>
            <p:txBody>
              <a:bodyPr wrap="square" rtlCol="0" anchor="ctr">
                <a:spAutoFit/>
              </a:bodyPr>
              <a:lstStyle/>
              <a:p>
                <a:pPr algn="ctr"/>
                <a:r>
                  <a:rPr lang="fr-FR" sz="700" b="0" dirty="0">
                    <a:solidFill>
                      <a:srgbClr val="146BBA"/>
                    </a:solidFill>
                    <a:latin typeface="Myriad Pro" pitchFamily="34" charset="0"/>
                  </a:rPr>
                  <a:t>Serveur</a:t>
                </a:r>
              </a:p>
              <a:p>
                <a:pPr algn="ctr"/>
                <a:r>
                  <a:rPr lang="fr-FR" sz="700" b="0" dirty="0">
                    <a:solidFill>
                      <a:srgbClr val="146BBA"/>
                    </a:solidFill>
                    <a:latin typeface="Myriad Pro" pitchFamily="34" charset="0"/>
                  </a:rPr>
                  <a:t>Web</a:t>
                </a:r>
              </a:p>
            </p:txBody>
          </p:sp>
          <p:sp>
            <p:nvSpPr>
              <p:cNvPr id="266" name="Rectangle 31">
                <a:extLst>
                  <a:ext uri="{FF2B5EF4-FFF2-40B4-BE49-F238E27FC236}">
                    <a16:creationId xmlns:a16="http://schemas.microsoft.com/office/drawing/2014/main" id="{19895C7C-3A11-484C-A7D1-283E80C085D7}"/>
                  </a:ext>
                </a:extLst>
              </p:cNvPr>
              <p:cNvSpPr/>
              <p:nvPr/>
            </p:nvSpPr>
            <p:spPr>
              <a:xfrm>
                <a:off x="5358797" y="5595667"/>
                <a:ext cx="1334228" cy="1410908"/>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it-IT" sz="1800" u="none" dirty="0">
                  <a:solidFill>
                    <a:srgbClr val="146BBA"/>
                  </a:solidFill>
                  <a:ea typeface="ＭＳ Ｐゴシック" charset="0"/>
                  <a:cs typeface="ＭＳ Ｐゴシック" charset="0"/>
                </a:endParaRPr>
              </a:p>
            </p:txBody>
          </p:sp>
          <p:grpSp>
            <p:nvGrpSpPr>
              <p:cNvPr id="267" name="Gruppo 266">
                <a:extLst>
                  <a:ext uri="{FF2B5EF4-FFF2-40B4-BE49-F238E27FC236}">
                    <a16:creationId xmlns:a16="http://schemas.microsoft.com/office/drawing/2014/main" id="{C07CCD76-3575-4200-8B05-783C140612CC}"/>
                  </a:ext>
                </a:extLst>
              </p:cNvPr>
              <p:cNvGrpSpPr/>
              <p:nvPr/>
            </p:nvGrpSpPr>
            <p:grpSpPr>
              <a:xfrm>
                <a:off x="5476797" y="5920255"/>
                <a:ext cx="1074576" cy="899322"/>
                <a:chOff x="2612381" y="3344400"/>
                <a:chExt cx="1074576" cy="899322"/>
              </a:xfrm>
            </p:grpSpPr>
            <p:cxnSp>
              <p:nvCxnSpPr>
                <p:cNvPr id="268" name="Straight Connector 39">
                  <a:extLst>
                    <a:ext uri="{FF2B5EF4-FFF2-40B4-BE49-F238E27FC236}">
                      <a16:creationId xmlns:a16="http://schemas.microsoft.com/office/drawing/2014/main" id="{C31B437F-1760-4AD7-B2A9-49050B78BE6A}"/>
                    </a:ext>
                  </a:extLst>
                </p:cNvPr>
                <p:cNvCxnSpPr>
                  <a:cxnSpLocks/>
                </p:cNvCxnSpPr>
                <p:nvPr/>
              </p:nvCxnSpPr>
              <p:spPr>
                <a:xfrm>
                  <a:off x="3110304" y="4134716"/>
                  <a:ext cx="360886" cy="0"/>
                </a:xfrm>
                <a:prstGeom prst="line">
                  <a:avLst/>
                </a:prstGeom>
                <a:ln w="19050">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269" name="Connettore a gomito 268">
                  <a:extLst>
                    <a:ext uri="{FF2B5EF4-FFF2-40B4-BE49-F238E27FC236}">
                      <a16:creationId xmlns:a16="http://schemas.microsoft.com/office/drawing/2014/main" id="{52C7C41A-DD7A-475F-8694-BB6A21FC8862}"/>
                    </a:ext>
                  </a:extLst>
                </p:cNvPr>
                <p:cNvCxnSpPr>
                  <a:cxnSpLocks/>
                </p:cNvCxnSpPr>
                <p:nvPr/>
              </p:nvCxnSpPr>
              <p:spPr bwMode="auto">
                <a:xfrm rot="5400000">
                  <a:off x="2726038" y="3705857"/>
                  <a:ext cx="298488" cy="343449"/>
                </a:xfrm>
                <a:prstGeom prst="bentConnector3">
                  <a:avLst>
                    <a:gd name="adj1" fmla="val 50000"/>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70" name="Connettore diritto 269">
                  <a:extLst>
                    <a:ext uri="{FF2B5EF4-FFF2-40B4-BE49-F238E27FC236}">
                      <a16:creationId xmlns:a16="http://schemas.microsoft.com/office/drawing/2014/main" id="{8D6DAADC-7A51-4909-866A-C759EB19B35F}"/>
                    </a:ext>
                  </a:extLst>
                </p:cNvPr>
                <p:cNvCxnSpPr>
                  <a:cxnSpLocks/>
                </p:cNvCxnSpPr>
                <p:nvPr/>
              </p:nvCxnSpPr>
              <p:spPr bwMode="auto">
                <a:xfrm flipV="1">
                  <a:off x="2794086" y="4134716"/>
                  <a:ext cx="100436" cy="109"/>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pic>
              <p:nvPicPr>
                <p:cNvPr id="271" name="Picture 2" descr="C:\Users\Enrico Diani\Desktop\Power Mngt\EMS CX3 - EMS btidin - Nemo SX\Photos_modules_EMS\ime\SXWS32_p.jpg">
                  <a:extLst>
                    <a:ext uri="{FF2B5EF4-FFF2-40B4-BE49-F238E27FC236}">
                      <a16:creationId xmlns:a16="http://schemas.microsoft.com/office/drawing/2014/main" id="{3758C696-0CE0-4391-92DE-ABA37A72C412}"/>
                    </a:ext>
                  </a:extLst>
                </p:cNvPr>
                <p:cNvPicPr>
                  <a:picLocks noChangeAspect="1" noChangeArrowheads="1"/>
                </p:cNvPicPr>
                <p:nvPr/>
              </p:nvPicPr>
              <p:blipFill>
                <a:blip r:embed="rId2" cstate="print"/>
                <a:srcRect/>
                <a:stretch>
                  <a:fillRect/>
                </a:stretch>
              </p:blipFill>
              <p:spPr bwMode="auto">
                <a:xfrm>
                  <a:off x="2886643" y="3344400"/>
                  <a:ext cx="320400" cy="385200"/>
                </a:xfrm>
                <a:prstGeom prst="rect">
                  <a:avLst/>
                </a:prstGeom>
                <a:ln>
                  <a:solidFill>
                    <a:schemeClr val="tx1"/>
                  </a:solidFill>
                </a:ln>
              </p:spPr>
            </p:pic>
            <p:pic>
              <p:nvPicPr>
                <p:cNvPr id="272" name="Immagine 271">
                  <a:extLst>
                    <a:ext uri="{FF2B5EF4-FFF2-40B4-BE49-F238E27FC236}">
                      <a16:creationId xmlns:a16="http://schemas.microsoft.com/office/drawing/2014/main" id="{132334F3-4E71-42D3-AF64-F113024C686C}"/>
                    </a:ext>
                  </a:extLst>
                </p:cNvPr>
                <p:cNvPicPr>
                  <a:picLocks noChangeAspect="1"/>
                </p:cNvPicPr>
                <p:nvPr/>
              </p:nvPicPr>
              <p:blipFill rotWithShape="1">
                <a:blip r:embed="rId3"/>
                <a:srcRect l="2776" r="6455"/>
                <a:stretch/>
              </p:blipFill>
              <p:spPr>
                <a:xfrm>
                  <a:off x="2612381" y="4027722"/>
                  <a:ext cx="180975" cy="216000"/>
                </a:xfrm>
                <a:prstGeom prst="rect">
                  <a:avLst/>
                </a:prstGeom>
                <a:noFill/>
                <a:ln w="9525">
                  <a:solidFill>
                    <a:schemeClr val="tx1"/>
                  </a:solidFill>
                  <a:miter lim="800000"/>
                  <a:headEnd/>
                  <a:tailEnd/>
                </a:ln>
              </p:spPr>
            </p:pic>
            <p:pic>
              <p:nvPicPr>
                <p:cNvPr id="273" name="Immagine 272">
                  <a:extLst>
                    <a:ext uri="{FF2B5EF4-FFF2-40B4-BE49-F238E27FC236}">
                      <a16:creationId xmlns:a16="http://schemas.microsoft.com/office/drawing/2014/main" id="{A1DF4500-57C3-47AC-9742-D1B91C0FA0CB}"/>
                    </a:ext>
                  </a:extLst>
                </p:cNvPr>
                <p:cNvPicPr>
                  <a:picLocks noChangeAspect="1"/>
                </p:cNvPicPr>
                <p:nvPr/>
              </p:nvPicPr>
              <p:blipFill>
                <a:blip r:embed="rId4"/>
                <a:stretch>
                  <a:fillRect/>
                </a:stretch>
              </p:blipFill>
              <p:spPr>
                <a:xfrm>
                  <a:off x="2897227" y="4027273"/>
                  <a:ext cx="216000" cy="216000"/>
                </a:xfrm>
                <a:prstGeom prst="rect">
                  <a:avLst/>
                </a:prstGeom>
                <a:ln>
                  <a:solidFill>
                    <a:schemeClr val="tx1"/>
                  </a:solidFill>
                </a:ln>
              </p:spPr>
            </p:pic>
            <p:pic>
              <p:nvPicPr>
                <p:cNvPr id="274" name="Immagine 273">
                  <a:extLst>
                    <a:ext uri="{FF2B5EF4-FFF2-40B4-BE49-F238E27FC236}">
                      <a16:creationId xmlns:a16="http://schemas.microsoft.com/office/drawing/2014/main" id="{E4B9965D-E872-4DD9-9D5E-FB909083F2CC}"/>
                    </a:ext>
                  </a:extLst>
                </p:cNvPr>
                <p:cNvPicPr>
                  <a:picLocks noChangeAspect="1"/>
                </p:cNvPicPr>
                <p:nvPr/>
              </p:nvPicPr>
              <p:blipFill>
                <a:blip r:embed="rId4"/>
                <a:stretch>
                  <a:fillRect/>
                </a:stretch>
              </p:blipFill>
              <p:spPr>
                <a:xfrm>
                  <a:off x="3470957" y="4027273"/>
                  <a:ext cx="216000" cy="216000"/>
                </a:xfrm>
                <a:prstGeom prst="rect">
                  <a:avLst/>
                </a:prstGeom>
                <a:ln>
                  <a:solidFill>
                    <a:schemeClr val="tx1"/>
                  </a:solidFill>
                </a:ln>
              </p:spPr>
            </p:pic>
          </p:grpSp>
        </p:grpSp>
        <p:pic>
          <p:nvPicPr>
            <p:cNvPr id="181" name="Immagine 180">
              <a:extLst>
                <a:ext uri="{FF2B5EF4-FFF2-40B4-BE49-F238E27FC236}">
                  <a16:creationId xmlns:a16="http://schemas.microsoft.com/office/drawing/2014/main" id="{F5B541C0-882D-4CD0-A7B4-09DD3074FB66}"/>
                </a:ext>
              </a:extLst>
            </p:cNvPr>
            <p:cNvPicPr>
              <a:picLocks noChangeAspect="1"/>
            </p:cNvPicPr>
            <p:nvPr/>
          </p:nvPicPr>
          <p:blipFill>
            <a:blip r:embed="rId5"/>
            <a:stretch>
              <a:fillRect/>
            </a:stretch>
          </p:blipFill>
          <p:spPr>
            <a:xfrm>
              <a:off x="4128217" y="4733991"/>
              <a:ext cx="812178" cy="396000"/>
            </a:xfrm>
            <a:prstGeom prst="rect">
              <a:avLst/>
            </a:prstGeom>
            <a:ln>
              <a:solidFill>
                <a:schemeClr val="tx1"/>
              </a:solidFill>
            </a:ln>
          </p:spPr>
        </p:pic>
        <p:sp>
          <p:nvSpPr>
            <p:cNvPr id="235" name="CasellaDiTesto 234">
              <a:extLst>
                <a:ext uri="{FF2B5EF4-FFF2-40B4-BE49-F238E27FC236}">
                  <a16:creationId xmlns:a16="http://schemas.microsoft.com/office/drawing/2014/main" id="{EA4A54B8-0B3C-41ED-B98A-C36FB41CB1F4}"/>
                </a:ext>
              </a:extLst>
            </p:cNvPr>
            <p:cNvSpPr txBox="1"/>
            <p:nvPr/>
          </p:nvSpPr>
          <p:spPr>
            <a:xfrm>
              <a:off x="4538229" y="6899813"/>
              <a:ext cx="684000" cy="307777"/>
            </a:xfrm>
            <a:prstGeom prst="rect">
              <a:avLst/>
            </a:prstGeom>
            <a:noFill/>
          </p:spPr>
          <p:txBody>
            <a:bodyPr wrap="square" rtlCol="0" anchor="ctr">
              <a:spAutoFit/>
            </a:bodyPr>
            <a:lstStyle/>
            <a:p>
              <a:pPr algn="ctr"/>
              <a:r>
                <a:rPr lang="fr-FR" sz="700" b="0" dirty="0">
                  <a:solidFill>
                    <a:srgbClr val="146BBA"/>
                  </a:solidFill>
                  <a:latin typeface="Myriad Pro" pitchFamily="34" charset="0"/>
                </a:rPr>
                <a:t>Web Server Slave 2</a:t>
              </a:r>
            </a:p>
          </p:txBody>
        </p:sp>
        <p:sp>
          <p:nvSpPr>
            <p:cNvPr id="236" name="CasellaDiTesto 235">
              <a:extLst>
                <a:ext uri="{FF2B5EF4-FFF2-40B4-BE49-F238E27FC236}">
                  <a16:creationId xmlns:a16="http://schemas.microsoft.com/office/drawing/2014/main" id="{D38971F6-2879-4BC6-B3C7-6A609095664A}"/>
                </a:ext>
              </a:extLst>
            </p:cNvPr>
            <p:cNvSpPr txBox="1"/>
            <p:nvPr/>
          </p:nvSpPr>
          <p:spPr>
            <a:xfrm>
              <a:off x="5358797" y="7047643"/>
              <a:ext cx="1334228" cy="307777"/>
            </a:xfrm>
            <a:prstGeom prst="rect">
              <a:avLst/>
            </a:prstGeom>
            <a:noFill/>
          </p:spPr>
          <p:txBody>
            <a:bodyPr wrap="square" rtlCol="0" anchor="ctr">
              <a:spAutoFit/>
            </a:bodyPr>
            <a:lstStyle/>
            <a:p>
              <a:pPr algn="l"/>
              <a:r>
                <a:rPr lang="it-IT" sz="700" b="0" dirty="0">
                  <a:solidFill>
                    <a:srgbClr val="146BBA"/>
                  </a:solidFill>
                  <a:latin typeface="Myriad Pro" pitchFamily="34" charset="0"/>
                </a:rPr>
                <a:t>* Web server sia Master</a:t>
              </a:r>
              <a:br>
                <a:rPr lang="it-IT" sz="700" b="0" dirty="0">
                  <a:solidFill>
                    <a:srgbClr val="146BBA"/>
                  </a:solidFill>
                  <a:latin typeface="Myriad Pro" pitchFamily="34" charset="0"/>
                </a:rPr>
              </a:br>
              <a:r>
                <a:rPr lang="it-IT" sz="700" b="0" dirty="0">
                  <a:solidFill>
                    <a:srgbClr val="146BBA"/>
                  </a:solidFill>
                  <a:latin typeface="Myriad Pro" pitchFamily="34" charset="0"/>
                </a:rPr>
                <a:t>che Slave allo stesso tempo</a:t>
              </a:r>
            </a:p>
          </p:txBody>
        </p:sp>
        <p:cxnSp>
          <p:nvCxnSpPr>
            <p:cNvPr id="237" name="Connettore diritto 236">
              <a:extLst>
                <a:ext uri="{FF2B5EF4-FFF2-40B4-BE49-F238E27FC236}">
                  <a16:creationId xmlns:a16="http://schemas.microsoft.com/office/drawing/2014/main" id="{7C795434-9F60-4422-A15E-CDC849496895}"/>
                </a:ext>
              </a:extLst>
            </p:cNvPr>
            <p:cNvCxnSpPr>
              <a:cxnSpLocks/>
            </p:cNvCxnSpPr>
            <p:nvPr/>
          </p:nvCxnSpPr>
          <p:spPr bwMode="auto">
            <a:xfrm flipH="1">
              <a:off x="1836000" y="5358408"/>
              <a:ext cx="262800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60" name="Connettore diritto 259">
              <a:extLst>
                <a:ext uri="{FF2B5EF4-FFF2-40B4-BE49-F238E27FC236}">
                  <a16:creationId xmlns:a16="http://schemas.microsoft.com/office/drawing/2014/main" id="{5404DAAF-DED6-4064-AA6D-249F2BBE5A17}"/>
                </a:ext>
              </a:extLst>
            </p:cNvPr>
            <p:cNvCxnSpPr>
              <a:cxnSpLocks/>
            </p:cNvCxnSpPr>
            <p:nvPr/>
          </p:nvCxnSpPr>
          <p:spPr bwMode="auto">
            <a:xfrm flipH="1">
              <a:off x="6082711" y="5358408"/>
              <a:ext cx="64800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61" name="Connettore diritto 260">
              <a:extLst>
                <a:ext uri="{FF2B5EF4-FFF2-40B4-BE49-F238E27FC236}">
                  <a16:creationId xmlns:a16="http://schemas.microsoft.com/office/drawing/2014/main" id="{493B2A64-9214-40D3-B719-9A48D5B09E07}"/>
                </a:ext>
              </a:extLst>
            </p:cNvPr>
            <p:cNvCxnSpPr>
              <a:cxnSpLocks/>
            </p:cNvCxnSpPr>
            <p:nvPr/>
          </p:nvCxnSpPr>
          <p:spPr bwMode="auto">
            <a:xfrm flipH="1">
              <a:off x="1836000" y="6455688"/>
              <a:ext cx="122400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62" name="Connettore diritto 261">
              <a:extLst>
                <a:ext uri="{FF2B5EF4-FFF2-40B4-BE49-F238E27FC236}">
                  <a16:creationId xmlns:a16="http://schemas.microsoft.com/office/drawing/2014/main" id="{84A47E36-1930-4EE2-BB93-0372EE5E1853}"/>
                </a:ext>
              </a:extLst>
            </p:cNvPr>
            <p:cNvCxnSpPr>
              <a:cxnSpLocks/>
            </p:cNvCxnSpPr>
            <p:nvPr/>
          </p:nvCxnSpPr>
          <p:spPr bwMode="auto">
            <a:xfrm flipH="1">
              <a:off x="4574480" y="6455688"/>
              <a:ext cx="93600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63" name="Connettore diritto 262">
              <a:extLst>
                <a:ext uri="{FF2B5EF4-FFF2-40B4-BE49-F238E27FC236}">
                  <a16:creationId xmlns:a16="http://schemas.microsoft.com/office/drawing/2014/main" id="{1EDD4596-3563-4C7D-9A37-2C271CDABE5B}"/>
                </a:ext>
              </a:extLst>
            </p:cNvPr>
            <p:cNvCxnSpPr>
              <a:cxnSpLocks/>
            </p:cNvCxnSpPr>
            <p:nvPr/>
          </p:nvCxnSpPr>
          <p:spPr bwMode="auto">
            <a:xfrm flipH="1">
              <a:off x="5928028" y="6455688"/>
              <a:ext cx="82800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grpSp>
      <p:pic>
        <p:nvPicPr>
          <p:cNvPr id="139" name="Immagine 138">
            <a:extLst>
              <a:ext uri="{FF2B5EF4-FFF2-40B4-BE49-F238E27FC236}">
                <a16:creationId xmlns:a16="http://schemas.microsoft.com/office/drawing/2014/main" id="{09A9F979-D32B-4147-A25B-28744E5A3916}"/>
              </a:ext>
            </a:extLst>
          </p:cNvPr>
          <p:cNvPicPr/>
          <p:nvPr/>
        </p:nvPicPr>
        <p:blipFill>
          <a:blip r:embed="rId6"/>
          <a:stretch>
            <a:fillRect/>
          </a:stretch>
        </p:blipFill>
        <p:spPr>
          <a:xfrm>
            <a:off x="4138850" y="4735711"/>
            <a:ext cx="781347" cy="394009"/>
          </a:xfrm>
          <a:prstGeom prst="rect">
            <a:avLst/>
          </a:prstGeom>
        </p:spPr>
      </p:pic>
    </p:spTree>
    <p:extLst>
      <p:ext uri="{BB962C8B-B14F-4D97-AF65-F5344CB8AC3E}">
        <p14:creationId xmlns:p14="http://schemas.microsoft.com/office/powerpoint/2010/main" val="33569256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201CE9-648D-496D-916E-A5AA7741DC1A}"/>
              </a:ext>
            </a:extLst>
          </p:cNvPr>
          <p:cNvSpPr>
            <a:spLocks noChangeArrowheads="1"/>
          </p:cNvSpPr>
          <p:nvPr/>
        </p:nvSpPr>
        <p:spPr bwMode="auto">
          <a:xfrm>
            <a:off x="2520000" y="1174750"/>
            <a:ext cx="4032000" cy="7850717"/>
          </a:xfrm>
          <a:prstGeom prst="rect">
            <a:avLst/>
          </a:prstGeom>
          <a:noFill/>
          <a:ln w="9525">
            <a:noFill/>
            <a:miter lim="800000"/>
            <a:headEnd/>
            <a:tailEnd/>
          </a:ln>
        </p:spPr>
        <p:txBody>
          <a:bodyPr rIns="36000"/>
          <a:lstStyle/>
          <a:p>
            <a:pPr algn="l">
              <a:spcBef>
                <a:spcPts val="200"/>
              </a:spcBef>
            </a:pPr>
            <a:r>
              <a:rPr lang="it-IT" sz="1400" dirty="0">
                <a:solidFill>
                  <a:srgbClr val="146BBA"/>
                </a:solidFill>
                <a:latin typeface="Myriad Pro" pitchFamily="34" charset="0"/>
              </a:rPr>
              <a:t>1. </a:t>
            </a:r>
            <a:r>
              <a:rPr lang="it-IT" sz="1400" kern="0" dirty="0">
                <a:solidFill>
                  <a:srgbClr val="146BBA"/>
                </a:solidFill>
                <a:latin typeface="Myriad Pro" pitchFamily="34" charset="0"/>
              </a:rPr>
              <a:t>Contratto di Licenza </a:t>
            </a:r>
            <a:r>
              <a:rPr lang="it-IT" sz="1000" i="1" kern="0" dirty="0">
                <a:solidFill>
                  <a:srgbClr val="146BBA"/>
                </a:solidFill>
                <a:latin typeface="Myriad Pro" pitchFamily="34" charset="0"/>
              </a:rPr>
              <a:t>(continua)</a:t>
            </a:r>
            <a:endParaRPr lang="it-IT" sz="1400" i="1" dirty="0">
              <a:solidFill>
                <a:srgbClr val="146BBA"/>
              </a:solidFill>
              <a:latin typeface="Myriad Pro" pitchFamily="34" charset="0"/>
            </a:endParaRPr>
          </a:p>
          <a:p>
            <a:pPr algn="l"/>
            <a:r>
              <a:rPr lang="it-IT" sz="900" dirty="0">
                <a:solidFill>
                  <a:schemeClr val="tx1"/>
                </a:solidFill>
                <a:latin typeface="Myriad Pro" pitchFamily="34" charset="0"/>
              </a:rPr>
              <a:t>2.2 Diritti ed obblighi </a:t>
            </a:r>
            <a:r>
              <a:rPr lang="it-IT" sz="700" i="1" dirty="0">
                <a:solidFill>
                  <a:schemeClr val="tx1"/>
                </a:solidFill>
                <a:latin typeface="Myriad Pro" pitchFamily="34" charset="0"/>
              </a:rPr>
              <a:t>(continua)</a:t>
            </a:r>
            <a:endParaRPr lang="it-IT" sz="900" i="1" dirty="0">
              <a:solidFill>
                <a:schemeClr val="tx1"/>
              </a:solidFill>
              <a:latin typeface="Myriad Pro" pitchFamily="34" charset="0"/>
            </a:endParaRPr>
          </a:p>
          <a:p>
            <a:pPr algn="l"/>
            <a:r>
              <a:rPr lang="it-IT" sz="900" dirty="0">
                <a:solidFill>
                  <a:schemeClr val="tx1"/>
                </a:solidFill>
                <a:latin typeface="Myriad Pro" pitchFamily="34" charset="0"/>
              </a:rPr>
              <a:t>L’Utente può: </a:t>
            </a:r>
            <a:r>
              <a:rPr lang="it-IT" sz="700" i="1" dirty="0">
                <a:solidFill>
                  <a:schemeClr val="tx1"/>
                </a:solidFill>
                <a:latin typeface="Myriad Pro" pitchFamily="34" charset="0"/>
              </a:rPr>
              <a:t>(continua)</a:t>
            </a:r>
            <a:endParaRPr lang="it-IT" sz="900" dirty="0">
              <a:solidFill>
                <a:schemeClr val="tx1"/>
              </a:solidFill>
              <a:latin typeface="Myriad Pro" pitchFamily="34" charset="0"/>
            </a:endParaRPr>
          </a:p>
          <a:p>
            <a:pPr algn="l"/>
            <a:r>
              <a:rPr lang="it-IT" sz="900" dirty="0">
                <a:solidFill>
                  <a:schemeClr val="tx1"/>
                </a:solidFill>
                <a:latin typeface="Myriad Pro" pitchFamily="34" charset="0"/>
              </a:rPr>
              <a:t> - trasferire definitivamente tutti i diritti relativi al Software concessi ai sensi del presente Contratto di Licenza ad un’altra persona o entità, a condizione che non si conservino copie del Software e il cessionario accetti i termini del presente Contratto di Licenza. Il trasferimento parziale dei propri diritti ai sensi del presente Contratto di Licenza non è permesso. Ad esempio, se la documentazione Vi concede il diritto di utilizzare più copie del Software, solo un trasferimento dei diritti ad utilizzare tutte le copie del Software sarebbe valido;</a:t>
            </a:r>
            <a:br>
              <a:rPr lang="it-IT" sz="900" dirty="0">
                <a:solidFill>
                  <a:schemeClr val="tx1"/>
                </a:solidFill>
                <a:latin typeface="Myriad Pro" pitchFamily="34" charset="0"/>
              </a:rPr>
            </a:br>
            <a:r>
              <a:rPr lang="it-IT" sz="900" dirty="0">
                <a:solidFill>
                  <a:schemeClr val="tx1"/>
                </a:solidFill>
                <a:latin typeface="Myriad Pro" pitchFamily="34" charset="0"/>
              </a:rPr>
              <a:t> - utilizzare il Software in conformità con eventuali altri usi consentiti che possono essere riportate qui di seguito.</a:t>
            </a:r>
          </a:p>
          <a:p>
            <a:pPr algn="l"/>
            <a:endParaRPr lang="it-IT" sz="700" dirty="0">
              <a:solidFill>
                <a:schemeClr val="tx1"/>
              </a:solidFill>
              <a:latin typeface="Myriad Pro" pitchFamily="34" charset="0"/>
            </a:endParaRPr>
          </a:p>
          <a:p>
            <a:pPr algn="l"/>
            <a:r>
              <a:rPr lang="it-IT" sz="900" dirty="0">
                <a:solidFill>
                  <a:schemeClr val="tx1"/>
                </a:solidFill>
                <a:latin typeface="Myriad Pro" pitchFamily="34" charset="0"/>
              </a:rPr>
              <a:t>L’utente non può, né può autorizzare qualsiasi altra persona:</a:t>
            </a:r>
          </a:p>
          <a:p>
            <a:pPr algn="l"/>
            <a:r>
              <a:rPr lang="it-IT" sz="900" dirty="0">
                <a:solidFill>
                  <a:schemeClr val="tx1"/>
                </a:solidFill>
                <a:latin typeface="Myriad Pro" pitchFamily="34" charset="0"/>
              </a:rPr>
              <a:t> - concedere in licenza, affittare o noleggiare qualsiasi parte del Software;</a:t>
            </a:r>
            <a:br>
              <a:rPr lang="it-IT" sz="900" dirty="0">
                <a:solidFill>
                  <a:schemeClr val="tx1"/>
                </a:solidFill>
                <a:latin typeface="Myriad Pro" pitchFamily="34" charset="0"/>
              </a:rPr>
            </a:br>
            <a:r>
              <a:rPr lang="it-IT" sz="900" dirty="0">
                <a:solidFill>
                  <a:schemeClr val="tx1"/>
                </a:solidFill>
                <a:latin typeface="Myriad Pro" pitchFamily="34" charset="0"/>
              </a:rPr>
              <a:t> - modificare l’architettura software, </a:t>
            </a:r>
            <a:r>
              <a:rPr lang="it-IT" sz="900" dirty="0" err="1">
                <a:solidFill>
                  <a:schemeClr val="tx1"/>
                </a:solidFill>
                <a:latin typeface="Myriad Pro" pitchFamily="34" charset="0"/>
              </a:rPr>
              <a:t>decompilare</a:t>
            </a:r>
            <a:r>
              <a:rPr lang="it-IT" sz="900" dirty="0">
                <a:solidFill>
                  <a:schemeClr val="tx1"/>
                </a:solidFill>
                <a:latin typeface="Myriad Pro" pitchFamily="34" charset="0"/>
              </a:rPr>
              <a:t>, </a:t>
            </a:r>
            <a:r>
              <a:rPr lang="it-IT" sz="900" dirty="0" err="1">
                <a:solidFill>
                  <a:schemeClr val="tx1"/>
                </a:solidFill>
                <a:latin typeface="Myriad Pro" pitchFamily="34" charset="0"/>
              </a:rPr>
              <a:t>disassemblare</a:t>
            </a:r>
            <a:r>
              <a:rPr lang="it-IT" sz="900" dirty="0">
                <a:solidFill>
                  <a:schemeClr val="tx1"/>
                </a:solidFill>
                <a:latin typeface="Myriad Pro" pitchFamily="34" charset="0"/>
              </a:rPr>
              <a:t>, modificare, tradurre, tentare di scoprire il codice sorgente del Software o creare opere derivate dal Software;</a:t>
            </a:r>
            <a:br>
              <a:rPr lang="it-IT" sz="900" dirty="0">
                <a:solidFill>
                  <a:schemeClr val="tx1"/>
                </a:solidFill>
                <a:latin typeface="Myriad Pro" pitchFamily="34" charset="0"/>
              </a:rPr>
            </a:br>
            <a:r>
              <a:rPr lang="it-IT" sz="900" dirty="0">
                <a:solidFill>
                  <a:schemeClr val="tx1"/>
                </a:solidFill>
                <a:latin typeface="Myriad Pro" pitchFamily="34" charset="0"/>
              </a:rPr>
              <a:t> - utilizzare il Software nell’attività di </a:t>
            </a:r>
            <a:r>
              <a:rPr lang="it-IT" sz="900" dirty="0" err="1">
                <a:solidFill>
                  <a:schemeClr val="tx1"/>
                </a:solidFill>
                <a:latin typeface="Myriad Pro" pitchFamily="34" charset="0"/>
              </a:rPr>
              <a:t>facility</a:t>
            </a:r>
            <a:r>
              <a:rPr lang="it-IT" sz="900" dirty="0">
                <a:solidFill>
                  <a:schemeClr val="tx1"/>
                </a:solidFill>
                <a:latin typeface="Myriad Pro" pitchFamily="34" charset="0"/>
              </a:rPr>
              <a:t> management di servizi;</a:t>
            </a:r>
            <a:br>
              <a:rPr lang="it-IT" sz="900" dirty="0">
                <a:solidFill>
                  <a:schemeClr val="tx1"/>
                </a:solidFill>
                <a:latin typeface="Myriad Pro" pitchFamily="34" charset="0"/>
              </a:rPr>
            </a:br>
            <a:r>
              <a:rPr lang="it-IT" sz="900" dirty="0">
                <a:solidFill>
                  <a:schemeClr val="tx1"/>
                </a:solidFill>
                <a:latin typeface="Myriad Pro" pitchFamily="34" charset="0"/>
              </a:rPr>
              <a:t> - fare un utilizzo del Software in modi sensi contrari alle indicazioni di cui al presente Contratto di Licenza.</a:t>
            </a:r>
          </a:p>
          <a:p>
            <a:pPr algn="l"/>
            <a:endParaRPr lang="it-IT" sz="900" dirty="0">
              <a:solidFill>
                <a:schemeClr val="tx1"/>
              </a:solidFill>
              <a:latin typeface="Myriad Pro" pitchFamily="34" charset="0"/>
            </a:endParaRPr>
          </a:p>
          <a:p>
            <a:pPr algn="l"/>
            <a:r>
              <a:rPr lang="it-IT" sz="900" dirty="0">
                <a:solidFill>
                  <a:schemeClr val="tx1"/>
                </a:solidFill>
                <a:latin typeface="Myriad Pro" pitchFamily="34" charset="0"/>
              </a:rPr>
              <a:t>3. COPYRIGHT</a:t>
            </a:r>
          </a:p>
          <a:p>
            <a:pPr algn="l"/>
            <a:r>
              <a:rPr lang="it-IT" sz="900" dirty="0">
                <a:solidFill>
                  <a:schemeClr val="tx1"/>
                </a:solidFill>
                <a:latin typeface="Myriad Pro" pitchFamily="34" charset="0"/>
              </a:rPr>
              <a:t>Il Software è di proprietà di BTicino o dei suoi licenziatari ed è protetto dalla legge.</a:t>
            </a:r>
          </a:p>
          <a:p>
            <a:pPr algn="l"/>
            <a:endParaRPr lang="it-IT" sz="900" dirty="0">
              <a:solidFill>
                <a:schemeClr val="tx1"/>
              </a:solidFill>
              <a:latin typeface="Myriad Pro" pitchFamily="34" charset="0"/>
            </a:endParaRPr>
          </a:p>
          <a:p>
            <a:pPr algn="l"/>
            <a:r>
              <a:rPr lang="it-IT" sz="900" dirty="0">
                <a:solidFill>
                  <a:schemeClr val="tx1"/>
                </a:solidFill>
                <a:latin typeface="Myriad Pro" pitchFamily="34" charset="0"/>
              </a:rPr>
              <a:t>4. LIMITAZIONE </a:t>
            </a:r>
            <a:r>
              <a:rPr lang="it-IT" sz="900" dirty="0" err="1">
                <a:solidFill>
                  <a:schemeClr val="tx1"/>
                </a:solidFill>
                <a:latin typeface="Myriad Pro" pitchFamily="34" charset="0"/>
              </a:rPr>
              <a:t>DI</a:t>
            </a:r>
            <a:r>
              <a:rPr lang="it-IT" sz="900" dirty="0">
                <a:solidFill>
                  <a:schemeClr val="tx1"/>
                </a:solidFill>
                <a:latin typeface="Myriad Pro" pitchFamily="34" charset="0"/>
              </a:rPr>
              <a:t> GARANZIA</a:t>
            </a:r>
          </a:p>
          <a:p>
            <a:pPr algn="l"/>
            <a:r>
              <a:rPr lang="it-IT" sz="900" dirty="0">
                <a:solidFill>
                  <a:schemeClr val="tx1"/>
                </a:solidFill>
                <a:latin typeface="Myriad Pro" pitchFamily="34" charset="0"/>
              </a:rPr>
              <a:t>Il periodo di garanzia per i prodotti è di 12 (dodici) mesi dalla data di consegna.</a:t>
            </a:r>
          </a:p>
          <a:p>
            <a:pPr algn="l"/>
            <a:r>
              <a:rPr lang="it-IT" sz="900" dirty="0">
                <a:solidFill>
                  <a:schemeClr val="tx1"/>
                </a:solidFill>
                <a:latin typeface="Myriad Pro" pitchFamily="34" charset="0"/>
              </a:rPr>
              <a:t>BTicino garantisce il buon funzionamento del Software solo con l’uso di prodotti BTicino. </a:t>
            </a:r>
          </a:p>
          <a:p>
            <a:pPr algn="l"/>
            <a:r>
              <a:rPr lang="it-IT" sz="900" dirty="0">
                <a:solidFill>
                  <a:schemeClr val="tx1"/>
                </a:solidFill>
                <a:latin typeface="Myriad Pro" pitchFamily="34" charset="0"/>
              </a:rPr>
              <a:t>BTicino non può essere ritenuta responsabile in caso di malfunzionamento a causa dell’uso di prodotti diversi dai prodotti BTicino.</a:t>
            </a:r>
          </a:p>
          <a:p>
            <a:pPr algn="l"/>
            <a:endParaRPr lang="it-IT" sz="900" dirty="0">
              <a:solidFill>
                <a:schemeClr val="tx1"/>
              </a:solidFill>
              <a:latin typeface="Myriad Pro" pitchFamily="34" charset="0"/>
            </a:endParaRPr>
          </a:p>
          <a:p>
            <a:pPr algn="l"/>
            <a:r>
              <a:rPr lang="it-IT" sz="900" dirty="0">
                <a:solidFill>
                  <a:schemeClr val="tx1"/>
                </a:solidFill>
                <a:latin typeface="Myriad Pro" pitchFamily="34" charset="0"/>
              </a:rPr>
              <a:t>5. LIMITAZIONI </a:t>
            </a:r>
            <a:r>
              <a:rPr lang="it-IT" sz="900" dirty="0" err="1">
                <a:solidFill>
                  <a:schemeClr val="tx1"/>
                </a:solidFill>
                <a:latin typeface="Myriad Pro" pitchFamily="34" charset="0"/>
              </a:rPr>
              <a:t>DI</a:t>
            </a:r>
            <a:r>
              <a:rPr lang="it-IT" sz="900" dirty="0">
                <a:solidFill>
                  <a:schemeClr val="tx1"/>
                </a:solidFill>
                <a:latin typeface="Myriad Pro" pitchFamily="34" charset="0"/>
              </a:rPr>
              <a:t> RESPONSABILITÀ</a:t>
            </a:r>
          </a:p>
          <a:p>
            <a:pPr algn="l"/>
            <a:r>
              <a:rPr lang="it-IT" sz="900" dirty="0">
                <a:solidFill>
                  <a:schemeClr val="tx1"/>
                </a:solidFill>
                <a:latin typeface="Myriad Pro" pitchFamily="34" charset="0"/>
              </a:rPr>
              <a:t>In nessun caso BTicino potrà essere ritenuta responsabile per eventuali danni di qualsiasi tipo, compresa, senza limitazioni, qualunque perdita operativa, perdita di dati, malfunzionamento di altri software sul vostro computer o qualsiasi altra perdita di profitto derivante dall’uso o dall’impossibilità di utilizzare il software, anche se BTicino è stata informata della possibilità di tali danni.</a:t>
            </a:r>
          </a:p>
          <a:p>
            <a:pPr algn="l"/>
            <a:endParaRPr lang="it-IT" sz="900" dirty="0">
              <a:solidFill>
                <a:schemeClr val="tx1"/>
              </a:solidFill>
              <a:latin typeface="Myriad Pro" pitchFamily="34" charset="0"/>
            </a:endParaRPr>
          </a:p>
          <a:p>
            <a:pPr algn="l"/>
            <a:r>
              <a:rPr lang="it-IT" sz="900" dirty="0">
                <a:solidFill>
                  <a:schemeClr val="tx1"/>
                </a:solidFill>
                <a:latin typeface="Myriad Pro" pitchFamily="34" charset="0"/>
              </a:rPr>
              <a:t>6. RECESSO DAL CONTRATTO</a:t>
            </a:r>
          </a:p>
          <a:p>
            <a:pPr algn="l"/>
            <a:r>
              <a:rPr lang="it-IT" sz="900" dirty="0">
                <a:solidFill>
                  <a:schemeClr val="tx1"/>
                </a:solidFill>
                <a:latin typeface="Myriad Pro" pitchFamily="34" charset="0"/>
              </a:rPr>
              <a:t>BTicino si riserva il diritto di recedere dal presente Accordo immediatamente mediante comunicazione scritta in caso di violazione dei termini del presente Contratto ed, in particolare, delle disposizioni dell’articolo 2.2.</a:t>
            </a:r>
          </a:p>
          <a:p>
            <a:pPr algn="l"/>
            <a:r>
              <a:rPr lang="it-IT" sz="900" dirty="0">
                <a:solidFill>
                  <a:schemeClr val="tx1"/>
                </a:solidFill>
                <a:latin typeface="Myriad Pro" pitchFamily="34" charset="0"/>
              </a:rPr>
              <a:t>In caso di recesso, l’utente accetta di distruggere tutte le copie del Software e della sua Documentazione.</a:t>
            </a:r>
          </a:p>
          <a:p>
            <a:pPr algn="l"/>
            <a:endParaRPr lang="it-IT" sz="900" dirty="0">
              <a:solidFill>
                <a:schemeClr val="tx1"/>
              </a:solidFill>
              <a:latin typeface="Myriad Pro" pitchFamily="34" charset="0"/>
            </a:endParaRPr>
          </a:p>
          <a:p>
            <a:pPr algn="l"/>
            <a:r>
              <a:rPr lang="it-IT" sz="900" dirty="0">
                <a:solidFill>
                  <a:schemeClr val="tx1"/>
                </a:solidFill>
                <a:latin typeface="Myriad Pro" pitchFamily="34" charset="0"/>
              </a:rPr>
              <a:t>7. LEGGE E GIURISDIZIONE</a:t>
            </a:r>
          </a:p>
          <a:p>
            <a:pPr algn="l"/>
            <a:r>
              <a:rPr lang="it-IT" sz="900" dirty="0">
                <a:solidFill>
                  <a:schemeClr val="tx1"/>
                </a:solidFill>
                <a:latin typeface="Myriad Pro" pitchFamily="34" charset="0"/>
              </a:rPr>
              <a:t>Il presente Contratto è regolato dalla legge italiana.</a:t>
            </a:r>
          </a:p>
          <a:p>
            <a:pPr algn="l"/>
            <a:r>
              <a:rPr lang="it-IT" sz="900" dirty="0">
                <a:solidFill>
                  <a:schemeClr val="tx1"/>
                </a:solidFill>
                <a:latin typeface="Myriad Pro" pitchFamily="34" charset="0"/>
              </a:rPr>
              <a:t>In caso di controversie derivanti dalla interpretazione o esecuzione del presente contratto, le parti si impegnano a cercare una soluzione amichevole.</a:t>
            </a:r>
          </a:p>
          <a:p>
            <a:pPr algn="l"/>
            <a:r>
              <a:rPr lang="it-IT" sz="900" dirty="0">
                <a:solidFill>
                  <a:schemeClr val="tx1"/>
                </a:solidFill>
                <a:latin typeface="Myriad Pro" pitchFamily="34" charset="0"/>
              </a:rPr>
              <a:t>In mancanza di tale soluzione, le controversie sono sottoposte alla giurisdizione esclusiva del Tribunale di Milano.</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egnaposto contenuto 2">
            <a:extLst>
              <a:ext uri="{FF2B5EF4-FFF2-40B4-BE49-F238E27FC236}">
                <a16:creationId xmlns:a16="http://schemas.microsoft.com/office/drawing/2014/main" id="{0AB8B24F-3D2A-421D-811C-12D2B877B225}"/>
              </a:ext>
            </a:extLst>
          </p:cNvPr>
          <p:cNvSpPr txBox="1">
            <a:spLocks/>
          </p:cNvSpPr>
          <p:nvPr/>
        </p:nvSpPr>
        <p:spPr>
          <a:xfrm>
            <a:off x="2520000" y="1169988"/>
            <a:ext cx="4032250" cy="8056562"/>
          </a:xfrm>
          <a:prstGeom prst="rect">
            <a:avLst/>
          </a:prstGeom>
          <a:noFill/>
        </p:spPr>
        <p:txBody>
          <a:bodyPr rIns="72000"/>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marL="0" indent="0" eaLnBrk="1" hangingPunct="1">
              <a:spcBef>
                <a:spcPts val="200"/>
              </a:spcBef>
              <a:buFontTx/>
              <a:buNone/>
            </a:pPr>
            <a:r>
              <a:rPr lang="it-IT" b="1" kern="0" dirty="0">
                <a:solidFill>
                  <a:srgbClr val="146BBA"/>
                </a:solidFill>
              </a:rPr>
              <a:t>7.12.5.1</a:t>
            </a:r>
            <a:r>
              <a:rPr lang="it-IT" b="1" kern="0" dirty="0"/>
              <a:t> Attivazione della funzione</a:t>
            </a:r>
          </a:p>
          <a:p>
            <a:pPr marL="0" indent="0" eaLnBrk="1" hangingPunct="1">
              <a:spcBef>
                <a:spcPts val="200"/>
              </a:spcBef>
              <a:buFontTx/>
              <a:buNone/>
              <a:defRPr/>
            </a:pPr>
            <a:r>
              <a:rPr lang="it-IT" b="0" kern="0" dirty="0"/>
              <a:t>Questa configurazione deve essere eseguita solo sui Web Server Slave e serve per dare l’autorizzazione al Master ad accedere ai dati registrati da ciascun Web server Slave.</a:t>
            </a:r>
          </a:p>
          <a:p>
            <a:pPr marL="0" indent="0" eaLnBrk="1" hangingPunct="1">
              <a:spcBef>
                <a:spcPts val="200"/>
              </a:spcBef>
              <a:buFontTx/>
              <a:buNone/>
              <a:defRPr/>
            </a:pPr>
            <a:endParaRPr lang="it-IT" b="0" kern="0" dirty="0"/>
          </a:p>
          <a:p>
            <a:pPr marL="0" indent="0" eaLnBrk="1" hangingPunct="1">
              <a:spcBef>
                <a:spcPts val="200"/>
              </a:spcBef>
              <a:buFontTx/>
              <a:buNone/>
              <a:defRPr/>
            </a:pPr>
            <a:r>
              <a:rPr lang="it-IT" b="0" kern="0" dirty="0"/>
              <a:t>Procedura per attivare la funzione sul(sui) Web server Slave:</a:t>
            </a:r>
          </a:p>
          <a:p>
            <a:pPr marL="0" indent="0" eaLnBrk="1" hangingPunct="1">
              <a:spcBef>
                <a:spcPts val="200"/>
              </a:spcBef>
              <a:buFontTx/>
              <a:buNone/>
              <a:defRPr/>
            </a:pPr>
            <a:r>
              <a:rPr lang="it-IT" b="0" kern="0" dirty="0"/>
              <a:t>Nella Home page del Web Server</a:t>
            </a:r>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a:spcBef>
                <a:spcPts val="200"/>
              </a:spcBef>
              <a:buFontTx/>
              <a:buNone/>
              <a:defRPr/>
            </a:pPr>
            <a:r>
              <a:rPr lang="it-IT" b="1" kern="0" dirty="0"/>
              <a:t>1.</a:t>
            </a:r>
            <a:r>
              <a:rPr lang="it-IT" b="0" kern="0" dirty="0"/>
              <a:t> Cliccare su “Configurazione del Web Server”</a:t>
            </a:r>
          </a:p>
          <a:p>
            <a:pPr marL="0" indent="0">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a:spcBef>
                <a:spcPts val="200"/>
              </a:spcBef>
              <a:buFontTx/>
              <a:buNone/>
              <a:defRPr/>
            </a:pPr>
            <a:r>
              <a:rPr lang="it-IT" b="1" kern="0" dirty="0"/>
              <a:t>2.</a:t>
            </a:r>
            <a:r>
              <a:rPr lang="it-IT" b="0" kern="0" dirty="0"/>
              <a:t> Cliccare su “Impostazioni del web server”</a:t>
            </a:r>
          </a:p>
          <a:p>
            <a:pPr marL="0" indent="0" eaLnBrk="1" hangingPunct="1">
              <a:spcBef>
                <a:spcPts val="200"/>
              </a:spcBef>
              <a:buFontTx/>
              <a:buNone/>
            </a:pPr>
            <a:endParaRPr lang="it-IT" b="1" kern="0" dirty="0"/>
          </a:p>
          <a:p>
            <a:pPr marL="0" indent="0" eaLnBrk="1" hangingPunct="1">
              <a:spcBef>
                <a:spcPts val="200"/>
              </a:spcBef>
              <a:buFontTx/>
              <a:buNone/>
            </a:pPr>
            <a:endParaRPr lang="it-IT" b="1" kern="0" dirty="0"/>
          </a:p>
          <a:p>
            <a:pPr marL="0" indent="0" eaLnBrk="1" hangingPunct="1">
              <a:spcBef>
                <a:spcPts val="200"/>
              </a:spcBef>
              <a:buFontTx/>
              <a:buNone/>
            </a:pPr>
            <a:endParaRPr lang="it-IT" b="1" kern="0" dirty="0"/>
          </a:p>
          <a:p>
            <a:pPr marL="0" indent="0" eaLnBrk="1" hangingPunct="1">
              <a:spcBef>
                <a:spcPts val="200"/>
              </a:spcBef>
              <a:buFontTx/>
              <a:buNone/>
            </a:pPr>
            <a:endParaRPr lang="it-IT" b="1" kern="0" dirty="0"/>
          </a:p>
          <a:p>
            <a:pPr marL="0" indent="0" eaLnBrk="1" hangingPunct="1">
              <a:spcBef>
                <a:spcPts val="200"/>
              </a:spcBef>
              <a:buFontTx/>
              <a:buNone/>
            </a:pPr>
            <a:endParaRPr lang="it-IT" b="1" kern="0" dirty="0"/>
          </a:p>
          <a:p>
            <a:pPr marL="0" indent="0" eaLnBrk="1" hangingPunct="1">
              <a:spcBef>
                <a:spcPts val="200"/>
              </a:spcBef>
              <a:buFontTx/>
              <a:buNone/>
            </a:pPr>
            <a:endParaRPr lang="it-IT" b="1" kern="0" dirty="0"/>
          </a:p>
          <a:p>
            <a:pPr marL="0" indent="0" eaLnBrk="1" hangingPunct="1">
              <a:spcBef>
                <a:spcPts val="200"/>
              </a:spcBef>
              <a:buFontTx/>
              <a:buNone/>
            </a:pPr>
            <a:endParaRPr lang="it-IT" b="1" kern="0" dirty="0"/>
          </a:p>
          <a:p>
            <a:pPr marL="0" indent="0" eaLnBrk="1" hangingPunct="1">
              <a:spcBef>
                <a:spcPts val="200"/>
              </a:spcBef>
              <a:buFontTx/>
              <a:buNone/>
            </a:pPr>
            <a:endParaRPr lang="it-IT" b="1" kern="0" dirty="0"/>
          </a:p>
          <a:p>
            <a:pPr marL="0" indent="0" eaLnBrk="1" hangingPunct="1">
              <a:spcBef>
                <a:spcPts val="200"/>
              </a:spcBef>
              <a:buFontTx/>
              <a:buNone/>
            </a:pPr>
            <a:endParaRPr lang="it-IT" b="1" kern="0" dirty="0"/>
          </a:p>
          <a:p>
            <a:pPr marL="0" indent="0" eaLnBrk="1" hangingPunct="1">
              <a:spcBef>
                <a:spcPts val="200"/>
              </a:spcBef>
              <a:buFontTx/>
              <a:buNone/>
            </a:pPr>
            <a:endParaRPr lang="it-IT" b="1" kern="0" dirty="0"/>
          </a:p>
          <a:p>
            <a:pPr marL="0" indent="0" eaLnBrk="1" hangingPunct="1">
              <a:spcBef>
                <a:spcPts val="200"/>
              </a:spcBef>
              <a:buFontTx/>
              <a:buNone/>
            </a:pPr>
            <a:endParaRPr lang="it-IT" b="1" kern="0" dirty="0"/>
          </a:p>
          <a:p>
            <a:pPr marL="0" indent="0" eaLnBrk="1" hangingPunct="1">
              <a:spcBef>
                <a:spcPts val="200"/>
              </a:spcBef>
              <a:buFontTx/>
              <a:buNone/>
            </a:pPr>
            <a:endParaRPr lang="it-IT" b="1" kern="0" dirty="0"/>
          </a:p>
          <a:p>
            <a:pPr marL="0" indent="0" eaLnBrk="1" hangingPunct="1">
              <a:spcBef>
                <a:spcPts val="200"/>
              </a:spcBef>
              <a:buFontTx/>
              <a:buNone/>
            </a:pPr>
            <a:endParaRPr lang="it-IT" b="1" kern="0" dirty="0"/>
          </a:p>
          <a:p>
            <a:pPr marL="0" indent="0" eaLnBrk="1" hangingPunct="1">
              <a:spcBef>
                <a:spcPts val="200"/>
              </a:spcBef>
              <a:buFontTx/>
              <a:buNone/>
            </a:pPr>
            <a:r>
              <a:rPr lang="it-IT" b="1" kern="0" dirty="0"/>
              <a:t>3.</a:t>
            </a:r>
            <a:r>
              <a:rPr lang="it-IT" b="0" kern="0" dirty="0"/>
              <a:t> Cliccare su “Impostazioni Modbus”</a:t>
            </a:r>
          </a:p>
        </p:txBody>
      </p:sp>
      <p:pic>
        <p:nvPicPr>
          <p:cNvPr id="31" name="Picture 3">
            <a:extLst>
              <a:ext uri="{FF2B5EF4-FFF2-40B4-BE49-F238E27FC236}">
                <a16:creationId xmlns:a16="http://schemas.microsoft.com/office/drawing/2014/main" id="{3D724FD1-5529-4A5F-A458-02254BFDF1F0}"/>
              </a:ext>
            </a:extLst>
          </p:cNvPr>
          <p:cNvPicPr>
            <a:picLocks noChangeAspect="1" noChangeArrowheads="1"/>
          </p:cNvPicPr>
          <p:nvPr/>
        </p:nvPicPr>
        <p:blipFill>
          <a:blip r:embed="rId2" cstate="print"/>
          <a:srcRect/>
          <a:stretch>
            <a:fillRect/>
          </a:stretch>
        </p:blipFill>
        <p:spPr bwMode="auto">
          <a:xfrm>
            <a:off x="2988000" y="6912000"/>
            <a:ext cx="2753438" cy="1980000"/>
          </a:xfrm>
          <a:prstGeom prst="rect">
            <a:avLst/>
          </a:prstGeom>
          <a:noFill/>
          <a:ln w="9525">
            <a:noFill/>
            <a:miter lim="800000"/>
            <a:headEnd/>
            <a:tailEnd/>
          </a:ln>
        </p:spPr>
      </p:pic>
      <p:grpSp>
        <p:nvGrpSpPr>
          <p:cNvPr id="32" name="Gruppo 31">
            <a:extLst>
              <a:ext uri="{FF2B5EF4-FFF2-40B4-BE49-F238E27FC236}">
                <a16:creationId xmlns:a16="http://schemas.microsoft.com/office/drawing/2014/main" id="{CFF85EE2-021F-4D20-9645-ECFD91BAEC4E}"/>
              </a:ext>
            </a:extLst>
          </p:cNvPr>
          <p:cNvGrpSpPr/>
          <p:nvPr/>
        </p:nvGrpSpPr>
        <p:grpSpPr>
          <a:xfrm>
            <a:off x="4068000" y="7884000"/>
            <a:ext cx="293824" cy="360000"/>
            <a:chOff x="1483200" y="4590000"/>
            <a:chExt cx="293824" cy="360000"/>
          </a:xfrm>
        </p:grpSpPr>
        <p:pic>
          <p:nvPicPr>
            <p:cNvPr id="33" name="Picture 3" descr="C:\Users\Enrico Diani\Desktop\Mano IME.png">
              <a:extLst>
                <a:ext uri="{FF2B5EF4-FFF2-40B4-BE49-F238E27FC236}">
                  <a16:creationId xmlns:a16="http://schemas.microsoft.com/office/drawing/2014/main" id="{4BBF8F54-8DE7-4EAA-B062-97AEB188FC4E}"/>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4" name="CasellaDiTesto 33">
              <a:extLst>
                <a:ext uri="{FF2B5EF4-FFF2-40B4-BE49-F238E27FC236}">
                  <a16:creationId xmlns:a16="http://schemas.microsoft.com/office/drawing/2014/main" id="{95B2CBBB-09A4-43E4-BDF2-1BBCCB32179E}"/>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pic>
        <p:nvPicPr>
          <p:cNvPr id="17" name="Picture 2">
            <a:extLst>
              <a:ext uri="{FF2B5EF4-FFF2-40B4-BE49-F238E27FC236}">
                <a16:creationId xmlns:a16="http://schemas.microsoft.com/office/drawing/2014/main" id="{2B832E4F-5DDD-443C-A5EB-EA1CF5FD91DF}"/>
              </a:ext>
            </a:extLst>
          </p:cNvPr>
          <p:cNvPicPr>
            <a:picLocks noChangeAspect="1" noChangeArrowheads="1"/>
          </p:cNvPicPr>
          <p:nvPr/>
        </p:nvPicPr>
        <p:blipFill>
          <a:blip r:embed="rId4" cstate="print"/>
          <a:srcRect/>
          <a:stretch>
            <a:fillRect/>
          </a:stretch>
        </p:blipFill>
        <p:spPr bwMode="auto">
          <a:xfrm>
            <a:off x="2988000" y="2376000"/>
            <a:ext cx="2753438" cy="1980000"/>
          </a:xfrm>
          <a:prstGeom prst="rect">
            <a:avLst/>
          </a:prstGeom>
          <a:noFill/>
          <a:ln w="9525">
            <a:noFill/>
            <a:miter lim="800000"/>
            <a:headEnd/>
            <a:tailEnd/>
          </a:ln>
        </p:spPr>
      </p:pic>
      <p:grpSp>
        <p:nvGrpSpPr>
          <p:cNvPr id="35" name="Gruppo 34">
            <a:extLst>
              <a:ext uri="{FF2B5EF4-FFF2-40B4-BE49-F238E27FC236}">
                <a16:creationId xmlns:a16="http://schemas.microsoft.com/office/drawing/2014/main" id="{6703A33A-A0A1-41FF-93D7-F3168C5C83A1}"/>
              </a:ext>
            </a:extLst>
          </p:cNvPr>
          <p:cNvGrpSpPr/>
          <p:nvPr/>
        </p:nvGrpSpPr>
        <p:grpSpPr>
          <a:xfrm>
            <a:off x="4068000" y="2916000"/>
            <a:ext cx="293824" cy="360000"/>
            <a:chOff x="1483200" y="4590000"/>
            <a:chExt cx="293824" cy="360000"/>
          </a:xfrm>
        </p:grpSpPr>
        <p:pic>
          <p:nvPicPr>
            <p:cNvPr id="36" name="Picture 3" descr="C:\Users\Enrico Diani\Desktop\Mano IME.png">
              <a:extLst>
                <a:ext uri="{FF2B5EF4-FFF2-40B4-BE49-F238E27FC236}">
                  <a16:creationId xmlns:a16="http://schemas.microsoft.com/office/drawing/2014/main" id="{1445A99D-57E0-43B6-8A57-EF8ADDFEBC9B}"/>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7" name="CasellaDiTesto 36">
              <a:extLst>
                <a:ext uri="{FF2B5EF4-FFF2-40B4-BE49-F238E27FC236}">
                  <a16:creationId xmlns:a16="http://schemas.microsoft.com/office/drawing/2014/main" id="{D567AB75-6747-4AAC-B7AC-4F5C9F63C10E}"/>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6" name="Immagine 15">
            <a:extLst>
              <a:ext uri="{FF2B5EF4-FFF2-40B4-BE49-F238E27FC236}">
                <a16:creationId xmlns:a16="http://schemas.microsoft.com/office/drawing/2014/main" id="{B18123EA-4915-494A-8937-95FC2CB0AF73}"/>
              </a:ext>
            </a:extLst>
          </p:cNvPr>
          <p:cNvPicPr>
            <a:picLocks noChangeAspect="1"/>
          </p:cNvPicPr>
          <p:nvPr/>
        </p:nvPicPr>
        <p:blipFill>
          <a:blip r:embed="rId5"/>
          <a:stretch>
            <a:fillRect/>
          </a:stretch>
        </p:blipFill>
        <p:spPr>
          <a:xfrm>
            <a:off x="2988000" y="4644000"/>
            <a:ext cx="2753437" cy="1980000"/>
          </a:xfrm>
          <a:prstGeom prst="rect">
            <a:avLst/>
          </a:prstGeom>
        </p:spPr>
      </p:pic>
      <p:grpSp>
        <p:nvGrpSpPr>
          <p:cNvPr id="18" name="Gruppo 17">
            <a:extLst>
              <a:ext uri="{FF2B5EF4-FFF2-40B4-BE49-F238E27FC236}">
                <a16:creationId xmlns:a16="http://schemas.microsoft.com/office/drawing/2014/main" id="{7B1E25D8-AE6B-4EC2-8BC5-74BFE9ABDFD2}"/>
              </a:ext>
            </a:extLst>
          </p:cNvPr>
          <p:cNvGrpSpPr/>
          <p:nvPr/>
        </p:nvGrpSpPr>
        <p:grpSpPr>
          <a:xfrm>
            <a:off x="4068000" y="5184000"/>
            <a:ext cx="293824" cy="360000"/>
            <a:chOff x="1483200" y="4590000"/>
            <a:chExt cx="293824" cy="360000"/>
          </a:xfrm>
        </p:grpSpPr>
        <p:pic>
          <p:nvPicPr>
            <p:cNvPr id="19" name="Picture 3" descr="C:\Users\Enrico Diani\Desktop\Mano IME.png">
              <a:extLst>
                <a:ext uri="{FF2B5EF4-FFF2-40B4-BE49-F238E27FC236}">
                  <a16:creationId xmlns:a16="http://schemas.microsoft.com/office/drawing/2014/main" id="{83C30CC6-8990-428E-98D5-0EBFDCA74CD5}"/>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0" name="CasellaDiTesto 19">
              <a:extLst>
                <a:ext uri="{FF2B5EF4-FFF2-40B4-BE49-F238E27FC236}">
                  <a16:creationId xmlns:a16="http://schemas.microsoft.com/office/drawing/2014/main" id="{735D8D17-9C14-4EBD-A6FB-1DCD94CABDEE}"/>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extLst>
      <p:ext uri="{BB962C8B-B14F-4D97-AF65-F5344CB8AC3E}">
        <p14:creationId xmlns:p14="http://schemas.microsoft.com/office/powerpoint/2010/main" val="3049266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egnaposto contenuto 2">
            <a:extLst>
              <a:ext uri="{FF2B5EF4-FFF2-40B4-BE49-F238E27FC236}">
                <a16:creationId xmlns:a16="http://schemas.microsoft.com/office/drawing/2014/main" id="{C9CA201E-5D34-419D-9DDA-B72DF837B4C5}"/>
              </a:ext>
            </a:extLst>
          </p:cNvPr>
          <p:cNvSpPr txBox="1">
            <a:spLocks/>
          </p:cNvSpPr>
          <p:nvPr/>
        </p:nvSpPr>
        <p:spPr>
          <a:xfrm>
            <a:off x="2520000" y="1169988"/>
            <a:ext cx="4032250" cy="8056562"/>
          </a:xfrm>
          <a:prstGeom prst="rect">
            <a:avLst/>
          </a:prstGeom>
          <a:noFill/>
        </p:spPr>
        <p:txBody>
          <a:bodyPr rIns="72000"/>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b="0" kern="0" dirty="0"/>
          </a:p>
          <a:p>
            <a:pPr marL="457200" indent="-457200" eaLnBrk="1" hangingPunct="1">
              <a:spcBef>
                <a:spcPts val="200"/>
              </a:spcBef>
              <a:buFontTx/>
              <a:buNone/>
            </a:pPr>
            <a:endParaRPr lang="it-IT" sz="1200" b="0" kern="0" dirty="0"/>
          </a:p>
          <a:p>
            <a:pPr marL="0" indent="0" eaLnBrk="1" hangingPunct="1">
              <a:spcBef>
                <a:spcPts val="200"/>
              </a:spcBef>
              <a:buFontTx/>
              <a:buNone/>
            </a:pPr>
            <a:r>
              <a:rPr lang="it-IT" b="1" kern="0" dirty="0"/>
              <a:t>4.</a:t>
            </a:r>
            <a:r>
              <a:rPr lang="it-IT" b="0" kern="0" dirty="0"/>
              <a:t> Cliccare per Abilitare (“ON”) il Server Modbus TCP</a:t>
            </a:r>
            <a:br>
              <a:rPr lang="it-IT" b="0" kern="0" dirty="0"/>
            </a:br>
            <a:r>
              <a:rPr lang="it-IT" b="0" kern="0" dirty="0"/>
              <a:t>utilizzato per la funzione Master/Slave</a:t>
            </a:r>
          </a:p>
          <a:p>
            <a:pPr marL="0" indent="0" algn="just" eaLnBrk="1" hangingPunct="1">
              <a:spcBef>
                <a:spcPts val="200"/>
              </a:spcBef>
              <a:buNone/>
            </a:pPr>
            <a:r>
              <a:rPr lang="it-IT" dirty="0"/>
              <a:t>5.</a:t>
            </a:r>
            <a:r>
              <a:rPr lang="it-IT" b="0" dirty="0"/>
              <a:t> Cliccare </a:t>
            </a:r>
            <a:r>
              <a:rPr lang="it-IT" dirty="0"/>
              <a:t>2 volte</a:t>
            </a:r>
            <a:r>
              <a:rPr lang="it-IT" b="0" dirty="0"/>
              <a:t> su “Salva” per confermare le impostazioni </a:t>
            </a:r>
          </a:p>
          <a:p>
            <a:pPr marL="0" indent="0" eaLnBrk="1" hangingPunct="1">
              <a:spcBef>
                <a:spcPts val="200"/>
              </a:spcBef>
              <a:buNone/>
            </a:pPr>
            <a:r>
              <a:rPr lang="it-IT" dirty="0">
                <a:solidFill>
                  <a:srgbClr val="146BBA"/>
                </a:solidFill>
              </a:rPr>
              <a:t>Nota:</a:t>
            </a:r>
            <a:r>
              <a:rPr lang="it-IT" b="0" dirty="0">
                <a:solidFill>
                  <a:srgbClr val="146BBA"/>
                </a:solidFill>
              </a:rPr>
              <a:t> </a:t>
            </a:r>
            <a:r>
              <a:rPr lang="it-IT" b="0" dirty="0"/>
              <a:t>Il sistema verrà riavviato automaticamente.</a:t>
            </a:r>
          </a:p>
          <a:p>
            <a:pPr marL="457200" indent="-457200" eaLnBrk="1" hangingPunct="1">
              <a:spcBef>
                <a:spcPts val="200"/>
              </a:spcBef>
              <a:buFontTx/>
              <a:buNone/>
            </a:pPr>
            <a:endParaRPr lang="it-IT" b="0" kern="0" dirty="0"/>
          </a:p>
          <a:p>
            <a:pPr marL="457200" indent="-457200" eaLnBrk="1" hangingPunct="1">
              <a:spcBef>
                <a:spcPts val="200"/>
              </a:spcBef>
              <a:buFontTx/>
              <a:buNone/>
            </a:pPr>
            <a:r>
              <a:rPr lang="it-IT" dirty="0">
                <a:solidFill>
                  <a:srgbClr val="146BBA"/>
                </a:solidFill>
              </a:rPr>
              <a:t>7.12.5.2</a:t>
            </a:r>
            <a:r>
              <a:rPr lang="it-IT" dirty="0">
                <a:solidFill>
                  <a:srgbClr val="ED1C24"/>
                </a:solidFill>
              </a:rPr>
              <a:t> </a:t>
            </a:r>
            <a:r>
              <a:rPr lang="it-IT" kern="0" dirty="0">
                <a:latin typeface="Myriad Pro"/>
              </a:rPr>
              <a:t>Creazione e Salvataggio di Gateway e Dispositivi “Virtuali”</a:t>
            </a:r>
            <a:endParaRPr lang="it-IT" b="0" kern="0" dirty="0"/>
          </a:p>
          <a:p>
            <a:pPr marL="0" indent="0" eaLnBrk="1" hangingPunct="1">
              <a:spcBef>
                <a:spcPts val="200"/>
              </a:spcBef>
              <a:buFontTx/>
              <a:buNone/>
            </a:pPr>
            <a:r>
              <a:rPr lang="it-IT" b="0" kern="0" dirty="0"/>
              <a:t>La procedura per la creazione e il salvataggio di Gateway e Dispositivi ”Virtuali” è la stessa utilizzata per Gateway e Dispositivi fisici.</a:t>
            </a:r>
          </a:p>
          <a:p>
            <a:pPr marL="457200" indent="-457200" eaLnBrk="1" hangingPunct="1">
              <a:spcBef>
                <a:spcPts val="200"/>
              </a:spcBef>
              <a:buFontTx/>
              <a:buNone/>
            </a:pPr>
            <a:endParaRPr lang="it-IT" b="0" kern="0" dirty="0"/>
          </a:p>
          <a:p>
            <a:pPr marL="0" indent="0" eaLnBrk="1" hangingPunct="1">
              <a:spcBef>
                <a:spcPts val="200"/>
              </a:spcBef>
              <a:buFontTx/>
              <a:buNone/>
              <a:defRPr/>
            </a:pPr>
            <a:r>
              <a:rPr lang="it-IT" b="0" kern="0" dirty="0"/>
              <a:t>Nella Home page del Web Server</a:t>
            </a:r>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eaLnBrk="1" hangingPunct="1">
              <a:spcBef>
                <a:spcPts val="200"/>
              </a:spcBef>
              <a:buFontTx/>
              <a:buNone/>
              <a:defRPr/>
            </a:pPr>
            <a:endParaRPr lang="it-IT" b="0" kern="0" dirty="0"/>
          </a:p>
          <a:p>
            <a:pPr marL="0" indent="0">
              <a:spcBef>
                <a:spcPts val="200"/>
              </a:spcBef>
              <a:buFontTx/>
              <a:buNone/>
              <a:defRPr/>
            </a:pPr>
            <a:r>
              <a:rPr lang="it-IT" kern="0" dirty="0"/>
              <a:t>1.</a:t>
            </a:r>
            <a:r>
              <a:rPr lang="it-IT" b="0" kern="0" dirty="0"/>
              <a:t> Cliccare su “Configurazione del sistema“</a:t>
            </a:r>
          </a:p>
          <a:p>
            <a:pPr marL="457200" indent="-457200" eaLnBrk="1" hangingPunct="1">
              <a:spcBef>
                <a:spcPts val="200"/>
              </a:spcBef>
              <a:buFontTx/>
              <a:buNone/>
            </a:pPr>
            <a:endParaRPr lang="it-IT" b="1" kern="0" dirty="0"/>
          </a:p>
          <a:p>
            <a:pPr marL="457200" indent="-457200" eaLnBrk="1" hangingPunct="1">
              <a:spcBef>
                <a:spcPts val="200"/>
              </a:spcBef>
              <a:buFontTx/>
              <a:buNone/>
            </a:pPr>
            <a:endParaRPr lang="it-IT" b="1" kern="0" dirty="0"/>
          </a:p>
          <a:p>
            <a:pPr marL="457200" indent="-457200" eaLnBrk="1" hangingPunct="1">
              <a:spcBef>
                <a:spcPts val="200"/>
              </a:spcBef>
              <a:buFontTx/>
              <a:buNone/>
            </a:pPr>
            <a:endParaRPr lang="it-IT" b="1" kern="0" dirty="0"/>
          </a:p>
          <a:p>
            <a:pPr marL="457200" indent="-457200" eaLnBrk="1" hangingPunct="1">
              <a:spcBef>
                <a:spcPts val="200"/>
              </a:spcBef>
              <a:buFontTx/>
              <a:buNone/>
            </a:pPr>
            <a:endParaRPr lang="it-IT" b="1" kern="0" dirty="0"/>
          </a:p>
          <a:p>
            <a:pPr marL="457200" indent="-457200" eaLnBrk="1" hangingPunct="1">
              <a:spcBef>
                <a:spcPts val="200"/>
              </a:spcBef>
              <a:buFontTx/>
              <a:buNone/>
            </a:pPr>
            <a:endParaRPr lang="it-IT" b="1" kern="0" dirty="0"/>
          </a:p>
          <a:p>
            <a:pPr marL="457200" indent="-457200" eaLnBrk="1" hangingPunct="1">
              <a:spcBef>
                <a:spcPts val="200"/>
              </a:spcBef>
              <a:buFontTx/>
              <a:buNone/>
            </a:pPr>
            <a:endParaRPr lang="it-IT" b="1" kern="0" dirty="0"/>
          </a:p>
          <a:p>
            <a:pPr marL="457200" indent="-457200" eaLnBrk="1" hangingPunct="1">
              <a:spcBef>
                <a:spcPts val="200"/>
              </a:spcBef>
              <a:buFontTx/>
              <a:buNone/>
            </a:pPr>
            <a:endParaRPr lang="it-IT" b="1" kern="0" dirty="0"/>
          </a:p>
          <a:p>
            <a:pPr marL="457200" indent="-457200" eaLnBrk="1" hangingPunct="1">
              <a:spcBef>
                <a:spcPts val="200"/>
              </a:spcBef>
              <a:buFontTx/>
              <a:buNone/>
            </a:pPr>
            <a:endParaRPr lang="it-IT" b="1" kern="0" dirty="0"/>
          </a:p>
          <a:p>
            <a:pPr marL="457200" indent="-457200" eaLnBrk="1" hangingPunct="1">
              <a:spcBef>
                <a:spcPts val="200"/>
              </a:spcBef>
              <a:buFontTx/>
              <a:buNone/>
            </a:pPr>
            <a:endParaRPr lang="it-IT" b="1" kern="0" dirty="0"/>
          </a:p>
          <a:p>
            <a:pPr marL="457200" indent="-457200" eaLnBrk="1" hangingPunct="1">
              <a:spcBef>
                <a:spcPts val="200"/>
              </a:spcBef>
              <a:buFontTx/>
              <a:buNone/>
            </a:pPr>
            <a:endParaRPr lang="it-IT" b="1" kern="0" dirty="0"/>
          </a:p>
          <a:p>
            <a:pPr marL="457200" indent="-457200" eaLnBrk="1" hangingPunct="1">
              <a:spcBef>
                <a:spcPts val="200"/>
              </a:spcBef>
              <a:buFontTx/>
              <a:buNone/>
            </a:pPr>
            <a:endParaRPr lang="it-IT" b="1" kern="0" dirty="0"/>
          </a:p>
          <a:p>
            <a:pPr marL="457200" indent="-457200" eaLnBrk="1" hangingPunct="1">
              <a:spcBef>
                <a:spcPts val="200"/>
              </a:spcBef>
              <a:buFontTx/>
              <a:buNone/>
            </a:pPr>
            <a:endParaRPr lang="it-IT" b="1" kern="0" dirty="0"/>
          </a:p>
          <a:p>
            <a:pPr marL="457200" indent="-457200" eaLnBrk="1" hangingPunct="1">
              <a:spcBef>
                <a:spcPts val="200"/>
              </a:spcBef>
              <a:buFontTx/>
              <a:buNone/>
            </a:pPr>
            <a:endParaRPr lang="it-IT" b="1" kern="0" dirty="0"/>
          </a:p>
          <a:p>
            <a:pPr marL="457200" indent="-457200" eaLnBrk="1" hangingPunct="1">
              <a:spcBef>
                <a:spcPts val="200"/>
              </a:spcBef>
              <a:buFontTx/>
              <a:buNone/>
            </a:pPr>
            <a:r>
              <a:rPr lang="it-IT" kern="0" dirty="0"/>
              <a:t>2</a:t>
            </a:r>
            <a:r>
              <a:rPr lang="it-IT" b="1" kern="0" dirty="0"/>
              <a:t>.</a:t>
            </a:r>
            <a:r>
              <a:rPr lang="it-IT" b="0" kern="0" dirty="0"/>
              <a:t> Cliccare su “Gateway e dispositivi”</a:t>
            </a:r>
          </a:p>
        </p:txBody>
      </p:sp>
      <p:pic>
        <p:nvPicPr>
          <p:cNvPr id="25" name="Immagine 24">
            <a:extLst>
              <a:ext uri="{FF2B5EF4-FFF2-40B4-BE49-F238E27FC236}">
                <a16:creationId xmlns:a16="http://schemas.microsoft.com/office/drawing/2014/main" id="{DE2999C5-C2D7-427B-BE27-DB499A081F9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8000" y="1008000"/>
            <a:ext cx="2753438" cy="1980000"/>
          </a:xfrm>
          <a:prstGeom prst="rect">
            <a:avLst/>
          </a:prstGeom>
        </p:spPr>
      </p:pic>
      <p:grpSp>
        <p:nvGrpSpPr>
          <p:cNvPr id="26" name="Gruppo 25">
            <a:extLst>
              <a:ext uri="{FF2B5EF4-FFF2-40B4-BE49-F238E27FC236}">
                <a16:creationId xmlns:a16="http://schemas.microsoft.com/office/drawing/2014/main" id="{56FC1047-AD72-45D5-A26B-3F8D764BA367}"/>
              </a:ext>
            </a:extLst>
          </p:cNvPr>
          <p:cNvGrpSpPr/>
          <p:nvPr/>
        </p:nvGrpSpPr>
        <p:grpSpPr>
          <a:xfrm>
            <a:off x="3960000" y="1512000"/>
            <a:ext cx="293824" cy="360000"/>
            <a:chOff x="1483200" y="4590000"/>
            <a:chExt cx="293824" cy="360000"/>
          </a:xfrm>
        </p:grpSpPr>
        <p:pic>
          <p:nvPicPr>
            <p:cNvPr id="27" name="Picture 3" descr="C:\Users\Enrico Diani\Desktop\Mano IME.png">
              <a:extLst>
                <a:ext uri="{FF2B5EF4-FFF2-40B4-BE49-F238E27FC236}">
                  <a16:creationId xmlns:a16="http://schemas.microsoft.com/office/drawing/2014/main" id="{85CDB20B-3000-4297-AD49-B430345C3D84}"/>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9" name="CasellaDiTesto 28">
              <a:extLst>
                <a:ext uri="{FF2B5EF4-FFF2-40B4-BE49-F238E27FC236}">
                  <a16:creationId xmlns:a16="http://schemas.microsoft.com/office/drawing/2014/main" id="{41894B63-1208-45DE-AF39-1746752FE36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30" name="Gruppo 29">
            <a:extLst>
              <a:ext uri="{FF2B5EF4-FFF2-40B4-BE49-F238E27FC236}">
                <a16:creationId xmlns:a16="http://schemas.microsoft.com/office/drawing/2014/main" id="{086A8C5B-E681-4501-8E70-ABD6AB140B52}"/>
              </a:ext>
            </a:extLst>
          </p:cNvPr>
          <p:cNvGrpSpPr/>
          <p:nvPr/>
        </p:nvGrpSpPr>
        <p:grpSpPr>
          <a:xfrm>
            <a:off x="5508000" y="2844000"/>
            <a:ext cx="293824" cy="360000"/>
            <a:chOff x="5508000" y="2844000"/>
            <a:chExt cx="293824" cy="360000"/>
          </a:xfrm>
        </p:grpSpPr>
        <p:pic>
          <p:nvPicPr>
            <p:cNvPr id="32" name="Picture 3" descr="C:\Users\Enrico Diani\Desktop\Mano IME.png">
              <a:extLst>
                <a:ext uri="{FF2B5EF4-FFF2-40B4-BE49-F238E27FC236}">
                  <a16:creationId xmlns:a16="http://schemas.microsoft.com/office/drawing/2014/main" id="{3BEACD45-D040-4D9F-8CDA-1C6A6DF95D2B}"/>
                </a:ext>
              </a:extLst>
            </p:cNvPr>
            <p:cNvPicPr>
              <a:picLocks noChangeAspect="1" noChangeArrowheads="1"/>
            </p:cNvPicPr>
            <p:nvPr/>
          </p:nvPicPr>
          <p:blipFill>
            <a:blip r:embed="rId3" cstate="print"/>
            <a:srcRect/>
            <a:stretch>
              <a:fillRect/>
            </a:stretch>
          </p:blipFill>
          <p:spPr bwMode="auto">
            <a:xfrm flipH="1">
              <a:off x="5508000" y="2844000"/>
              <a:ext cx="293824" cy="360000"/>
            </a:xfrm>
            <a:prstGeom prst="rect">
              <a:avLst/>
            </a:prstGeom>
            <a:noFill/>
          </p:spPr>
        </p:pic>
        <p:sp>
          <p:nvSpPr>
            <p:cNvPr id="33" name="CasellaDiTesto 32">
              <a:extLst>
                <a:ext uri="{FF2B5EF4-FFF2-40B4-BE49-F238E27FC236}">
                  <a16:creationId xmlns:a16="http://schemas.microsoft.com/office/drawing/2014/main" id="{C254A306-D5F3-4005-9B50-31F8DF031719}"/>
                </a:ext>
              </a:extLst>
            </p:cNvPr>
            <p:cNvSpPr txBox="1"/>
            <p:nvPr/>
          </p:nvSpPr>
          <p:spPr>
            <a:xfrm>
              <a:off x="5593149" y="2969132"/>
              <a:ext cx="95250" cy="200055"/>
            </a:xfrm>
            <a:prstGeom prst="rect">
              <a:avLst/>
            </a:prstGeom>
            <a:noFill/>
          </p:spPr>
          <p:txBody>
            <a:bodyPr wrap="square" rtlCol="0">
              <a:spAutoFit/>
            </a:bodyPr>
            <a:lstStyle/>
            <a:p>
              <a:r>
                <a:rPr lang="it-IT" sz="700" dirty="0">
                  <a:solidFill>
                    <a:srgbClr val="146BBA"/>
                  </a:solidFill>
                </a:rPr>
                <a:t>5</a:t>
              </a:r>
            </a:p>
          </p:txBody>
        </p:sp>
      </p:grpSp>
      <p:pic>
        <p:nvPicPr>
          <p:cNvPr id="19" name="Immagine 18">
            <a:extLst>
              <a:ext uri="{FF2B5EF4-FFF2-40B4-BE49-F238E27FC236}">
                <a16:creationId xmlns:a16="http://schemas.microsoft.com/office/drawing/2014/main" id="{797859F4-ABB2-4228-B0B7-1AF03C62B1E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88000" y="6984000"/>
            <a:ext cx="2753437" cy="1980000"/>
          </a:xfrm>
          <a:prstGeom prst="rect">
            <a:avLst/>
          </a:prstGeom>
        </p:spPr>
      </p:pic>
      <p:grpSp>
        <p:nvGrpSpPr>
          <p:cNvPr id="20" name="Gruppo 19">
            <a:extLst>
              <a:ext uri="{FF2B5EF4-FFF2-40B4-BE49-F238E27FC236}">
                <a16:creationId xmlns:a16="http://schemas.microsoft.com/office/drawing/2014/main" id="{11E8B968-D385-442C-BDEF-6C6CE88BE9E1}"/>
              </a:ext>
            </a:extLst>
          </p:cNvPr>
          <p:cNvGrpSpPr/>
          <p:nvPr/>
        </p:nvGrpSpPr>
        <p:grpSpPr>
          <a:xfrm>
            <a:off x="4068000" y="7668000"/>
            <a:ext cx="293824" cy="435486"/>
            <a:chOff x="1483200" y="4590000"/>
            <a:chExt cx="293824" cy="435486"/>
          </a:xfrm>
        </p:grpSpPr>
        <p:pic>
          <p:nvPicPr>
            <p:cNvPr id="22" name="Picture 3" descr="C:\Users\Enrico Diani\Desktop\Mano IME.png">
              <a:extLst>
                <a:ext uri="{FF2B5EF4-FFF2-40B4-BE49-F238E27FC236}">
                  <a16:creationId xmlns:a16="http://schemas.microsoft.com/office/drawing/2014/main" id="{FBA15590-B5C8-49C2-AA40-A70AA39B2796}"/>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3" name="CasellaDiTesto 22">
              <a:extLst>
                <a:ext uri="{FF2B5EF4-FFF2-40B4-BE49-F238E27FC236}">
                  <a16:creationId xmlns:a16="http://schemas.microsoft.com/office/drawing/2014/main" id="{29E53D70-8B5A-47F4-BFB4-1519183A6A0A}"/>
                </a:ext>
              </a:extLst>
            </p:cNvPr>
            <p:cNvSpPr txBox="1"/>
            <p:nvPr/>
          </p:nvSpPr>
          <p:spPr>
            <a:xfrm>
              <a:off x="1544823" y="4717709"/>
              <a:ext cx="95250" cy="307777"/>
            </a:xfrm>
            <a:prstGeom prst="rect">
              <a:avLst/>
            </a:prstGeom>
            <a:noFill/>
          </p:spPr>
          <p:txBody>
            <a:bodyPr wrap="square" rtlCol="0">
              <a:spAutoFit/>
            </a:bodyPr>
            <a:lstStyle/>
            <a:p>
              <a:r>
                <a:rPr lang="it-IT" sz="700" dirty="0">
                  <a:solidFill>
                    <a:srgbClr val="146BBA"/>
                  </a:solidFill>
                  <a:latin typeface="Myriad Pro" pitchFamily="34" charset="0"/>
                </a:rPr>
                <a:t>2</a:t>
              </a:r>
            </a:p>
            <a:p>
              <a:endParaRPr lang="it-IT" sz="700" dirty="0">
                <a:solidFill>
                  <a:srgbClr val="146BBA"/>
                </a:solidFill>
                <a:latin typeface="Myriad Pro" pitchFamily="34" charset="0"/>
              </a:endParaRPr>
            </a:p>
          </p:txBody>
        </p:sp>
      </p:grpSp>
      <p:pic>
        <p:nvPicPr>
          <p:cNvPr id="24" name="Picture 2">
            <a:extLst>
              <a:ext uri="{FF2B5EF4-FFF2-40B4-BE49-F238E27FC236}">
                <a16:creationId xmlns:a16="http://schemas.microsoft.com/office/drawing/2014/main" id="{0BA617D0-DB45-4C1A-B9D5-805D765CD472}"/>
              </a:ext>
            </a:extLst>
          </p:cNvPr>
          <p:cNvPicPr>
            <a:picLocks noChangeAspect="1" noChangeArrowheads="1"/>
          </p:cNvPicPr>
          <p:nvPr/>
        </p:nvPicPr>
        <p:blipFill>
          <a:blip r:embed="rId5" cstate="print"/>
          <a:srcRect/>
          <a:stretch>
            <a:fillRect/>
          </a:stretch>
        </p:blipFill>
        <p:spPr bwMode="auto">
          <a:xfrm>
            <a:off x="2988000" y="4680000"/>
            <a:ext cx="2753438" cy="1980000"/>
          </a:xfrm>
          <a:prstGeom prst="rect">
            <a:avLst/>
          </a:prstGeom>
          <a:noFill/>
          <a:ln w="9525">
            <a:noFill/>
            <a:miter lim="800000"/>
            <a:headEnd/>
            <a:tailEnd/>
          </a:ln>
        </p:spPr>
      </p:pic>
      <p:grpSp>
        <p:nvGrpSpPr>
          <p:cNvPr id="47" name="Gruppo 46">
            <a:extLst>
              <a:ext uri="{FF2B5EF4-FFF2-40B4-BE49-F238E27FC236}">
                <a16:creationId xmlns:a16="http://schemas.microsoft.com/office/drawing/2014/main" id="{894B812E-A054-4ADC-AEAC-0A1F7D678715}"/>
              </a:ext>
            </a:extLst>
          </p:cNvPr>
          <p:cNvGrpSpPr/>
          <p:nvPr/>
        </p:nvGrpSpPr>
        <p:grpSpPr>
          <a:xfrm>
            <a:off x="4071953" y="5364000"/>
            <a:ext cx="293824" cy="360000"/>
            <a:chOff x="1483200" y="4590000"/>
            <a:chExt cx="293824" cy="360000"/>
          </a:xfrm>
        </p:grpSpPr>
        <p:pic>
          <p:nvPicPr>
            <p:cNvPr id="48" name="Picture 3" descr="C:\Users\Enrico Diani\Desktop\Mano IME.png">
              <a:extLst>
                <a:ext uri="{FF2B5EF4-FFF2-40B4-BE49-F238E27FC236}">
                  <a16:creationId xmlns:a16="http://schemas.microsoft.com/office/drawing/2014/main" id="{DDB1CC1E-4F6C-4934-BECC-C2BC3D94BFC2}"/>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49" name="CasellaDiTesto 48">
              <a:extLst>
                <a:ext uri="{FF2B5EF4-FFF2-40B4-BE49-F238E27FC236}">
                  <a16:creationId xmlns:a16="http://schemas.microsoft.com/office/drawing/2014/main" id="{00C45A16-9581-4514-9E8B-07D94E614597}"/>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extLst>
      <p:ext uri="{BB962C8B-B14F-4D97-AF65-F5344CB8AC3E}">
        <p14:creationId xmlns:p14="http://schemas.microsoft.com/office/powerpoint/2010/main" val="136632410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3">
            <a:extLst>
              <a:ext uri="{FF2B5EF4-FFF2-40B4-BE49-F238E27FC236}">
                <a16:creationId xmlns:a16="http://schemas.microsoft.com/office/drawing/2014/main" id="{8E2FDF9C-F4D4-453C-814E-D5E71DA0CF54}"/>
              </a:ext>
            </a:extLst>
          </p:cNvPr>
          <p:cNvSpPr txBox="1">
            <a:spLocks noChangeArrowheads="1"/>
          </p:cNvSpPr>
          <p:nvPr/>
        </p:nvSpPr>
        <p:spPr bwMode="auto">
          <a:xfrm>
            <a:off x="2520000"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endParaRPr lang="it-IT" sz="900" kern="0" dirty="0">
              <a:solidFill>
                <a:schemeClr val="tx1"/>
              </a:solidFill>
              <a:latin typeface="Myriad Pro"/>
              <a:cs typeface="Calibri" pitchFamily="34" charset="0"/>
            </a:endParaRPr>
          </a:p>
          <a:p>
            <a:pPr lvl="0" indent="-342900" algn="l">
              <a:spcBef>
                <a:spcPts val="200"/>
              </a:spcBef>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Cliccare su “Aggiungi”</a:t>
            </a:r>
          </a:p>
          <a:p>
            <a:pPr marL="88900" lvl="0" indent="-88900" algn="l">
              <a:spcBef>
                <a:spcPts val="200"/>
              </a:spcBef>
            </a:pPr>
            <a:r>
              <a:rPr lang="it-IT" sz="900" kern="0" dirty="0">
                <a:solidFill>
                  <a:schemeClr val="tx1"/>
                </a:solidFill>
                <a:latin typeface="Myriad Pro"/>
                <a:cs typeface="Calibri" pitchFamily="34" charset="0"/>
              </a:rPr>
              <a:t>2.</a:t>
            </a:r>
            <a:r>
              <a:rPr lang="it-IT" sz="900" b="0" kern="0" dirty="0">
                <a:solidFill>
                  <a:schemeClr val="tx1"/>
                </a:solidFill>
                <a:latin typeface="Myriad Pro"/>
                <a:cs typeface="Calibri" pitchFamily="34" charset="0"/>
              </a:rPr>
              <a:t> Assegnare i seguenti parametri al Gateway Virtuale = Web Server Slave:</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Indirizzo IP </a:t>
            </a:r>
            <a:r>
              <a:rPr lang="it-IT" sz="700" b="0" kern="0" dirty="0">
                <a:solidFill>
                  <a:schemeClr val="tx1"/>
                </a:solidFill>
                <a:latin typeface="Myriad Pro"/>
                <a:cs typeface="Calibri" pitchFamily="34" charset="0"/>
              </a:rPr>
              <a:t>(parametro obbligatorio)</a:t>
            </a:r>
            <a:br>
              <a:rPr lang="it-IT" sz="7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Nome </a:t>
            </a:r>
            <a:r>
              <a:rPr lang="it-IT" sz="700" b="0" kern="0" dirty="0">
                <a:solidFill>
                  <a:schemeClr val="tx1"/>
                </a:solidFill>
                <a:latin typeface="Myriad Pro"/>
                <a:cs typeface="Calibri" pitchFamily="34" charset="0"/>
              </a:rPr>
              <a:t>(parametro obbligatorio)</a:t>
            </a:r>
            <a:br>
              <a:rPr lang="it-IT" sz="7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Descrizione/Posizione</a:t>
            </a:r>
            <a:r>
              <a:rPr lang="it-IT" sz="800" b="0" kern="0" dirty="0">
                <a:solidFill>
                  <a:schemeClr val="tx1"/>
                </a:solidFill>
                <a:latin typeface="Myriad Pro"/>
                <a:cs typeface="Calibri" pitchFamily="34" charset="0"/>
              </a:rPr>
              <a:t> </a:t>
            </a:r>
            <a:r>
              <a:rPr lang="it-IT" sz="700" b="0" kern="0" dirty="0">
                <a:solidFill>
                  <a:schemeClr val="tx1"/>
                </a:solidFill>
                <a:latin typeface="Myriad Pro"/>
                <a:cs typeface="Calibri" pitchFamily="34" charset="0"/>
              </a:rPr>
              <a:t>(parametro opzionale)</a:t>
            </a:r>
            <a:endParaRPr lang="it-IT" sz="600" b="0" kern="0" dirty="0">
              <a:solidFill>
                <a:schemeClr val="tx1"/>
              </a:solidFill>
              <a:latin typeface="Myriad Pro"/>
              <a:cs typeface="Calibri" pitchFamily="34" charset="0"/>
            </a:endParaRPr>
          </a:p>
          <a:p>
            <a:pPr lvl="0" algn="l">
              <a:spcBef>
                <a:spcPts val="200"/>
              </a:spcBef>
            </a:pPr>
            <a:r>
              <a:rPr lang="it-IT" sz="900" kern="0" dirty="0">
                <a:solidFill>
                  <a:schemeClr val="tx1"/>
                </a:solidFill>
                <a:latin typeface="Myriad Pro"/>
                <a:cs typeface="Calibri" pitchFamily="34" charset="0"/>
              </a:rPr>
              <a:t>3.</a:t>
            </a:r>
            <a:r>
              <a:rPr lang="it-IT" sz="900" b="0" kern="0" dirty="0">
                <a:solidFill>
                  <a:schemeClr val="tx1"/>
                </a:solidFill>
                <a:latin typeface="Myriad Pro"/>
                <a:cs typeface="Calibri" pitchFamily="34" charset="0"/>
              </a:rPr>
              <a:t> Cliccare su “Salva”</a:t>
            </a:r>
          </a:p>
          <a:p>
            <a:pPr lvl="0" algn="l">
              <a:spcBef>
                <a:spcPts val="200"/>
              </a:spcBef>
            </a:pPr>
            <a:r>
              <a:rPr lang="it-IT" sz="900" kern="0" dirty="0">
                <a:solidFill>
                  <a:schemeClr val="tx1"/>
                </a:solidFill>
                <a:latin typeface="Myriad Pro"/>
                <a:cs typeface="Calibri" pitchFamily="34" charset="0"/>
              </a:rPr>
              <a:t>4.</a:t>
            </a:r>
            <a:r>
              <a:rPr lang="it-IT" sz="900" b="0" kern="0" dirty="0">
                <a:solidFill>
                  <a:schemeClr val="tx1"/>
                </a:solidFill>
                <a:latin typeface="Myriad Pro"/>
                <a:cs typeface="Calibri" pitchFamily="34" charset="0"/>
              </a:rPr>
              <a:t> Cliccare su “Test” per verificare il corretto funzionamento della comunicazione tra il Web Server ed il Gateway</a:t>
            </a:r>
          </a:p>
          <a:p>
            <a:pPr lvl="0" algn="l">
              <a:spcBef>
                <a:spcPts val="200"/>
              </a:spcBef>
            </a:pPr>
            <a:r>
              <a:rPr lang="it-IT" sz="900" kern="0" dirty="0">
                <a:solidFill>
                  <a:schemeClr val="tx1"/>
                </a:solidFill>
                <a:latin typeface="Myriad Pro"/>
                <a:cs typeface="Calibri" pitchFamily="34" charset="0"/>
              </a:rPr>
              <a:t>5.</a:t>
            </a:r>
            <a:r>
              <a:rPr lang="it-IT" sz="900" b="0" kern="0" dirty="0">
                <a:solidFill>
                  <a:schemeClr val="tx1"/>
                </a:solidFill>
                <a:latin typeface="Myriad Pro"/>
                <a:cs typeface="Calibri" pitchFamily="34" charset="0"/>
              </a:rPr>
              <a:t> Cliccare su “Dispositivi” per configurare i dispositivi connessi allo Slave</a:t>
            </a:r>
          </a:p>
          <a:p>
            <a:pPr algn="l">
              <a:spcBef>
                <a:spcPts val="200"/>
              </a:spcBef>
            </a:pPr>
            <a:r>
              <a:rPr lang="it-IT" sz="900" b="0" kern="0" dirty="0">
                <a:solidFill>
                  <a:schemeClr val="tx1"/>
                </a:solidFill>
                <a:latin typeface="Myriad Pro"/>
                <a:cs typeface="Calibri" pitchFamily="34" charset="0"/>
              </a:rPr>
              <a:t>Viene visualizzata la pagina di configurazione dei dispositivi</a:t>
            </a: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algn="l">
              <a:spcBef>
                <a:spcPts val="200"/>
              </a:spcBef>
            </a:pPr>
            <a:endParaRPr lang="it-IT" sz="900" b="0" kern="0" dirty="0">
              <a:solidFill>
                <a:schemeClr val="tx1"/>
              </a:solidFill>
              <a:latin typeface="Myriad Pro"/>
              <a:cs typeface="Calibri" pitchFamily="34" charset="0"/>
            </a:endParaRPr>
          </a:p>
          <a:p>
            <a:pPr lvl="0" indent="-342900" algn="l">
              <a:spcBef>
                <a:spcPts val="200"/>
              </a:spcBef>
            </a:pPr>
            <a:r>
              <a:rPr lang="it-IT" sz="900" kern="0" dirty="0">
                <a:solidFill>
                  <a:schemeClr val="tx1"/>
                </a:solidFill>
                <a:latin typeface="Myriad Pro"/>
                <a:cs typeface="Calibri" pitchFamily="34" charset="0"/>
              </a:rPr>
              <a:t>1.</a:t>
            </a:r>
            <a:r>
              <a:rPr lang="it-IT" sz="900" b="0" kern="0" dirty="0">
                <a:solidFill>
                  <a:schemeClr val="tx1"/>
                </a:solidFill>
                <a:latin typeface="Myriad Pro"/>
                <a:cs typeface="Calibri" pitchFamily="34" charset="0"/>
              </a:rPr>
              <a:t> Cliccare su “Aggiungi”</a:t>
            </a:r>
          </a:p>
          <a:p>
            <a:pPr indent="-342900" algn="l">
              <a:spcBef>
                <a:spcPts val="200"/>
              </a:spcBef>
            </a:pPr>
            <a:r>
              <a:rPr lang="it-IT" sz="900" kern="0" dirty="0">
                <a:solidFill>
                  <a:schemeClr val="tx1"/>
                </a:solidFill>
                <a:latin typeface="Myriad Pro"/>
                <a:cs typeface="Calibri" pitchFamily="34" charset="0"/>
              </a:rPr>
              <a:t>2.</a:t>
            </a:r>
            <a:r>
              <a:rPr lang="it-IT" sz="900" b="0" kern="0" dirty="0">
                <a:solidFill>
                  <a:schemeClr val="tx1"/>
                </a:solidFill>
                <a:latin typeface="Myriad Pro"/>
                <a:cs typeface="Calibri" pitchFamily="34" charset="0"/>
              </a:rPr>
              <a:t> Scegliere la Famiglia “WSMEASURE” dalla lista delle famiglie</a:t>
            </a:r>
          </a:p>
          <a:p>
            <a:pPr lvl="0" indent="-342900" algn="l">
              <a:spcBef>
                <a:spcPts val="200"/>
              </a:spcBef>
            </a:pPr>
            <a:r>
              <a:rPr lang="it-IT" sz="900" kern="0" dirty="0">
                <a:solidFill>
                  <a:schemeClr val="tx1"/>
                </a:solidFill>
                <a:latin typeface="Myriad Pro"/>
                <a:cs typeface="Calibri" pitchFamily="34" charset="0"/>
              </a:rPr>
              <a:t>3.</a:t>
            </a:r>
            <a:r>
              <a:rPr lang="it-IT" sz="900" b="0" kern="0" dirty="0">
                <a:solidFill>
                  <a:schemeClr val="tx1"/>
                </a:solidFill>
                <a:latin typeface="Myriad Pro"/>
                <a:cs typeface="Calibri" pitchFamily="34" charset="0"/>
              </a:rPr>
              <a:t> Scegliere il Modello dalla lista dei modelli</a:t>
            </a:r>
          </a:p>
          <a:p>
            <a:pPr marL="88900" indent="-88900" algn="l">
              <a:spcBef>
                <a:spcPts val="200"/>
              </a:spcBef>
            </a:pPr>
            <a:r>
              <a:rPr lang="it-IT" sz="900" kern="0" dirty="0">
                <a:solidFill>
                  <a:schemeClr val="tx1"/>
                </a:solidFill>
                <a:latin typeface="Myriad Pro"/>
                <a:cs typeface="Calibri" pitchFamily="34" charset="0"/>
              </a:rPr>
              <a:t>4.</a:t>
            </a:r>
            <a:r>
              <a:rPr lang="it-IT" sz="900" b="0" kern="0" dirty="0">
                <a:solidFill>
                  <a:schemeClr val="tx1"/>
                </a:solidFill>
                <a:latin typeface="Myriad Pro"/>
                <a:cs typeface="Calibri" pitchFamily="34" charset="0"/>
              </a:rPr>
              <a:t> Assegnare al dispositivo i parametri:</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Nome </a:t>
            </a:r>
            <a:r>
              <a:rPr lang="it-IT" sz="700" b="0" kern="0" dirty="0">
                <a:solidFill>
                  <a:schemeClr val="tx1"/>
                </a:solidFill>
                <a:latin typeface="Myriad Pro"/>
                <a:cs typeface="Calibri" pitchFamily="34" charset="0"/>
              </a:rPr>
              <a:t>(parametro obbligatorio)</a:t>
            </a:r>
            <a:br>
              <a:rPr lang="it-IT" sz="7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Tipo di carico </a:t>
            </a:r>
            <a:r>
              <a:rPr lang="it-IT" sz="700" b="0" kern="0" dirty="0">
                <a:solidFill>
                  <a:schemeClr val="tx1"/>
                </a:solidFill>
                <a:latin typeface="Myriad Pro"/>
                <a:cs typeface="Calibri" pitchFamily="34" charset="0"/>
              </a:rPr>
              <a:t>(parametro facoltativo)</a:t>
            </a:r>
            <a:br>
              <a:rPr lang="it-IT" sz="700" b="0" kern="0" dirty="0">
                <a:solidFill>
                  <a:schemeClr val="tx1"/>
                </a:solidFill>
                <a:latin typeface="Myriad Pro"/>
                <a:cs typeface="Calibri" pitchFamily="34" charset="0"/>
              </a:rPr>
            </a:br>
            <a:r>
              <a:rPr lang="it-IT" sz="900" kern="0" dirty="0">
                <a:solidFill>
                  <a:srgbClr val="146BBA"/>
                </a:solidFill>
                <a:latin typeface="Myriad Pro"/>
                <a:cs typeface="Calibri" pitchFamily="34" charset="0"/>
              </a:rPr>
              <a:t>Nota:</a:t>
            </a:r>
            <a:r>
              <a:rPr lang="it-IT" sz="900" b="0" kern="0" dirty="0">
                <a:solidFill>
                  <a:schemeClr val="tx1"/>
                </a:solidFill>
                <a:latin typeface="Myriad Pro"/>
                <a:cs typeface="Calibri" pitchFamily="34" charset="0"/>
              </a:rPr>
              <a:t> il campo ”Indirizzo Modbus” viene compilato automaticamente</a:t>
            </a:r>
            <a:endParaRPr lang="it-IT" sz="700" b="0" kern="0" dirty="0">
              <a:solidFill>
                <a:schemeClr val="tx1"/>
              </a:solidFill>
              <a:latin typeface="Myriad Pro"/>
              <a:cs typeface="Calibri" pitchFamily="34" charset="0"/>
            </a:endParaRPr>
          </a:p>
          <a:p>
            <a:pPr marL="88900" lvl="0" indent="-88900" algn="l">
              <a:spcBef>
                <a:spcPts val="200"/>
              </a:spcBef>
            </a:pPr>
            <a:r>
              <a:rPr lang="it-IT" sz="900" kern="0" dirty="0">
                <a:solidFill>
                  <a:schemeClr val="tx1"/>
                </a:solidFill>
                <a:latin typeface="Myriad Pro"/>
                <a:cs typeface="Calibri" pitchFamily="34" charset="0"/>
              </a:rPr>
              <a:t>5.</a:t>
            </a:r>
            <a:r>
              <a:rPr lang="it-IT" sz="900" b="0" kern="0" dirty="0">
                <a:solidFill>
                  <a:schemeClr val="tx1"/>
                </a:solidFill>
                <a:latin typeface="Myriad Pro"/>
                <a:cs typeface="Calibri" pitchFamily="34" charset="0"/>
              </a:rPr>
              <a:t> Immettere il parametro ”Remote ID” specifico di un Dispositivo, Carico o Gruppo di Misura configurato nel server Web slave o </a:t>
            </a:r>
            <a:r>
              <a:rPr lang="it-IT" sz="900" kern="0" dirty="0">
                <a:solidFill>
                  <a:schemeClr val="tx1"/>
                </a:solidFill>
                <a:latin typeface="Myriad Pro"/>
                <a:cs typeface="Calibri" pitchFamily="34" charset="0"/>
              </a:rPr>
              <a:t>6.</a:t>
            </a:r>
            <a:r>
              <a:rPr lang="it-IT" sz="900" b="0" kern="0" dirty="0">
                <a:solidFill>
                  <a:schemeClr val="tx1"/>
                </a:solidFill>
                <a:latin typeface="Myriad Pro"/>
                <a:cs typeface="Calibri" pitchFamily="34" charset="0"/>
              </a:rPr>
              <a:t> Cliccare su ”Tutti” ottenere l’Energia Attiva Totale di tutti i Carichi Elettrici del web server slave (in questo caso il campo ”Remote ID” sarà compilato automaticamente)</a:t>
            </a:r>
          </a:p>
          <a:p>
            <a:pPr marL="88900" lvl="0" indent="-88900" algn="l">
              <a:spcBef>
                <a:spcPts val="200"/>
              </a:spcBef>
            </a:pPr>
            <a:r>
              <a:rPr lang="it-IT" sz="900" kern="0" dirty="0">
                <a:solidFill>
                  <a:schemeClr val="tx1"/>
                </a:solidFill>
                <a:latin typeface="Myriad Pro"/>
                <a:cs typeface="Calibri" pitchFamily="34" charset="0"/>
              </a:rPr>
              <a:t>7. </a:t>
            </a:r>
            <a:r>
              <a:rPr lang="it-IT" sz="900" b="0" kern="0" dirty="0">
                <a:solidFill>
                  <a:schemeClr val="tx1"/>
                </a:solidFill>
                <a:latin typeface="Myriad Pro"/>
                <a:cs typeface="Calibri" pitchFamily="34" charset="0"/>
              </a:rPr>
              <a:t>Cliccare su “Salva”</a:t>
            </a:r>
          </a:p>
          <a:p>
            <a:pPr lvl="0" algn="l">
              <a:spcBef>
                <a:spcPts val="200"/>
              </a:spcBef>
            </a:pPr>
            <a:r>
              <a:rPr lang="it-IT" sz="900" kern="0" dirty="0">
                <a:solidFill>
                  <a:schemeClr val="tx1"/>
                </a:solidFill>
                <a:latin typeface="Myriad Pro"/>
                <a:cs typeface="Calibri" pitchFamily="34" charset="0"/>
              </a:rPr>
              <a:t>8.</a:t>
            </a:r>
            <a:r>
              <a:rPr lang="it-IT" sz="900" b="0" kern="0" dirty="0">
                <a:solidFill>
                  <a:schemeClr val="tx1"/>
                </a:solidFill>
                <a:latin typeface="Myriad Pro"/>
                <a:cs typeface="Calibri" pitchFamily="34" charset="0"/>
              </a:rPr>
              <a:t> Cliccare su “Test” per verificare il corretto funzionamento della comunicazione con tra il Dispositivo ed il Gateway</a:t>
            </a: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a:p>
            <a:pPr lvl="0" algn="l">
              <a:spcBef>
                <a:spcPts val="200"/>
              </a:spcBef>
            </a:pPr>
            <a:endParaRPr lang="it-IT" sz="900" b="0" kern="0" dirty="0">
              <a:solidFill>
                <a:schemeClr val="tx1"/>
              </a:solidFill>
              <a:latin typeface="Myriad Pro"/>
              <a:cs typeface="Calibri" pitchFamily="34" charset="0"/>
            </a:endParaRPr>
          </a:p>
        </p:txBody>
      </p:sp>
      <p:pic>
        <p:nvPicPr>
          <p:cNvPr id="48" name="Immagine 47">
            <a:extLst>
              <a:ext uri="{FF2B5EF4-FFF2-40B4-BE49-F238E27FC236}">
                <a16:creationId xmlns:a16="http://schemas.microsoft.com/office/drawing/2014/main" id="{CAA58A80-DBEA-4695-8FF5-6EDD58311AC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8000" y="1116000"/>
            <a:ext cx="2753437" cy="1980000"/>
          </a:xfrm>
          <a:prstGeom prst="rect">
            <a:avLst/>
          </a:prstGeom>
        </p:spPr>
      </p:pic>
      <p:grpSp>
        <p:nvGrpSpPr>
          <p:cNvPr id="49" name="Gruppo 48">
            <a:extLst>
              <a:ext uri="{FF2B5EF4-FFF2-40B4-BE49-F238E27FC236}">
                <a16:creationId xmlns:a16="http://schemas.microsoft.com/office/drawing/2014/main" id="{92BE905B-85EE-4E3C-89FC-EBB5213CF347}"/>
              </a:ext>
            </a:extLst>
          </p:cNvPr>
          <p:cNvGrpSpPr/>
          <p:nvPr/>
        </p:nvGrpSpPr>
        <p:grpSpPr>
          <a:xfrm>
            <a:off x="3708000" y="1332000"/>
            <a:ext cx="1877824" cy="1872000"/>
            <a:chOff x="3708000" y="1332000"/>
            <a:chExt cx="1877824" cy="1872000"/>
          </a:xfrm>
        </p:grpSpPr>
        <p:grpSp>
          <p:nvGrpSpPr>
            <p:cNvPr id="50" name="Gruppo 18">
              <a:extLst>
                <a:ext uri="{FF2B5EF4-FFF2-40B4-BE49-F238E27FC236}">
                  <a16:creationId xmlns:a16="http://schemas.microsoft.com/office/drawing/2014/main" id="{FAD4DB90-28E5-46CA-9345-DACFA6AF9ADC}"/>
                </a:ext>
              </a:extLst>
            </p:cNvPr>
            <p:cNvGrpSpPr/>
            <p:nvPr/>
          </p:nvGrpSpPr>
          <p:grpSpPr>
            <a:xfrm>
              <a:off x="3708000" y="1548000"/>
              <a:ext cx="293824" cy="360000"/>
              <a:chOff x="1483200" y="4590000"/>
              <a:chExt cx="293824" cy="360000"/>
            </a:xfrm>
          </p:grpSpPr>
          <p:pic>
            <p:nvPicPr>
              <p:cNvPr id="63" name="Picture 3" descr="C:\Users\Enrico Diani\Desktop\Mano IME.png">
                <a:extLst>
                  <a:ext uri="{FF2B5EF4-FFF2-40B4-BE49-F238E27FC236}">
                    <a16:creationId xmlns:a16="http://schemas.microsoft.com/office/drawing/2014/main" id="{31243BD4-CA34-49DF-8AD9-85B9E5D0B3CB}"/>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64" name="CasellaDiTesto 63">
                <a:extLst>
                  <a:ext uri="{FF2B5EF4-FFF2-40B4-BE49-F238E27FC236}">
                    <a16:creationId xmlns:a16="http://schemas.microsoft.com/office/drawing/2014/main" id="{BBADF92E-6EF0-45B6-B364-5187E342360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51" name="Gruppo 50">
              <a:extLst>
                <a:ext uri="{FF2B5EF4-FFF2-40B4-BE49-F238E27FC236}">
                  <a16:creationId xmlns:a16="http://schemas.microsoft.com/office/drawing/2014/main" id="{969E71BA-82B6-4B2E-921C-7DA4C3BE7E7F}"/>
                </a:ext>
              </a:extLst>
            </p:cNvPr>
            <p:cNvGrpSpPr/>
            <p:nvPr/>
          </p:nvGrpSpPr>
          <p:grpSpPr>
            <a:xfrm>
              <a:off x="4680000" y="1800000"/>
              <a:ext cx="284401" cy="284400"/>
              <a:chOff x="1332000" y="2408400"/>
              <a:chExt cx="284401" cy="284400"/>
            </a:xfrm>
          </p:grpSpPr>
          <p:pic>
            <p:nvPicPr>
              <p:cNvPr id="61" name="Picture 2" descr="C:\Users\Enrico Diani\Desktop\Matita IME.png">
                <a:extLst>
                  <a:ext uri="{FF2B5EF4-FFF2-40B4-BE49-F238E27FC236}">
                    <a16:creationId xmlns:a16="http://schemas.microsoft.com/office/drawing/2014/main" id="{F4A8591B-5329-4242-B0EF-CAB0F39F850F}"/>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62" name="CasellaDiTesto 61">
                <a:extLst>
                  <a:ext uri="{FF2B5EF4-FFF2-40B4-BE49-F238E27FC236}">
                    <a16:creationId xmlns:a16="http://schemas.microsoft.com/office/drawing/2014/main" id="{60E9306A-1106-4962-A8D1-5CF3707B1179}"/>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52" name="Gruppo 18">
              <a:extLst>
                <a:ext uri="{FF2B5EF4-FFF2-40B4-BE49-F238E27FC236}">
                  <a16:creationId xmlns:a16="http://schemas.microsoft.com/office/drawing/2014/main" id="{95BA0CED-2FC5-409E-9C81-97A7BDC9AD50}"/>
                </a:ext>
              </a:extLst>
            </p:cNvPr>
            <p:cNvGrpSpPr/>
            <p:nvPr/>
          </p:nvGrpSpPr>
          <p:grpSpPr>
            <a:xfrm>
              <a:off x="5184000" y="1332000"/>
              <a:ext cx="293824" cy="360000"/>
              <a:chOff x="1483200" y="4590000"/>
              <a:chExt cx="293824" cy="360000"/>
            </a:xfrm>
          </p:grpSpPr>
          <p:pic>
            <p:nvPicPr>
              <p:cNvPr id="59" name="Picture 3" descr="C:\Users\Enrico Diani\Desktop\Mano IME.png">
                <a:extLst>
                  <a:ext uri="{FF2B5EF4-FFF2-40B4-BE49-F238E27FC236}">
                    <a16:creationId xmlns:a16="http://schemas.microsoft.com/office/drawing/2014/main" id="{5BA1DD29-6CEA-4EF1-8D83-DB54A00FE154}"/>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60" name="CasellaDiTesto 59">
                <a:extLst>
                  <a:ext uri="{FF2B5EF4-FFF2-40B4-BE49-F238E27FC236}">
                    <a16:creationId xmlns:a16="http://schemas.microsoft.com/office/drawing/2014/main" id="{8A6E8085-29FB-46CA-A7AD-E03148D6E1F5}"/>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53" name="Gruppo 18">
              <a:extLst>
                <a:ext uri="{FF2B5EF4-FFF2-40B4-BE49-F238E27FC236}">
                  <a16:creationId xmlns:a16="http://schemas.microsoft.com/office/drawing/2014/main" id="{EA1D276E-7921-4DE5-807E-63F38751EB24}"/>
                </a:ext>
              </a:extLst>
            </p:cNvPr>
            <p:cNvGrpSpPr/>
            <p:nvPr/>
          </p:nvGrpSpPr>
          <p:grpSpPr>
            <a:xfrm>
              <a:off x="5112000" y="2664000"/>
              <a:ext cx="293824" cy="360000"/>
              <a:chOff x="1483200" y="4590000"/>
              <a:chExt cx="293824" cy="360000"/>
            </a:xfrm>
          </p:grpSpPr>
          <p:pic>
            <p:nvPicPr>
              <p:cNvPr id="57" name="Picture 3" descr="C:\Users\Enrico Diani\Desktop\Mano IME.png">
                <a:extLst>
                  <a:ext uri="{FF2B5EF4-FFF2-40B4-BE49-F238E27FC236}">
                    <a16:creationId xmlns:a16="http://schemas.microsoft.com/office/drawing/2014/main" id="{4B57326E-BEBC-4010-AA58-77CEE8C8DB10}"/>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58" name="CasellaDiTesto 57">
                <a:extLst>
                  <a:ext uri="{FF2B5EF4-FFF2-40B4-BE49-F238E27FC236}">
                    <a16:creationId xmlns:a16="http://schemas.microsoft.com/office/drawing/2014/main" id="{A1B03EE3-EEB0-41B4-9F0A-55327250363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54" name="Gruppo 18">
              <a:extLst>
                <a:ext uri="{FF2B5EF4-FFF2-40B4-BE49-F238E27FC236}">
                  <a16:creationId xmlns:a16="http://schemas.microsoft.com/office/drawing/2014/main" id="{37CAE502-CE5B-4649-987B-0A6CB78F6C51}"/>
                </a:ext>
              </a:extLst>
            </p:cNvPr>
            <p:cNvGrpSpPr/>
            <p:nvPr/>
          </p:nvGrpSpPr>
          <p:grpSpPr>
            <a:xfrm>
              <a:off x="5292000" y="2844000"/>
              <a:ext cx="293824" cy="360000"/>
              <a:chOff x="1483200" y="4590000"/>
              <a:chExt cx="293824" cy="360000"/>
            </a:xfrm>
          </p:grpSpPr>
          <p:pic>
            <p:nvPicPr>
              <p:cNvPr id="55" name="Picture 3" descr="C:\Users\Enrico Diani\Desktop\Mano IME.png">
                <a:extLst>
                  <a:ext uri="{FF2B5EF4-FFF2-40B4-BE49-F238E27FC236}">
                    <a16:creationId xmlns:a16="http://schemas.microsoft.com/office/drawing/2014/main" id="{41BD5E83-FDC4-4CB5-8106-6E6D906C0190}"/>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56" name="CasellaDiTesto 55">
                <a:extLst>
                  <a:ext uri="{FF2B5EF4-FFF2-40B4-BE49-F238E27FC236}">
                    <a16:creationId xmlns:a16="http://schemas.microsoft.com/office/drawing/2014/main" id="{754991E8-8EB0-450F-BB2F-965CFFD1E30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pic>
        <p:nvPicPr>
          <p:cNvPr id="66" name="Immagine 65">
            <a:extLst>
              <a:ext uri="{FF2B5EF4-FFF2-40B4-BE49-F238E27FC236}">
                <a16:creationId xmlns:a16="http://schemas.microsoft.com/office/drawing/2014/main" id="{83727632-C98C-4066-8538-6748552DC376}"/>
              </a:ext>
            </a:extLst>
          </p:cNvPr>
          <p:cNvPicPr>
            <a:picLocks noChangeAspect="1"/>
          </p:cNvPicPr>
          <p:nvPr/>
        </p:nvPicPr>
        <p:blipFill>
          <a:blip r:embed="rId5"/>
          <a:stretch>
            <a:fillRect/>
          </a:stretch>
        </p:blipFill>
        <p:spPr>
          <a:xfrm>
            <a:off x="2988000" y="4716000"/>
            <a:ext cx="2753437" cy="1980000"/>
          </a:xfrm>
          <a:prstGeom prst="rect">
            <a:avLst/>
          </a:prstGeom>
        </p:spPr>
      </p:pic>
      <p:grpSp>
        <p:nvGrpSpPr>
          <p:cNvPr id="129" name="Gruppo 128">
            <a:extLst>
              <a:ext uri="{FF2B5EF4-FFF2-40B4-BE49-F238E27FC236}">
                <a16:creationId xmlns:a16="http://schemas.microsoft.com/office/drawing/2014/main" id="{63E8D126-7C7E-49D8-9F20-1A5731528BEF}"/>
              </a:ext>
            </a:extLst>
          </p:cNvPr>
          <p:cNvGrpSpPr/>
          <p:nvPr/>
        </p:nvGrpSpPr>
        <p:grpSpPr>
          <a:xfrm>
            <a:off x="3708000" y="5148000"/>
            <a:ext cx="2234224" cy="1656838"/>
            <a:chOff x="3708000" y="5328000"/>
            <a:chExt cx="2234224" cy="1656838"/>
          </a:xfrm>
        </p:grpSpPr>
        <p:grpSp>
          <p:nvGrpSpPr>
            <p:cNvPr id="130" name="Gruppo 28">
              <a:extLst>
                <a:ext uri="{FF2B5EF4-FFF2-40B4-BE49-F238E27FC236}">
                  <a16:creationId xmlns:a16="http://schemas.microsoft.com/office/drawing/2014/main" id="{B21BB4D0-D7FA-4B9C-97CA-495C7E7A4748}"/>
                </a:ext>
              </a:extLst>
            </p:cNvPr>
            <p:cNvGrpSpPr/>
            <p:nvPr/>
          </p:nvGrpSpPr>
          <p:grpSpPr>
            <a:xfrm>
              <a:off x="4644000" y="6012000"/>
              <a:ext cx="284401" cy="284400"/>
              <a:chOff x="1332000" y="2408400"/>
              <a:chExt cx="284401" cy="284400"/>
            </a:xfrm>
          </p:grpSpPr>
          <p:pic>
            <p:nvPicPr>
              <p:cNvPr id="152" name="Picture 2" descr="C:\Users\Enrico Diani\Desktop\Matita IME.png">
                <a:extLst>
                  <a:ext uri="{FF2B5EF4-FFF2-40B4-BE49-F238E27FC236}">
                    <a16:creationId xmlns:a16="http://schemas.microsoft.com/office/drawing/2014/main" id="{34331AC8-DEC8-4B17-A2C5-F34157361971}"/>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153" name="CasellaDiTesto 152">
                <a:extLst>
                  <a:ext uri="{FF2B5EF4-FFF2-40B4-BE49-F238E27FC236}">
                    <a16:creationId xmlns:a16="http://schemas.microsoft.com/office/drawing/2014/main" id="{9407739B-760A-49D3-BEAA-223800137B58}"/>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131" name="Gruppo 28">
              <a:extLst>
                <a:ext uri="{FF2B5EF4-FFF2-40B4-BE49-F238E27FC236}">
                  <a16:creationId xmlns:a16="http://schemas.microsoft.com/office/drawing/2014/main" id="{1AA1B4EE-A2EA-469B-914F-CB3AAEA01EDF}"/>
                </a:ext>
              </a:extLst>
            </p:cNvPr>
            <p:cNvGrpSpPr/>
            <p:nvPr/>
          </p:nvGrpSpPr>
          <p:grpSpPr>
            <a:xfrm>
              <a:off x="4644000" y="6300000"/>
              <a:ext cx="284401" cy="284400"/>
              <a:chOff x="1332000" y="2408400"/>
              <a:chExt cx="284401" cy="284400"/>
            </a:xfrm>
          </p:grpSpPr>
          <p:pic>
            <p:nvPicPr>
              <p:cNvPr id="150" name="Picture 2" descr="C:\Users\Enrico Diani\Desktop\Matita IME.png">
                <a:extLst>
                  <a:ext uri="{FF2B5EF4-FFF2-40B4-BE49-F238E27FC236}">
                    <a16:creationId xmlns:a16="http://schemas.microsoft.com/office/drawing/2014/main" id="{6BB1601F-0A1C-4F63-9E4D-E46E13800615}"/>
                  </a:ext>
                </a:extLst>
              </p:cNvPr>
              <p:cNvPicPr>
                <a:picLocks noChangeAspect="1" noChangeArrowheads="1"/>
              </p:cNvPicPr>
              <p:nvPr/>
            </p:nvPicPr>
            <p:blipFill>
              <a:blip r:embed="rId4" cstate="print"/>
              <a:srcRect/>
              <a:stretch>
                <a:fillRect/>
              </a:stretch>
            </p:blipFill>
            <p:spPr bwMode="auto">
              <a:xfrm>
                <a:off x="1332000" y="2408400"/>
                <a:ext cx="284401" cy="284400"/>
              </a:xfrm>
              <a:prstGeom prst="rect">
                <a:avLst/>
              </a:prstGeom>
              <a:noFill/>
            </p:spPr>
          </p:pic>
          <p:sp>
            <p:nvSpPr>
              <p:cNvPr id="151" name="CasellaDiTesto 150">
                <a:extLst>
                  <a:ext uri="{FF2B5EF4-FFF2-40B4-BE49-F238E27FC236}">
                    <a16:creationId xmlns:a16="http://schemas.microsoft.com/office/drawing/2014/main" id="{CAB048D9-4A94-48D6-B127-9B8B34D9019E}"/>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132" name="Gruppo 18">
              <a:extLst>
                <a:ext uri="{FF2B5EF4-FFF2-40B4-BE49-F238E27FC236}">
                  <a16:creationId xmlns:a16="http://schemas.microsoft.com/office/drawing/2014/main" id="{7DAAACF5-25B9-426F-BF13-6792F70A7935}"/>
                </a:ext>
              </a:extLst>
            </p:cNvPr>
            <p:cNvGrpSpPr/>
            <p:nvPr/>
          </p:nvGrpSpPr>
          <p:grpSpPr>
            <a:xfrm>
              <a:off x="5400000" y="5544838"/>
              <a:ext cx="293824" cy="360000"/>
              <a:chOff x="1483200" y="4590000"/>
              <a:chExt cx="293824" cy="360000"/>
            </a:xfrm>
          </p:grpSpPr>
          <p:pic>
            <p:nvPicPr>
              <p:cNvPr id="148" name="Picture 3" descr="C:\Users\Enrico Diani\Desktop\Mano IME.png">
                <a:extLst>
                  <a:ext uri="{FF2B5EF4-FFF2-40B4-BE49-F238E27FC236}">
                    <a16:creationId xmlns:a16="http://schemas.microsoft.com/office/drawing/2014/main" id="{557B94BC-F4F2-4D22-8209-4B65F22FBC53}"/>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149" name="CasellaDiTesto 148">
                <a:extLst>
                  <a:ext uri="{FF2B5EF4-FFF2-40B4-BE49-F238E27FC236}">
                    <a16:creationId xmlns:a16="http://schemas.microsoft.com/office/drawing/2014/main" id="{9E109836-4031-474F-B7D9-38EE9B8739E2}"/>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133" name="Gruppo 18">
              <a:extLst>
                <a:ext uri="{FF2B5EF4-FFF2-40B4-BE49-F238E27FC236}">
                  <a16:creationId xmlns:a16="http://schemas.microsoft.com/office/drawing/2014/main" id="{E618A51A-F27F-4A21-BDA2-273F21D0E7BE}"/>
                </a:ext>
              </a:extLst>
            </p:cNvPr>
            <p:cNvGrpSpPr/>
            <p:nvPr/>
          </p:nvGrpSpPr>
          <p:grpSpPr>
            <a:xfrm>
              <a:off x="5076000" y="5688838"/>
              <a:ext cx="293824" cy="360000"/>
              <a:chOff x="1483200" y="4590000"/>
              <a:chExt cx="293824" cy="360000"/>
            </a:xfrm>
          </p:grpSpPr>
          <p:pic>
            <p:nvPicPr>
              <p:cNvPr id="146" name="Picture 3" descr="C:\Users\Enrico Diani\Desktop\Mano IME.png">
                <a:extLst>
                  <a:ext uri="{FF2B5EF4-FFF2-40B4-BE49-F238E27FC236}">
                    <a16:creationId xmlns:a16="http://schemas.microsoft.com/office/drawing/2014/main" id="{56E154C6-67C0-4E19-B717-CC8567E49AE7}"/>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147" name="CasellaDiTesto 146">
                <a:extLst>
                  <a:ext uri="{FF2B5EF4-FFF2-40B4-BE49-F238E27FC236}">
                    <a16:creationId xmlns:a16="http://schemas.microsoft.com/office/drawing/2014/main" id="{CE7E70CE-35F7-4DD2-B7F1-A6CA8D22B55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134" name="Gruppo 18">
              <a:extLst>
                <a:ext uri="{FF2B5EF4-FFF2-40B4-BE49-F238E27FC236}">
                  <a16:creationId xmlns:a16="http://schemas.microsoft.com/office/drawing/2014/main" id="{FD8F0C68-C6CB-484A-AED3-D10E51E3ACC3}"/>
                </a:ext>
              </a:extLst>
            </p:cNvPr>
            <p:cNvGrpSpPr/>
            <p:nvPr/>
          </p:nvGrpSpPr>
          <p:grpSpPr>
            <a:xfrm>
              <a:off x="5292000" y="6624838"/>
              <a:ext cx="293824" cy="360000"/>
              <a:chOff x="1483200" y="4590000"/>
              <a:chExt cx="293824" cy="360000"/>
            </a:xfrm>
          </p:grpSpPr>
          <p:pic>
            <p:nvPicPr>
              <p:cNvPr id="144" name="Picture 3" descr="C:\Users\Enrico Diani\Desktop\Mano IME.png">
                <a:extLst>
                  <a:ext uri="{FF2B5EF4-FFF2-40B4-BE49-F238E27FC236}">
                    <a16:creationId xmlns:a16="http://schemas.microsoft.com/office/drawing/2014/main" id="{4208E8C3-F428-403F-958F-43C569C06FA4}"/>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145" name="CasellaDiTesto 144">
                <a:extLst>
                  <a:ext uri="{FF2B5EF4-FFF2-40B4-BE49-F238E27FC236}">
                    <a16:creationId xmlns:a16="http://schemas.microsoft.com/office/drawing/2014/main" id="{1710149A-E1B0-41B2-A9B8-E96F9791A093}"/>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8</a:t>
                </a:r>
              </a:p>
            </p:txBody>
          </p:sp>
        </p:grpSp>
        <p:grpSp>
          <p:nvGrpSpPr>
            <p:cNvPr id="135" name="Gruppo 18">
              <a:extLst>
                <a:ext uri="{FF2B5EF4-FFF2-40B4-BE49-F238E27FC236}">
                  <a16:creationId xmlns:a16="http://schemas.microsoft.com/office/drawing/2014/main" id="{28F0064A-A60C-4AF8-9C45-F2192E96B962}"/>
                </a:ext>
              </a:extLst>
            </p:cNvPr>
            <p:cNvGrpSpPr/>
            <p:nvPr/>
          </p:nvGrpSpPr>
          <p:grpSpPr>
            <a:xfrm>
              <a:off x="5112000" y="6444838"/>
              <a:ext cx="293824" cy="360000"/>
              <a:chOff x="1483200" y="4590000"/>
              <a:chExt cx="293824" cy="360000"/>
            </a:xfrm>
          </p:grpSpPr>
          <p:pic>
            <p:nvPicPr>
              <p:cNvPr id="142" name="Picture 3" descr="C:\Users\Enrico Diani\Desktop\Mano IME.png">
                <a:extLst>
                  <a:ext uri="{FF2B5EF4-FFF2-40B4-BE49-F238E27FC236}">
                    <a16:creationId xmlns:a16="http://schemas.microsoft.com/office/drawing/2014/main" id="{E011A088-2040-496A-8BCA-74EFFB437893}"/>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143" name="CasellaDiTesto 142">
                <a:extLst>
                  <a:ext uri="{FF2B5EF4-FFF2-40B4-BE49-F238E27FC236}">
                    <a16:creationId xmlns:a16="http://schemas.microsoft.com/office/drawing/2014/main" id="{030F2531-2641-4D7C-A401-4831995C2A1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grpSp>
          <p:nvGrpSpPr>
            <p:cNvPr id="136" name="Gruppo 135">
              <a:extLst>
                <a:ext uri="{FF2B5EF4-FFF2-40B4-BE49-F238E27FC236}">
                  <a16:creationId xmlns:a16="http://schemas.microsoft.com/office/drawing/2014/main" id="{34F5D2F7-A005-4425-B737-887804D62BE1}"/>
                </a:ext>
              </a:extLst>
            </p:cNvPr>
            <p:cNvGrpSpPr/>
            <p:nvPr/>
          </p:nvGrpSpPr>
          <p:grpSpPr>
            <a:xfrm>
              <a:off x="5648400" y="6292800"/>
              <a:ext cx="293824" cy="360000"/>
              <a:chOff x="5648400" y="6292800"/>
              <a:chExt cx="293824" cy="360000"/>
            </a:xfrm>
          </p:grpSpPr>
          <p:pic>
            <p:nvPicPr>
              <p:cNvPr id="140" name="Picture 3" descr="C:\Users\Enrico Diani\Desktop\Mano IME.png">
                <a:extLst>
                  <a:ext uri="{FF2B5EF4-FFF2-40B4-BE49-F238E27FC236}">
                    <a16:creationId xmlns:a16="http://schemas.microsoft.com/office/drawing/2014/main" id="{B8D8205B-8F0A-4BEF-86C6-90FE4D228830}"/>
                  </a:ext>
                </a:extLst>
              </p:cNvPr>
              <p:cNvPicPr>
                <a:picLocks noChangeAspect="1" noChangeArrowheads="1"/>
              </p:cNvPicPr>
              <p:nvPr/>
            </p:nvPicPr>
            <p:blipFill>
              <a:blip r:embed="rId3" cstate="print"/>
              <a:srcRect/>
              <a:stretch>
                <a:fillRect/>
              </a:stretch>
            </p:blipFill>
            <p:spPr bwMode="auto">
              <a:xfrm flipH="1">
                <a:off x="5648400" y="6292800"/>
                <a:ext cx="293824" cy="360000"/>
              </a:xfrm>
              <a:prstGeom prst="rect">
                <a:avLst/>
              </a:prstGeom>
              <a:noFill/>
            </p:spPr>
          </p:pic>
          <p:sp>
            <p:nvSpPr>
              <p:cNvPr id="141" name="CasellaDiTesto 140">
                <a:extLst>
                  <a:ext uri="{FF2B5EF4-FFF2-40B4-BE49-F238E27FC236}">
                    <a16:creationId xmlns:a16="http://schemas.microsoft.com/office/drawing/2014/main" id="{4CF24C05-27D8-4B65-844D-FB37293EF504}"/>
                  </a:ext>
                </a:extLst>
              </p:cNvPr>
              <p:cNvSpPr txBox="1"/>
              <p:nvPr/>
            </p:nvSpPr>
            <p:spPr>
              <a:xfrm>
                <a:off x="5730011" y="6417977"/>
                <a:ext cx="95250" cy="200055"/>
              </a:xfrm>
              <a:prstGeom prst="rect">
                <a:avLst/>
              </a:prstGeom>
              <a:noFill/>
            </p:spPr>
            <p:txBody>
              <a:bodyPr wrap="square" rtlCol="0">
                <a:spAutoFit/>
              </a:bodyPr>
              <a:lstStyle/>
              <a:p>
                <a:r>
                  <a:rPr lang="it-IT" sz="700" dirty="0">
                    <a:solidFill>
                      <a:srgbClr val="146BBA"/>
                    </a:solidFill>
                  </a:rPr>
                  <a:t>6</a:t>
                </a:r>
              </a:p>
            </p:txBody>
          </p:sp>
        </p:grpSp>
        <p:grpSp>
          <p:nvGrpSpPr>
            <p:cNvPr id="137" name="Gruppo 18">
              <a:extLst>
                <a:ext uri="{FF2B5EF4-FFF2-40B4-BE49-F238E27FC236}">
                  <a16:creationId xmlns:a16="http://schemas.microsoft.com/office/drawing/2014/main" id="{232F08CB-D1D4-4D99-8A59-2AD48869E30A}"/>
                </a:ext>
              </a:extLst>
            </p:cNvPr>
            <p:cNvGrpSpPr/>
            <p:nvPr/>
          </p:nvGrpSpPr>
          <p:grpSpPr>
            <a:xfrm>
              <a:off x="3708000" y="5328000"/>
              <a:ext cx="293824" cy="360000"/>
              <a:chOff x="1483200" y="4590000"/>
              <a:chExt cx="293824" cy="360000"/>
            </a:xfrm>
          </p:grpSpPr>
          <p:pic>
            <p:nvPicPr>
              <p:cNvPr id="138" name="Picture 3" descr="C:\Users\Enrico Diani\Desktop\Mano IME.png">
                <a:extLst>
                  <a:ext uri="{FF2B5EF4-FFF2-40B4-BE49-F238E27FC236}">
                    <a16:creationId xmlns:a16="http://schemas.microsoft.com/office/drawing/2014/main" id="{60E9FCF3-6672-436F-A441-1A4499AC92F3}"/>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139" name="CasellaDiTesto 138">
                <a:extLst>
                  <a:ext uri="{FF2B5EF4-FFF2-40B4-BE49-F238E27FC236}">
                    <a16:creationId xmlns:a16="http://schemas.microsoft.com/office/drawing/2014/main" id="{96F38DBF-DD48-4216-A53A-CA7097B963B0}"/>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spTree>
    <p:extLst>
      <p:ext uri="{BB962C8B-B14F-4D97-AF65-F5344CB8AC3E}">
        <p14:creationId xmlns:p14="http://schemas.microsoft.com/office/powerpoint/2010/main" val="23887524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5">
            <a:extLst>
              <a:ext uri="{FF2B5EF4-FFF2-40B4-BE49-F238E27FC236}">
                <a16:creationId xmlns:a16="http://schemas.microsoft.com/office/drawing/2014/main" id="{FC8D93AE-3F9B-4799-863E-79954B0D2908}"/>
              </a:ext>
            </a:extLst>
          </p:cNvPr>
          <p:cNvSpPr txBox="1">
            <a:spLocks/>
          </p:cNvSpPr>
          <p:nvPr/>
        </p:nvSpPr>
        <p:spPr bwMode="auto">
          <a:xfrm>
            <a:off x="2519999"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92075" algn="l">
              <a:spcBef>
                <a:spcPts val="200"/>
              </a:spcBef>
              <a:buFont typeface="Arial" pitchFamily="34" charset="0"/>
              <a:buChar char="•"/>
              <a:defRPr/>
            </a:pPr>
            <a:r>
              <a:rPr lang="it-IT" sz="900" kern="0" dirty="0">
                <a:solidFill>
                  <a:schemeClr val="tx1"/>
                </a:solidFill>
                <a:latin typeface="Myriad Pro"/>
                <a:cs typeface="Calibri" pitchFamily="34" charset="0"/>
              </a:rPr>
              <a:t>Dettagli per il parametro “Remote ID“</a:t>
            </a:r>
          </a:p>
          <a:p>
            <a:pPr algn="l">
              <a:spcBef>
                <a:spcPts val="200"/>
              </a:spcBef>
              <a:defRPr/>
            </a:pPr>
            <a:r>
              <a:rPr lang="it-IT" sz="900" b="0" kern="0" dirty="0">
                <a:solidFill>
                  <a:schemeClr val="tx1"/>
                </a:solidFill>
                <a:latin typeface="Myriad Pro" pitchFamily="34" charset="0"/>
                <a:cs typeface="Calibri" pitchFamily="34" charset="0"/>
              </a:rPr>
              <a:t>Il “Remote ID“ è il numero di identificazione di un Dispositivo, Carico o Gruppo di Misura nel database Web Server Salve.</a:t>
            </a:r>
          </a:p>
          <a:p>
            <a:pPr algn="l">
              <a:spcBef>
                <a:spcPts val="200"/>
              </a:spcBef>
              <a:defRPr/>
            </a:pPr>
            <a:r>
              <a:rPr lang="it-IT" sz="900" b="0" kern="0" dirty="0">
                <a:solidFill>
                  <a:schemeClr val="tx1"/>
                </a:solidFill>
                <a:latin typeface="Myriad Pro" pitchFamily="34" charset="0"/>
                <a:cs typeface="Calibri" pitchFamily="34" charset="0"/>
              </a:rPr>
              <a:t>Questo numero univoco è assegnato ad un Dispositivo, Carico o Gruppo di Misura durante la configurazione del sistema e viene visualizzato:</a:t>
            </a:r>
          </a:p>
          <a:p>
            <a:pPr algn="l">
              <a:spcBef>
                <a:spcPts val="200"/>
              </a:spcBef>
              <a:defRPr/>
            </a:pPr>
            <a:r>
              <a:rPr lang="it-IT" sz="900" b="0" kern="0" dirty="0">
                <a:solidFill>
                  <a:schemeClr val="tx1"/>
                </a:solidFill>
                <a:latin typeface="Myriad Pro" pitchFamily="34" charset="0"/>
                <a:cs typeface="Calibri" pitchFamily="34" charset="0"/>
              </a:rPr>
              <a:t>- nella pagina “Gateway e dispositivi” per i Dispositivi </a:t>
            </a:r>
            <a:r>
              <a:rPr lang="it-IT" sz="700" b="0" i="1" kern="0" dirty="0">
                <a:solidFill>
                  <a:schemeClr val="tx1"/>
                </a:solidFill>
                <a:latin typeface="Myriad Pro" pitchFamily="34" charset="0"/>
                <a:cs typeface="Calibri" pitchFamily="34" charset="0"/>
              </a:rPr>
              <a:t>(vedi immagine sotto)</a:t>
            </a: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r>
              <a:rPr lang="it-IT" sz="900" b="0" kern="0" dirty="0">
                <a:solidFill>
                  <a:schemeClr val="tx1"/>
                </a:solidFill>
                <a:latin typeface="Myriad Pro"/>
                <a:cs typeface="Calibri" pitchFamily="34" charset="0"/>
              </a:rPr>
              <a:t>- nella pagina “Tipi di carico“ per i Carichi predefiniti o quelli creati dagli utenti </a:t>
            </a:r>
            <a:r>
              <a:rPr lang="it-IT" sz="700" b="0" i="1" kern="0" dirty="0">
                <a:solidFill>
                  <a:schemeClr val="tx1"/>
                </a:solidFill>
                <a:latin typeface="Myriad Pro" pitchFamily="34" charset="0"/>
                <a:cs typeface="Calibri" pitchFamily="34" charset="0"/>
              </a:rPr>
              <a:t>(vedi immagine sotto)</a:t>
            </a:r>
            <a:endParaRPr lang="it-IT" sz="7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endParaRPr lang="it-IT" sz="900" b="0" kern="0" dirty="0">
              <a:solidFill>
                <a:schemeClr val="tx1"/>
              </a:solidFill>
              <a:latin typeface="Myriad Pro"/>
              <a:cs typeface="Calibri" pitchFamily="34" charset="0"/>
            </a:endParaRPr>
          </a:p>
          <a:p>
            <a:pPr algn="l">
              <a:spcBef>
                <a:spcPts val="200"/>
              </a:spcBef>
              <a:defRPr/>
            </a:pPr>
            <a:r>
              <a:rPr lang="it-IT" sz="900" b="0" kern="0" dirty="0">
                <a:solidFill>
                  <a:schemeClr val="tx1"/>
                </a:solidFill>
                <a:latin typeface="Myriad Pro"/>
                <a:cs typeface="Calibri" pitchFamily="34" charset="0"/>
              </a:rPr>
              <a:t>- nella pagina “Gruppi di misura“ per i Gruppi di Misura </a:t>
            </a:r>
            <a:r>
              <a:rPr lang="it-IT" sz="700" b="0" i="1" kern="0" dirty="0">
                <a:solidFill>
                  <a:schemeClr val="tx1"/>
                </a:solidFill>
                <a:latin typeface="Myriad Pro" pitchFamily="34" charset="0"/>
                <a:cs typeface="Calibri" pitchFamily="34" charset="0"/>
              </a:rPr>
              <a:t>(vedi immagine sotto)</a:t>
            </a:r>
            <a:endParaRPr lang="it-IT" sz="700" b="0" kern="0" dirty="0">
              <a:solidFill>
                <a:schemeClr val="tx1"/>
              </a:solidFill>
              <a:latin typeface="Myriad Pro"/>
              <a:cs typeface="Calibri" pitchFamily="34" charset="0"/>
            </a:endParaRPr>
          </a:p>
        </p:txBody>
      </p:sp>
      <p:pic>
        <p:nvPicPr>
          <p:cNvPr id="18" name="Picture 2">
            <a:extLst>
              <a:ext uri="{FF2B5EF4-FFF2-40B4-BE49-F238E27FC236}">
                <a16:creationId xmlns:a16="http://schemas.microsoft.com/office/drawing/2014/main" id="{10C18BB8-C0BA-47FC-920D-B81105CBA9B7}"/>
              </a:ext>
            </a:extLst>
          </p:cNvPr>
          <p:cNvPicPr>
            <a:picLocks noChangeAspect="1" noChangeArrowheads="1"/>
          </p:cNvPicPr>
          <p:nvPr/>
        </p:nvPicPr>
        <p:blipFill>
          <a:blip r:embed="rId2" cstate="print"/>
          <a:srcRect/>
          <a:stretch>
            <a:fillRect/>
          </a:stretch>
        </p:blipFill>
        <p:spPr bwMode="auto">
          <a:xfrm>
            <a:off x="2988000" y="2160000"/>
            <a:ext cx="2753438" cy="1980000"/>
          </a:xfrm>
          <a:prstGeom prst="rect">
            <a:avLst/>
          </a:prstGeom>
          <a:noFill/>
          <a:ln w="9525">
            <a:noFill/>
            <a:miter lim="800000"/>
            <a:headEnd/>
            <a:tailEnd/>
          </a:ln>
        </p:spPr>
      </p:pic>
      <p:sp>
        <p:nvSpPr>
          <p:cNvPr id="19" name="Rettangolo 18">
            <a:extLst>
              <a:ext uri="{FF2B5EF4-FFF2-40B4-BE49-F238E27FC236}">
                <a16:creationId xmlns:a16="http://schemas.microsoft.com/office/drawing/2014/main" id="{2A8B4F17-FC10-4CE9-A000-9A8648CB403E}"/>
              </a:ext>
            </a:extLst>
          </p:cNvPr>
          <p:cNvSpPr/>
          <p:nvPr/>
        </p:nvSpPr>
        <p:spPr bwMode="auto">
          <a:xfrm>
            <a:off x="4212000" y="3636000"/>
            <a:ext cx="769620" cy="143510"/>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dirty="0">
              <a:ln>
                <a:noFill/>
              </a:ln>
              <a:solidFill>
                <a:srgbClr val="006699"/>
              </a:solidFill>
              <a:effectLst/>
              <a:latin typeface="Arial" charset="0"/>
            </a:endParaRPr>
          </a:p>
        </p:txBody>
      </p:sp>
      <p:grpSp>
        <p:nvGrpSpPr>
          <p:cNvPr id="8" name="Gruppo 7">
            <a:extLst>
              <a:ext uri="{FF2B5EF4-FFF2-40B4-BE49-F238E27FC236}">
                <a16:creationId xmlns:a16="http://schemas.microsoft.com/office/drawing/2014/main" id="{F37D485E-0E21-40CD-85FF-CCE09145E2B4}"/>
              </a:ext>
            </a:extLst>
          </p:cNvPr>
          <p:cNvGrpSpPr/>
          <p:nvPr/>
        </p:nvGrpSpPr>
        <p:grpSpPr>
          <a:xfrm>
            <a:off x="2988000" y="4536000"/>
            <a:ext cx="2753437" cy="1980000"/>
            <a:chOff x="2988000" y="4500000"/>
            <a:chExt cx="2753437" cy="1980000"/>
          </a:xfrm>
        </p:grpSpPr>
        <p:pic>
          <p:nvPicPr>
            <p:cNvPr id="20" name="Immagine 19">
              <a:extLst>
                <a:ext uri="{FF2B5EF4-FFF2-40B4-BE49-F238E27FC236}">
                  <a16:creationId xmlns:a16="http://schemas.microsoft.com/office/drawing/2014/main" id="{C8562BB6-569B-49A2-A0F6-518221069DF0}"/>
                </a:ext>
              </a:extLst>
            </p:cNvPr>
            <p:cNvPicPr>
              <a:picLocks noChangeAspect="1"/>
            </p:cNvPicPr>
            <p:nvPr/>
          </p:nvPicPr>
          <p:blipFill>
            <a:blip r:embed="rId3"/>
            <a:stretch>
              <a:fillRect/>
            </a:stretch>
          </p:blipFill>
          <p:spPr>
            <a:xfrm>
              <a:off x="2988000" y="4500000"/>
              <a:ext cx="2753437" cy="1980000"/>
            </a:xfrm>
            <a:prstGeom prst="rect">
              <a:avLst/>
            </a:prstGeom>
          </p:spPr>
        </p:pic>
        <p:sp>
          <p:nvSpPr>
            <p:cNvPr id="21" name="Rettangolo 20">
              <a:extLst>
                <a:ext uri="{FF2B5EF4-FFF2-40B4-BE49-F238E27FC236}">
                  <a16:creationId xmlns:a16="http://schemas.microsoft.com/office/drawing/2014/main" id="{E601C73C-6F04-4287-901F-0082F04070D7}"/>
                </a:ext>
              </a:extLst>
            </p:cNvPr>
            <p:cNvSpPr/>
            <p:nvPr/>
          </p:nvSpPr>
          <p:spPr bwMode="auto">
            <a:xfrm>
              <a:off x="4198779" y="5251260"/>
              <a:ext cx="769620" cy="143510"/>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dirty="0">
                <a:ln>
                  <a:noFill/>
                </a:ln>
                <a:solidFill>
                  <a:srgbClr val="006699"/>
                </a:solidFill>
                <a:effectLst/>
                <a:latin typeface="Arial" charset="0"/>
              </a:endParaRPr>
            </a:p>
          </p:txBody>
        </p:sp>
      </p:grpSp>
      <p:grpSp>
        <p:nvGrpSpPr>
          <p:cNvPr id="9" name="Gruppo 8">
            <a:extLst>
              <a:ext uri="{FF2B5EF4-FFF2-40B4-BE49-F238E27FC236}">
                <a16:creationId xmlns:a16="http://schemas.microsoft.com/office/drawing/2014/main" id="{6FC43EFC-6736-43D6-B995-F06CC70ED43D}"/>
              </a:ext>
            </a:extLst>
          </p:cNvPr>
          <p:cNvGrpSpPr/>
          <p:nvPr/>
        </p:nvGrpSpPr>
        <p:grpSpPr>
          <a:xfrm>
            <a:off x="2988000" y="6876000"/>
            <a:ext cx="2753437" cy="1980000"/>
            <a:chOff x="2988000" y="6912000"/>
            <a:chExt cx="2753437" cy="1980000"/>
          </a:xfrm>
        </p:grpSpPr>
        <p:pic>
          <p:nvPicPr>
            <p:cNvPr id="22" name="Immagine 21">
              <a:extLst>
                <a:ext uri="{FF2B5EF4-FFF2-40B4-BE49-F238E27FC236}">
                  <a16:creationId xmlns:a16="http://schemas.microsoft.com/office/drawing/2014/main" id="{419F3248-0F79-4605-8934-EC56FBACA815}"/>
                </a:ext>
              </a:extLst>
            </p:cNvPr>
            <p:cNvPicPr>
              <a:picLocks noChangeAspect="1"/>
            </p:cNvPicPr>
            <p:nvPr/>
          </p:nvPicPr>
          <p:blipFill>
            <a:blip r:embed="rId4"/>
            <a:stretch>
              <a:fillRect/>
            </a:stretch>
          </p:blipFill>
          <p:spPr>
            <a:xfrm>
              <a:off x="2988000" y="6912000"/>
              <a:ext cx="2753437" cy="1980000"/>
            </a:xfrm>
            <a:prstGeom prst="rect">
              <a:avLst/>
            </a:prstGeom>
          </p:spPr>
        </p:pic>
        <p:sp>
          <p:nvSpPr>
            <p:cNvPr id="23" name="Rettangolo 22">
              <a:extLst>
                <a:ext uri="{FF2B5EF4-FFF2-40B4-BE49-F238E27FC236}">
                  <a16:creationId xmlns:a16="http://schemas.microsoft.com/office/drawing/2014/main" id="{65030E8D-DB87-4BD6-BBE2-6B80E9452998}"/>
                </a:ext>
              </a:extLst>
            </p:cNvPr>
            <p:cNvSpPr/>
            <p:nvPr/>
          </p:nvSpPr>
          <p:spPr bwMode="auto">
            <a:xfrm>
              <a:off x="4198779" y="7818449"/>
              <a:ext cx="769620" cy="143510"/>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dirty="0">
                <a:ln>
                  <a:noFill/>
                </a:ln>
                <a:solidFill>
                  <a:srgbClr val="006699"/>
                </a:solidFill>
                <a:effectLst/>
                <a:latin typeface="Arial" charset="0"/>
              </a:endParaRPr>
            </a:p>
          </p:txBody>
        </p:sp>
      </p:grpSp>
    </p:spTree>
    <p:extLst>
      <p:ext uri="{BB962C8B-B14F-4D97-AF65-F5344CB8AC3E}">
        <p14:creationId xmlns:p14="http://schemas.microsoft.com/office/powerpoint/2010/main" val="27389366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Segnaposto contenuto 5">
            <a:extLst>
              <a:ext uri="{FF2B5EF4-FFF2-40B4-BE49-F238E27FC236}">
                <a16:creationId xmlns:a16="http://schemas.microsoft.com/office/drawing/2014/main" id="{FCCD9FF3-E9CB-47A5-864B-A5EB26B368CE}"/>
              </a:ext>
            </a:extLst>
          </p:cNvPr>
          <p:cNvSpPr txBox="1">
            <a:spLocks/>
          </p:cNvSpPr>
          <p:nvPr/>
        </p:nvSpPr>
        <p:spPr bwMode="auto">
          <a:xfrm>
            <a:off x="2519999" y="1323604"/>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85725" algn="l">
              <a:spcBef>
                <a:spcPts val="200"/>
              </a:spcBef>
              <a:buFont typeface="Arial" pitchFamily="34" charset="0"/>
              <a:buChar char="•"/>
              <a:defRPr/>
            </a:pPr>
            <a:r>
              <a:rPr lang="it-IT" sz="900" kern="0" dirty="0">
                <a:solidFill>
                  <a:schemeClr val="tx1"/>
                </a:solidFill>
                <a:latin typeface="Myriad Pro"/>
                <a:cs typeface="Calibri" pitchFamily="34" charset="0"/>
              </a:rPr>
              <a:t>Descrizione del pulsante di selezione dei Dispositivi</a:t>
            </a:r>
          </a:p>
          <a:p>
            <a:pPr lvl="0" algn="l">
              <a:spcBef>
                <a:spcPts val="200"/>
              </a:spcBef>
              <a:defRPr/>
            </a:pPr>
            <a:endParaRPr kumimoji="0" lang="it-IT" sz="900" b="0" i="0" u="none" strike="noStrike" kern="0" cap="none" spc="0" normalizeH="0" baseline="0" dirty="0">
              <a:ln>
                <a:noFill/>
              </a:ln>
              <a:solidFill>
                <a:schemeClr val="tx1"/>
              </a:solidFill>
              <a:effectLst/>
              <a:uLnTx/>
              <a:uFillTx/>
              <a:latin typeface="Myriad Pro"/>
              <a:ea typeface="+mn-ea"/>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kumimoji="0" lang="it-IT" sz="900" b="0" i="0" u="none" strike="noStrike" kern="0" cap="none" spc="0" normalizeH="0" baseline="0" dirty="0">
              <a:ln>
                <a:noFill/>
              </a:ln>
              <a:solidFill>
                <a:schemeClr val="tx1"/>
              </a:solidFill>
              <a:effectLst/>
              <a:uLnTx/>
              <a:uFillTx/>
              <a:latin typeface="Myriad Pro"/>
              <a:ea typeface="+mn-ea"/>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lvl="0" algn="l">
              <a:spcBef>
                <a:spcPts val="200"/>
              </a:spcBef>
              <a:defRPr/>
            </a:pPr>
            <a:endParaRPr kumimoji="0" lang="it-IT" sz="900" b="0" i="0" u="none" strike="noStrike" kern="0" cap="none" spc="0" normalizeH="0" baseline="0" dirty="0">
              <a:ln>
                <a:noFill/>
              </a:ln>
              <a:solidFill>
                <a:schemeClr val="tx1"/>
              </a:solidFill>
              <a:effectLst/>
              <a:uLnTx/>
              <a:uFillTx/>
              <a:latin typeface="Myriad Pro"/>
              <a:ea typeface="+mn-ea"/>
              <a:cs typeface="Calibri" pitchFamily="34" charset="0"/>
            </a:endParaRPr>
          </a:p>
          <a:p>
            <a:pPr lvl="0" algn="l">
              <a:spcBef>
                <a:spcPts val="200"/>
              </a:spcBef>
              <a:defRPr/>
            </a:pPr>
            <a:endParaRPr lang="it-IT" sz="900" b="0" kern="0" dirty="0">
              <a:solidFill>
                <a:schemeClr val="tx1"/>
              </a:solidFill>
              <a:latin typeface="Myriad Pro"/>
              <a:cs typeface="Calibri" pitchFamily="34" charset="0"/>
            </a:endParaRPr>
          </a:p>
          <a:p>
            <a:pPr marL="228600" indent="-228600" algn="l">
              <a:spcBef>
                <a:spcPts val="200"/>
              </a:spcBef>
              <a:defRPr/>
            </a:pPr>
            <a:endParaRPr lang="it-IT" sz="900" b="0" kern="0" dirty="0">
              <a:solidFill>
                <a:schemeClr val="tx1"/>
              </a:solidFill>
              <a:latin typeface="Myriad Pro"/>
              <a:cs typeface="Calibri" pitchFamily="34" charset="0"/>
            </a:endParaRPr>
          </a:p>
          <a:p>
            <a:pPr marL="228600" indent="-228600" algn="l">
              <a:spcBef>
                <a:spcPts val="200"/>
              </a:spcBef>
              <a:defRPr/>
            </a:pPr>
            <a:endParaRPr lang="it-IT" sz="900" b="0" kern="0" dirty="0">
              <a:solidFill>
                <a:schemeClr val="tx1"/>
              </a:solidFill>
              <a:latin typeface="Myriad Pro"/>
              <a:cs typeface="Calibri" pitchFamily="34" charset="0"/>
            </a:endParaRPr>
          </a:p>
          <a:p>
            <a:pPr marL="180975" indent="-180975" algn="l">
              <a:spcBef>
                <a:spcPts val="200"/>
              </a:spcBef>
              <a:buFontTx/>
              <a:buAutoNum type="arabicPeriod"/>
              <a:defRPr/>
            </a:pPr>
            <a:r>
              <a:rPr lang="it-IT" sz="900" b="0" kern="0" dirty="0">
                <a:solidFill>
                  <a:schemeClr val="tx1"/>
                </a:solidFill>
                <a:latin typeface="Myriad Pro"/>
                <a:cs typeface="Calibri" pitchFamily="34" charset="0"/>
              </a:rPr>
              <a:t>Indirizzo Modbus </a:t>
            </a:r>
            <a:r>
              <a:rPr lang="it-IT" sz="700" b="0" i="1" kern="0" dirty="0">
                <a:solidFill>
                  <a:schemeClr val="tx1"/>
                </a:solidFill>
                <a:latin typeface="Myriad Pro"/>
                <a:cs typeface="Calibri" pitchFamily="34" charset="0"/>
              </a:rPr>
              <a:t>(valore fisso a 247)</a:t>
            </a:r>
            <a:r>
              <a:rPr lang="it-IT" sz="900" b="0" kern="0" dirty="0">
                <a:solidFill>
                  <a:schemeClr val="tx1"/>
                </a:solidFill>
                <a:latin typeface="Myriad Pro"/>
                <a:cs typeface="Calibri" pitchFamily="34" charset="0"/>
              </a:rPr>
              <a:t> - Indicazione del tipo di dispositivo virtuale:</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247 - 1XXXX = Energia attiva positiva del Dispositivo con ID = XXXX</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247 - 2YYYY = Energia attiva positiva del Carico con ID = YYYY</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247 - 3ZZZZ = Energia attiva positiva del Gruppo di Misura con ID = ZZZZ</a:t>
            </a:r>
            <a:br>
              <a:rPr lang="it-IT" sz="900" b="0" kern="0" dirty="0">
                <a:solidFill>
                  <a:schemeClr val="tx1"/>
                </a:solidFill>
                <a:latin typeface="Myriad Pro"/>
                <a:cs typeface="Calibri" pitchFamily="34" charset="0"/>
              </a:rPr>
            </a:br>
            <a:r>
              <a:rPr lang="it-IT" sz="900" b="0" kern="0" dirty="0">
                <a:solidFill>
                  <a:schemeClr val="tx1"/>
                </a:solidFill>
                <a:latin typeface="Myriad Pro"/>
                <a:cs typeface="Calibri" pitchFamily="34" charset="0"/>
              </a:rPr>
              <a:t>247 - 29999 = Totale dell’ Energia attiva positiva di tutti i Carichi Elettrici</a:t>
            </a:r>
          </a:p>
          <a:p>
            <a:pPr marL="180975" lvl="0" indent="-180975" algn="l">
              <a:spcBef>
                <a:spcPts val="200"/>
              </a:spcBef>
              <a:buAutoNum type="arabicPeriod"/>
              <a:defRPr/>
            </a:pPr>
            <a:r>
              <a:rPr lang="it-IT" sz="900" b="0" kern="0" dirty="0">
                <a:solidFill>
                  <a:schemeClr val="tx1"/>
                </a:solidFill>
                <a:latin typeface="Myriad Pro"/>
                <a:cs typeface="Calibri" pitchFamily="34" charset="0"/>
              </a:rPr>
              <a:t>Nome del Dispositivo</a:t>
            </a:r>
          </a:p>
          <a:p>
            <a:pPr marL="180000" lvl="0" indent="-180000" algn="l">
              <a:spcBef>
                <a:spcPts val="200"/>
              </a:spcBef>
              <a:buFontTx/>
              <a:buAutoNum type="arabicPeriod"/>
              <a:defRPr/>
            </a:pPr>
            <a:r>
              <a:rPr lang="it-IT" sz="900" b="0" dirty="0">
                <a:solidFill>
                  <a:schemeClr val="tx1"/>
                </a:solidFill>
                <a:latin typeface="Myriad Pro" pitchFamily="34" charset="0"/>
              </a:rPr>
              <a:t>Stato della comunicazione</a:t>
            </a:r>
          </a:p>
          <a:p>
            <a:pPr marL="0" lvl="1" indent="447675" algn="l">
              <a:spcBef>
                <a:spcPts val="200"/>
              </a:spcBef>
              <a:buNone/>
              <a:defRPr/>
            </a:pPr>
            <a:r>
              <a:rPr lang="it-IT" sz="900" b="0" dirty="0">
                <a:solidFill>
                  <a:schemeClr val="tx1"/>
                </a:solidFill>
                <a:latin typeface="Myriad Pro" pitchFamily="34" charset="0"/>
              </a:rPr>
              <a:t>On</a:t>
            </a:r>
          </a:p>
          <a:p>
            <a:pPr marL="0" lvl="1" indent="447675" algn="l">
              <a:spcBef>
                <a:spcPts val="200"/>
              </a:spcBef>
              <a:buNone/>
              <a:defRPr/>
            </a:pPr>
            <a:r>
              <a:rPr lang="it-IT" sz="900" b="0" dirty="0">
                <a:solidFill>
                  <a:schemeClr val="tx1"/>
                </a:solidFill>
                <a:latin typeface="Myriad Pro" pitchFamily="34" charset="0"/>
              </a:rPr>
              <a:t>Off</a:t>
            </a:r>
          </a:p>
          <a:p>
            <a:pPr marL="0" lvl="1" indent="447675" algn="l">
              <a:spcBef>
                <a:spcPts val="200"/>
              </a:spcBef>
              <a:buNone/>
              <a:defRPr/>
            </a:pPr>
            <a:r>
              <a:rPr lang="it-IT" sz="900" b="0" dirty="0">
                <a:solidFill>
                  <a:schemeClr val="tx1"/>
                </a:solidFill>
                <a:latin typeface="Myriad Pro" pitchFamily="34" charset="0"/>
              </a:rPr>
              <a:t>Errore di comunicazione</a:t>
            </a:r>
            <a:endParaRPr lang="en-GB" sz="900" b="0" kern="0" dirty="0">
              <a:solidFill>
                <a:schemeClr val="tx1"/>
              </a:solidFill>
              <a:latin typeface="Myriad Pro"/>
              <a:cs typeface="Calibri" pitchFamily="34" charset="0"/>
            </a:endParaRPr>
          </a:p>
        </p:txBody>
      </p:sp>
      <p:grpSp>
        <p:nvGrpSpPr>
          <p:cNvPr id="7" name="Gruppo 6">
            <a:extLst>
              <a:ext uri="{FF2B5EF4-FFF2-40B4-BE49-F238E27FC236}">
                <a16:creationId xmlns:a16="http://schemas.microsoft.com/office/drawing/2014/main" id="{708655F0-7179-4562-BA91-A295FEDD6B0A}"/>
              </a:ext>
            </a:extLst>
          </p:cNvPr>
          <p:cNvGrpSpPr/>
          <p:nvPr/>
        </p:nvGrpSpPr>
        <p:grpSpPr>
          <a:xfrm>
            <a:off x="2844000" y="4130987"/>
            <a:ext cx="165334" cy="492013"/>
            <a:chOff x="2844000" y="3707906"/>
            <a:chExt cx="165334" cy="492013"/>
          </a:xfrm>
        </p:grpSpPr>
        <p:pic>
          <p:nvPicPr>
            <p:cNvPr id="23" name="Picture 4">
              <a:extLst>
                <a:ext uri="{FF2B5EF4-FFF2-40B4-BE49-F238E27FC236}">
                  <a16:creationId xmlns:a16="http://schemas.microsoft.com/office/drawing/2014/main" id="{E3196BDB-B233-47CC-9194-9AF651EDF5CD}"/>
                </a:ext>
              </a:extLst>
            </p:cNvPr>
            <p:cNvPicPr>
              <a:picLocks noChangeAspect="1" noChangeArrowheads="1"/>
            </p:cNvPicPr>
            <p:nvPr/>
          </p:nvPicPr>
          <p:blipFill>
            <a:blip r:embed="rId3" cstate="print"/>
            <a:srcRect/>
            <a:stretch>
              <a:fillRect/>
            </a:stretch>
          </p:blipFill>
          <p:spPr bwMode="auto">
            <a:xfrm>
              <a:off x="2844000" y="3707906"/>
              <a:ext cx="161280" cy="144000"/>
            </a:xfrm>
            <a:prstGeom prst="roundRect">
              <a:avLst/>
            </a:prstGeom>
            <a:noFill/>
            <a:ln w="9525">
              <a:noFill/>
              <a:miter lim="800000"/>
              <a:headEnd/>
              <a:tailEnd/>
            </a:ln>
          </p:spPr>
        </p:pic>
        <p:pic>
          <p:nvPicPr>
            <p:cNvPr id="29" name="Picture 6">
              <a:extLst>
                <a:ext uri="{FF2B5EF4-FFF2-40B4-BE49-F238E27FC236}">
                  <a16:creationId xmlns:a16="http://schemas.microsoft.com/office/drawing/2014/main" id="{C4565881-5997-4143-A5EF-2CA0DB891E63}"/>
                </a:ext>
              </a:extLst>
            </p:cNvPr>
            <p:cNvPicPr>
              <a:picLocks noChangeAspect="1" noChangeArrowheads="1"/>
            </p:cNvPicPr>
            <p:nvPr/>
          </p:nvPicPr>
          <p:blipFill>
            <a:blip r:embed="rId4" cstate="print"/>
            <a:srcRect/>
            <a:stretch>
              <a:fillRect/>
            </a:stretch>
          </p:blipFill>
          <p:spPr bwMode="auto">
            <a:xfrm>
              <a:off x="2844000" y="3880649"/>
              <a:ext cx="155077" cy="144000"/>
            </a:xfrm>
            <a:prstGeom prst="roundRect">
              <a:avLst/>
            </a:prstGeom>
            <a:noFill/>
            <a:ln w="9525">
              <a:noFill/>
              <a:miter lim="800000"/>
              <a:headEnd/>
              <a:tailEnd/>
            </a:ln>
          </p:spPr>
        </p:pic>
        <p:pic>
          <p:nvPicPr>
            <p:cNvPr id="30" name="Picture 3">
              <a:extLst>
                <a:ext uri="{FF2B5EF4-FFF2-40B4-BE49-F238E27FC236}">
                  <a16:creationId xmlns:a16="http://schemas.microsoft.com/office/drawing/2014/main" id="{2875492F-91C7-4497-83BC-6E8ADE120698}"/>
                </a:ext>
              </a:extLst>
            </p:cNvPr>
            <p:cNvPicPr>
              <a:picLocks noChangeAspect="1" noChangeArrowheads="1"/>
            </p:cNvPicPr>
            <p:nvPr/>
          </p:nvPicPr>
          <p:blipFill>
            <a:blip r:embed="rId5" cstate="print"/>
            <a:srcRect/>
            <a:stretch>
              <a:fillRect/>
            </a:stretch>
          </p:blipFill>
          <p:spPr bwMode="auto">
            <a:xfrm>
              <a:off x="2844001" y="4055919"/>
              <a:ext cx="165333" cy="144000"/>
            </a:xfrm>
            <a:prstGeom prst="roundRect">
              <a:avLst/>
            </a:prstGeom>
            <a:noFill/>
            <a:ln w="9525">
              <a:noFill/>
              <a:miter lim="800000"/>
              <a:headEnd/>
              <a:tailEnd/>
            </a:ln>
          </p:spPr>
        </p:pic>
      </p:grpSp>
      <p:pic>
        <p:nvPicPr>
          <p:cNvPr id="18" name="Immagine 17">
            <a:extLst>
              <a:ext uri="{FF2B5EF4-FFF2-40B4-BE49-F238E27FC236}">
                <a16:creationId xmlns:a16="http://schemas.microsoft.com/office/drawing/2014/main" id="{F41582B9-CDDA-44DA-A869-4BAE05EC80E1}"/>
              </a:ext>
            </a:extLst>
          </p:cNvPr>
          <p:cNvPicPr>
            <a:picLocks noChangeAspect="1"/>
          </p:cNvPicPr>
          <p:nvPr/>
        </p:nvPicPr>
        <p:blipFill>
          <a:blip r:embed="rId6"/>
          <a:stretch>
            <a:fillRect/>
          </a:stretch>
        </p:blipFill>
        <p:spPr>
          <a:xfrm>
            <a:off x="2988000" y="1728000"/>
            <a:ext cx="2250000" cy="540000"/>
          </a:xfrm>
          <a:prstGeom prst="rect">
            <a:avLst/>
          </a:prstGeom>
        </p:spPr>
      </p:pic>
      <p:grpSp>
        <p:nvGrpSpPr>
          <p:cNvPr id="19" name="Gruppo 18">
            <a:extLst>
              <a:ext uri="{FF2B5EF4-FFF2-40B4-BE49-F238E27FC236}">
                <a16:creationId xmlns:a16="http://schemas.microsoft.com/office/drawing/2014/main" id="{52BC71DD-F7EC-4001-A590-B2D3B2E3AF5D}"/>
              </a:ext>
            </a:extLst>
          </p:cNvPr>
          <p:cNvGrpSpPr/>
          <p:nvPr/>
        </p:nvGrpSpPr>
        <p:grpSpPr>
          <a:xfrm>
            <a:off x="2575780" y="1742711"/>
            <a:ext cx="453481" cy="488007"/>
            <a:chOff x="2575780" y="1742711"/>
            <a:chExt cx="453481" cy="488007"/>
          </a:xfrm>
        </p:grpSpPr>
        <p:sp>
          <p:nvSpPr>
            <p:cNvPr id="20" name="CasellaDiTesto 20">
              <a:extLst>
                <a:ext uri="{FF2B5EF4-FFF2-40B4-BE49-F238E27FC236}">
                  <a16:creationId xmlns:a16="http://schemas.microsoft.com/office/drawing/2014/main" id="{F372572B-4A03-459E-A0CD-EDE3AF433922}"/>
                </a:ext>
              </a:extLst>
            </p:cNvPr>
            <p:cNvSpPr txBox="1">
              <a:spLocks noChangeArrowheads="1"/>
            </p:cNvSpPr>
            <p:nvPr/>
          </p:nvSpPr>
          <p:spPr bwMode="auto">
            <a:xfrm>
              <a:off x="2575780" y="1742711"/>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2</a:t>
              </a:r>
            </a:p>
          </p:txBody>
        </p:sp>
        <p:sp>
          <p:nvSpPr>
            <p:cNvPr id="21" name="CasellaDiTesto 20">
              <a:extLst>
                <a:ext uri="{FF2B5EF4-FFF2-40B4-BE49-F238E27FC236}">
                  <a16:creationId xmlns:a16="http://schemas.microsoft.com/office/drawing/2014/main" id="{3180C173-8F3D-4794-A23B-C601B603A9D3}"/>
                </a:ext>
              </a:extLst>
            </p:cNvPr>
            <p:cNvSpPr txBox="1">
              <a:spLocks noChangeArrowheads="1"/>
            </p:cNvSpPr>
            <p:nvPr/>
          </p:nvSpPr>
          <p:spPr bwMode="auto">
            <a:xfrm>
              <a:off x="2575780" y="1999886"/>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1</a:t>
              </a:r>
            </a:p>
          </p:txBody>
        </p:sp>
        <p:cxnSp>
          <p:nvCxnSpPr>
            <p:cNvPr id="22" name="Connettore 1 42">
              <a:extLst>
                <a:ext uri="{FF2B5EF4-FFF2-40B4-BE49-F238E27FC236}">
                  <a16:creationId xmlns:a16="http://schemas.microsoft.com/office/drawing/2014/main" id="{C5862675-13DD-4FD2-B4D8-647C118F0C30}"/>
                </a:ext>
              </a:extLst>
            </p:cNvPr>
            <p:cNvCxnSpPr/>
            <p:nvPr/>
          </p:nvCxnSpPr>
          <p:spPr>
            <a:xfrm>
              <a:off x="2762561" y="2116001"/>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24" name="Connettore 1 47">
              <a:extLst>
                <a:ext uri="{FF2B5EF4-FFF2-40B4-BE49-F238E27FC236}">
                  <a16:creationId xmlns:a16="http://schemas.microsoft.com/office/drawing/2014/main" id="{CA40DE6E-585C-42D3-8D92-F640149A625F}"/>
                </a:ext>
              </a:extLst>
            </p:cNvPr>
            <p:cNvCxnSpPr/>
            <p:nvPr/>
          </p:nvCxnSpPr>
          <p:spPr>
            <a:xfrm>
              <a:off x="2762561" y="18588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grpSp>
      <p:grpSp>
        <p:nvGrpSpPr>
          <p:cNvPr id="25" name="Gruppo 24">
            <a:extLst>
              <a:ext uri="{FF2B5EF4-FFF2-40B4-BE49-F238E27FC236}">
                <a16:creationId xmlns:a16="http://schemas.microsoft.com/office/drawing/2014/main" id="{116E13A9-E641-4889-ACE8-C7BC90F19AD7}"/>
              </a:ext>
            </a:extLst>
          </p:cNvPr>
          <p:cNvGrpSpPr/>
          <p:nvPr/>
        </p:nvGrpSpPr>
        <p:grpSpPr>
          <a:xfrm>
            <a:off x="4468017" y="2233476"/>
            <a:ext cx="130175" cy="456257"/>
            <a:chOff x="4429917" y="2233476"/>
            <a:chExt cx="130175" cy="456257"/>
          </a:xfrm>
        </p:grpSpPr>
        <p:sp>
          <p:nvSpPr>
            <p:cNvPr id="26" name="CasellaDiTesto 17">
              <a:extLst>
                <a:ext uri="{FF2B5EF4-FFF2-40B4-BE49-F238E27FC236}">
                  <a16:creationId xmlns:a16="http://schemas.microsoft.com/office/drawing/2014/main" id="{7F1214C2-5952-4EA5-B03C-38FFF68CC8C0}"/>
                </a:ext>
              </a:extLst>
            </p:cNvPr>
            <p:cNvSpPr txBox="1">
              <a:spLocks noChangeArrowheads="1"/>
            </p:cNvSpPr>
            <p:nvPr/>
          </p:nvSpPr>
          <p:spPr bwMode="auto">
            <a:xfrm>
              <a:off x="4429917" y="2458901"/>
              <a:ext cx="130175" cy="230832"/>
            </a:xfrm>
            <a:prstGeom prst="rect">
              <a:avLst/>
            </a:prstGeom>
            <a:noFill/>
            <a:ln w="9525">
              <a:noFill/>
              <a:miter lim="800000"/>
              <a:headEnd/>
              <a:tailEnd/>
            </a:ln>
          </p:spPr>
          <p:txBody>
            <a:bodyPr wrap="square">
              <a:spAutoFit/>
            </a:bodyPr>
            <a:lstStyle/>
            <a:p>
              <a:pPr algn="ctr"/>
              <a:r>
                <a:rPr lang="it-IT" sz="900" b="0" kern="0" dirty="0">
                  <a:solidFill>
                    <a:schemeClr val="tx1"/>
                  </a:solidFill>
                  <a:latin typeface="Myriad Pro"/>
                  <a:cs typeface="Calibri" pitchFamily="34" charset="0"/>
                </a:rPr>
                <a:t>3</a:t>
              </a:r>
            </a:p>
          </p:txBody>
        </p:sp>
        <p:cxnSp>
          <p:nvCxnSpPr>
            <p:cNvPr id="27" name="Connettore 1 43">
              <a:extLst>
                <a:ext uri="{FF2B5EF4-FFF2-40B4-BE49-F238E27FC236}">
                  <a16:creationId xmlns:a16="http://schemas.microsoft.com/office/drawing/2014/main" id="{635AD2CC-08EE-4D33-A122-01282E4C5D0F}"/>
                </a:ext>
              </a:extLst>
            </p:cNvPr>
            <p:cNvCxnSpPr/>
            <p:nvPr/>
          </p:nvCxnSpPr>
          <p:spPr>
            <a:xfrm rot="5400000">
              <a:off x="4356888" y="23668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2473657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2">
            <a:extLst>
              <a:ext uri="{FF2B5EF4-FFF2-40B4-BE49-F238E27FC236}">
                <a16:creationId xmlns:a16="http://schemas.microsoft.com/office/drawing/2014/main" id="{A56228D5-991F-4B2E-86D6-CFA842893233}"/>
              </a:ext>
            </a:extLst>
          </p:cNvPr>
          <p:cNvSpPr txBox="1">
            <a:spLocks/>
          </p:cNvSpPr>
          <p:nvPr/>
        </p:nvSpPr>
        <p:spPr>
          <a:xfrm>
            <a:off x="2520000" y="1173163"/>
            <a:ext cx="4032250" cy="7997825"/>
          </a:xfrm>
          <a:prstGeom prst="rect">
            <a:avLst/>
          </a:prstGeom>
        </p:spPr>
        <p:txBody>
          <a:bodyPr rIns="0"/>
          <a:lstStyle>
            <a:lvl1pPr marL="342900" indent="-342900" algn="l" rtl="0" eaLnBrk="0" fontAlgn="base" hangingPunct="0">
              <a:spcBef>
                <a:spcPct val="20000"/>
              </a:spcBef>
              <a:spcAft>
                <a:spcPct val="0"/>
              </a:spcAft>
              <a:buChar char="•"/>
              <a:defRPr sz="900">
                <a:solidFill>
                  <a:schemeClr val="tx1"/>
                </a:solidFill>
                <a:latin typeface="Myriad Pro" pitchFamily="34" charset="0"/>
                <a:ea typeface="+mn-ea"/>
                <a:cs typeface="Calibri" pitchFamily="34" charset="0"/>
              </a:defRPr>
            </a:lvl1pPr>
            <a:lvl2pPr marL="742950" indent="-28575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2pPr>
            <a:lvl3pPr marL="11430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3pPr>
            <a:lvl4pPr marL="16002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4pPr>
            <a:lvl5pPr marL="2057400" indent="-228600" algn="l" rtl="0" eaLnBrk="0" fontAlgn="base" hangingPunct="0">
              <a:spcBef>
                <a:spcPct val="20000"/>
              </a:spcBef>
              <a:spcAft>
                <a:spcPct val="0"/>
              </a:spcAft>
              <a:buChar char="»"/>
              <a:defRPr sz="900">
                <a:solidFill>
                  <a:schemeClr val="tx1"/>
                </a:solidFill>
                <a:latin typeface="Myriad Pro" pitchFamily="34" charset="0"/>
                <a:cs typeface="Calibri"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a:lstStyle>
          <a:p>
            <a:pPr marL="0" indent="0">
              <a:spcBef>
                <a:spcPts val="0"/>
              </a:spcBef>
              <a:buNone/>
            </a:pPr>
            <a:r>
              <a:rPr lang="it-IT" sz="1400" dirty="0">
                <a:solidFill>
                  <a:srgbClr val="146BBA"/>
                </a:solidFill>
              </a:rPr>
              <a:t>8. Utilizzo</a:t>
            </a:r>
          </a:p>
          <a:p>
            <a:pPr marL="0" indent="0">
              <a:spcBef>
                <a:spcPts val="0"/>
              </a:spcBef>
              <a:buNone/>
            </a:pPr>
            <a:endParaRPr lang="it-IT" sz="300" b="0" dirty="0">
              <a:solidFill>
                <a:srgbClr val="146BBA"/>
              </a:solidFill>
            </a:endParaRPr>
          </a:p>
          <a:p>
            <a:pPr marL="0" indent="0">
              <a:spcBef>
                <a:spcPts val="0"/>
              </a:spcBef>
              <a:buNone/>
            </a:pPr>
            <a:r>
              <a:rPr lang="it-IT" sz="1000" dirty="0">
                <a:solidFill>
                  <a:srgbClr val="146BBA"/>
                </a:solidFill>
              </a:rPr>
              <a:t>8.1 </a:t>
            </a:r>
            <a:r>
              <a:rPr lang="it-IT" sz="1000" dirty="0"/>
              <a:t>Accesso</a:t>
            </a:r>
          </a:p>
          <a:p>
            <a:pPr marL="0" indent="0">
              <a:spcBef>
                <a:spcPts val="0"/>
              </a:spcBef>
              <a:buNone/>
            </a:pPr>
            <a:r>
              <a:rPr lang="it-IT" b="0" dirty="0"/>
              <a:t>L’accesso ai dati del Web Server è protetto da codici di identificazione (codici PIN e PUK).</a:t>
            </a:r>
          </a:p>
          <a:p>
            <a:pPr marL="0" indent="0">
              <a:spcBef>
                <a:spcPts val="0"/>
              </a:spcBef>
              <a:buNone/>
            </a:pPr>
            <a:endParaRPr lang="it-IT" sz="300" b="0" dirty="0"/>
          </a:p>
          <a:p>
            <a:pPr marL="0" indent="0">
              <a:spcBef>
                <a:spcPts val="0"/>
              </a:spcBef>
              <a:buNone/>
            </a:pPr>
            <a:r>
              <a:rPr lang="it-IT" b="0" dirty="0"/>
              <a:t>Sono “</a:t>
            </a:r>
            <a:r>
              <a:rPr lang="it-IT" b="0" dirty="0" err="1"/>
              <a:t>pre</a:t>
            </a:r>
            <a:r>
              <a:rPr lang="it-IT" b="0" dirty="0"/>
              <a:t>-configurati” quattro tipi di utente </a:t>
            </a:r>
          </a:p>
          <a:p>
            <a:pPr marL="0" indent="90000">
              <a:spcBef>
                <a:spcPts val="0"/>
              </a:spcBef>
              <a:buFont typeface="Calibri" pitchFamily="34" charset="0"/>
              <a:buChar char="‒"/>
            </a:pPr>
            <a:r>
              <a:rPr lang="it-IT" b="0" dirty="0"/>
              <a:t>“administrator”</a:t>
            </a:r>
          </a:p>
          <a:p>
            <a:pPr marL="0" indent="90000">
              <a:spcBef>
                <a:spcPts val="0"/>
              </a:spcBef>
              <a:buFont typeface="Calibri" pitchFamily="34" charset="0"/>
              <a:buChar char="‒"/>
            </a:pPr>
            <a:r>
              <a:rPr lang="fr-FR" b="0" dirty="0"/>
              <a:t>“</a:t>
            </a:r>
            <a:r>
              <a:rPr lang="fr-FR" b="0" dirty="0" err="1"/>
              <a:t>greenUp</a:t>
            </a:r>
            <a:r>
              <a:rPr lang="fr-FR" b="0" dirty="0"/>
              <a:t>”</a:t>
            </a:r>
          </a:p>
          <a:p>
            <a:pPr marL="0" indent="90000">
              <a:spcBef>
                <a:spcPts val="0"/>
              </a:spcBef>
              <a:buFont typeface="Calibri" pitchFamily="34" charset="0"/>
              <a:buChar char="‒"/>
            </a:pPr>
            <a:r>
              <a:rPr lang="it-IT" b="0" dirty="0"/>
              <a:t>“</a:t>
            </a:r>
            <a:r>
              <a:rPr lang="it-IT" b="0" dirty="0" err="1"/>
              <a:t>installer</a:t>
            </a:r>
            <a:r>
              <a:rPr lang="it-IT" b="0" dirty="0"/>
              <a:t>”</a:t>
            </a:r>
          </a:p>
          <a:p>
            <a:pPr marL="0" indent="90000">
              <a:spcBef>
                <a:spcPts val="0"/>
              </a:spcBef>
              <a:buFont typeface="Calibri" pitchFamily="34" charset="0"/>
              <a:buChar char="‒"/>
            </a:pPr>
            <a:r>
              <a:rPr lang="it-IT" b="0" dirty="0"/>
              <a:t>“user”</a:t>
            </a:r>
          </a:p>
          <a:p>
            <a:pPr marL="0" indent="0">
              <a:spcBef>
                <a:spcPts val="0"/>
              </a:spcBef>
              <a:buNone/>
            </a:pPr>
            <a:r>
              <a:rPr lang="it-IT" b="0" dirty="0"/>
              <a:t>La home page (“home”) sarà diversa sarà differente a seconda del tipo di utente con il quale si accede al dispositivo</a:t>
            </a:r>
          </a:p>
          <a:p>
            <a:pPr marL="0" indent="0">
              <a:spcBef>
                <a:spcPts val="0"/>
              </a:spcBef>
              <a:buNone/>
            </a:pPr>
            <a:endParaRPr lang="it-IT" b="0" dirty="0"/>
          </a:p>
          <a:p>
            <a:pPr marL="0" indent="0">
              <a:spcBef>
                <a:spcPts val="0"/>
              </a:spcBef>
              <a:buNone/>
            </a:pPr>
            <a:r>
              <a:rPr lang="it-IT" dirty="0">
                <a:solidFill>
                  <a:srgbClr val="146BBA"/>
                </a:solidFill>
              </a:rPr>
              <a:t>8.1.1</a:t>
            </a:r>
            <a:r>
              <a:rPr lang="it-IT" dirty="0"/>
              <a:t> Diritti di accesso</a:t>
            </a:r>
          </a:p>
          <a:p>
            <a:pPr marL="0" indent="92075">
              <a:spcBef>
                <a:spcPts val="0"/>
              </a:spcBef>
            </a:pPr>
            <a:r>
              <a:rPr lang="it-IT" b="0" dirty="0"/>
              <a:t> “</a:t>
            </a:r>
            <a:r>
              <a:rPr lang="it-IT" b="0" dirty="0">
                <a:solidFill>
                  <a:srgbClr val="146BBA"/>
                </a:solidFill>
              </a:rPr>
              <a:t>administrator</a:t>
            </a:r>
            <a:r>
              <a:rPr lang="it-IT" b="0" dirty="0"/>
              <a:t>”</a:t>
            </a:r>
          </a:p>
          <a:p>
            <a:pPr marL="0" indent="0">
              <a:spcBef>
                <a:spcPts val="0"/>
              </a:spcBef>
              <a:buNone/>
            </a:pPr>
            <a:r>
              <a:rPr lang="it-IT" b="0" dirty="0"/>
              <a:t>Accesso alle pagine:</a:t>
            </a:r>
          </a:p>
          <a:p>
            <a:pPr marL="0" indent="90000">
              <a:spcBef>
                <a:spcPts val="0"/>
              </a:spcBef>
              <a:buFont typeface="Calibri" pitchFamily="34" charset="0"/>
              <a:buChar char="‒"/>
            </a:pPr>
            <a:r>
              <a:rPr lang="it-IT" b="0" dirty="0"/>
              <a:t>Configurazione del Web Server </a:t>
            </a:r>
          </a:p>
          <a:p>
            <a:pPr marL="0" indent="90000">
              <a:spcBef>
                <a:spcPts val="0"/>
              </a:spcBef>
              <a:buFont typeface="Calibri" pitchFamily="34" charset="0"/>
              <a:buChar char="‒"/>
            </a:pPr>
            <a:r>
              <a:rPr lang="it-IT" b="0" dirty="0"/>
              <a:t>Configurazione del sistema</a:t>
            </a:r>
          </a:p>
          <a:p>
            <a:pPr marL="0" indent="90000">
              <a:spcBef>
                <a:spcPts val="0"/>
              </a:spcBef>
              <a:buFont typeface="Calibri" pitchFamily="34" charset="0"/>
              <a:buChar char="‒"/>
            </a:pPr>
            <a:r>
              <a:rPr lang="it-IT" b="0" dirty="0"/>
              <a:t>Dispositivi</a:t>
            </a:r>
          </a:p>
          <a:p>
            <a:pPr marL="0" indent="90000">
              <a:spcBef>
                <a:spcPts val="0"/>
              </a:spcBef>
              <a:buFont typeface="Calibri" pitchFamily="34" charset="0"/>
              <a:buChar char="‒"/>
            </a:pPr>
            <a:r>
              <a:rPr lang="it-IT" b="0" dirty="0"/>
              <a:t>Consumi:  info &amp; </a:t>
            </a:r>
            <a:r>
              <a:rPr lang="it-IT" b="0" dirty="0" err="1"/>
              <a:t>diagrm</a:t>
            </a:r>
            <a:r>
              <a:rPr lang="it-IT" b="0" dirty="0"/>
              <a:t>.</a:t>
            </a:r>
          </a:p>
          <a:p>
            <a:pPr marL="0" indent="90000">
              <a:spcBef>
                <a:spcPts val="0"/>
              </a:spcBef>
              <a:buFont typeface="Calibri" pitchFamily="34" charset="0"/>
              <a:buChar char="‒"/>
            </a:pPr>
            <a:r>
              <a:rPr lang="it-IT" b="0" dirty="0"/>
              <a:t>Report &amp; data download</a:t>
            </a:r>
          </a:p>
          <a:p>
            <a:pPr marL="0" indent="90000">
              <a:spcBef>
                <a:spcPts val="0"/>
              </a:spcBef>
              <a:buFont typeface="Calibri" pitchFamily="34" charset="0"/>
              <a:buChar char="‒"/>
            </a:pPr>
            <a:r>
              <a:rPr lang="it-IT" b="0" dirty="0"/>
              <a:t>Report: allarmi</a:t>
            </a:r>
          </a:p>
          <a:p>
            <a:pPr marL="0" indent="0">
              <a:spcBef>
                <a:spcPts val="0"/>
              </a:spcBef>
              <a:buNone/>
            </a:pPr>
            <a:r>
              <a:rPr lang="it-IT" b="0" dirty="0"/>
              <a:t>Codice PIN di accesso predefinito:</a:t>
            </a:r>
          </a:p>
          <a:p>
            <a:pPr marL="0" indent="92075">
              <a:spcBef>
                <a:spcPts val="0"/>
              </a:spcBef>
              <a:buFont typeface="Calibri" pitchFamily="34" charset="0"/>
              <a:buChar char="‒"/>
            </a:pPr>
            <a:r>
              <a:rPr lang="it-IT" b="0" dirty="0"/>
              <a:t>99999 </a:t>
            </a:r>
            <a:r>
              <a:rPr lang="it-IT" sz="800" b="0" dirty="0"/>
              <a:t>(5 caratteri)</a:t>
            </a:r>
            <a:endParaRPr lang="it-IT" b="0" dirty="0"/>
          </a:p>
          <a:p>
            <a:pPr marL="0" indent="0">
              <a:spcBef>
                <a:spcPts val="0"/>
              </a:spcBef>
              <a:buNone/>
            </a:pPr>
            <a:r>
              <a:rPr lang="it-IT" b="0" dirty="0"/>
              <a:t>Codice PUK di accesso predefinito:</a:t>
            </a:r>
          </a:p>
          <a:p>
            <a:pPr marL="0" indent="92075">
              <a:spcBef>
                <a:spcPts val="0"/>
              </a:spcBef>
              <a:buFont typeface="Calibri" pitchFamily="34" charset="0"/>
              <a:buChar char="‒"/>
            </a:pPr>
            <a:r>
              <a:rPr lang="it-IT" b="0" dirty="0"/>
              <a:t>00000 9999 00000 </a:t>
            </a:r>
            <a:r>
              <a:rPr lang="it-IT" sz="800" b="0" dirty="0"/>
              <a:t>(14 caratteri)</a:t>
            </a:r>
          </a:p>
          <a:p>
            <a:pPr marL="0" indent="0">
              <a:spcBef>
                <a:spcPts val="0"/>
              </a:spcBef>
              <a:buNone/>
            </a:pPr>
            <a:endParaRPr lang="it-IT" sz="300" b="0" dirty="0"/>
          </a:p>
          <a:p>
            <a:pPr marL="0" indent="0">
              <a:spcBef>
                <a:spcPts val="0"/>
              </a:spcBef>
              <a:buNone/>
            </a:pPr>
            <a:endParaRPr lang="it-IT" b="0" dirty="0"/>
          </a:p>
          <a:p>
            <a:pPr marL="0" indent="92075">
              <a:spcBef>
                <a:spcPts val="0"/>
              </a:spcBef>
            </a:pPr>
            <a:r>
              <a:rPr lang="it-IT" b="0" dirty="0"/>
              <a:t>“</a:t>
            </a:r>
            <a:r>
              <a:rPr lang="it-IT" b="0" dirty="0" err="1">
                <a:solidFill>
                  <a:srgbClr val="146BBA"/>
                </a:solidFill>
              </a:rPr>
              <a:t>installer</a:t>
            </a:r>
            <a:r>
              <a:rPr lang="it-IT" b="0" dirty="0"/>
              <a:t>”</a:t>
            </a:r>
          </a:p>
          <a:p>
            <a:pPr marL="0" indent="0">
              <a:spcBef>
                <a:spcPts val="0"/>
              </a:spcBef>
              <a:buNone/>
            </a:pPr>
            <a:r>
              <a:rPr lang="it-IT" b="0" dirty="0"/>
              <a:t>Accesso alle pagine:</a:t>
            </a:r>
          </a:p>
          <a:p>
            <a:pPr marL="0" indent="90000">
              <a:spcBef>
                <a:spcPts val="0"/>
              </a:spcBef>
              <a:buFont typeface="Calibri" pitchFamily="34" charset="0"/>
              <a:buChar char="‒"/>
            </a:pPr>
            <a:r>
              <a:rPr lang="it-IT" b="0" dirty="0"/>
              <a:t>Configurazione del sistema</a:t>
            </a:r>
          </a:p>
          <a:p>
            <a:pPr marL="0" indent="90000">
              <a:spcBef>
                <a:spcPts val="0"/>
              </a:spcBef>
              <a:buFont typeface="Calibri" pitchFamily="34" charset="0"/>
              <a:buChar char="‒"/>
            </a:pPr>
            <a:r>
              <a:rPr lang="it-IT" b="0" dirty="0"/>
              <a:t>Dispositivi</a:t>
            </a:r>
          </a:p>
          <a:p>
            <a:pPr marL="0" indent="90000">
              <a:spcBef>
                <a:spcPts val="0"/>
              </a:spcBef>
              <a:buFont typeface="Calibri" pitchFamily="34" charset="0"/>
              <a:buChar char="‒"/>
            </a:pPr>
            <a:r>
              <a:rPr lang="it-IT" b="0" dirty="0"/>
              <a:t>Consumi:  info &amp; </a:t>
            </a:r>
            <a:r>
              <a:rPr lang="it-IT" b="0" dirty="0" err="1"/>
              <a:t>diagrm</a:t>
            </a:r>
            <a:r>
              <a:rPr lang="it-IT" b="0" dirty="0"/>
              <a:t>.</a:t>
            </a:r>
          </a:p>
          <a:p>
            <a:pPr marL="0" indent="90000">
              <a:spcBef>
                <a:spcPts val="0"/>
              </a:spcBef>
              <a:buFont typeface="Calibri" pitchFamily="34" charset="0"/>
              <a:buChar char="‒"/>
            </a:pPr>
            <a:r>
              <a:rPr lang="it-IT" b="0" dirty="0"/>
              <a:t>Report &amp; data download</a:t>
            </a:r>
          </a:p>
          <a:p>
            <a:pPr marL="0" indent="0">
              <a:spcBef>
                <a:spcPts val="0"/>
              </a:spcBef>
              <a:buNone/>
            </a:pPr>
            <a:r>
              <a:rPr lang="it-IT" b="0" dirty="0"/>
              <a:t>Codice PIN di accesso predefinito:</a:t>
            </a:r>
          </a:p>
          <a:p>
            <a:pPr marL="0" indent="92075">
              <a:spcBef>
                <a:spcPts val="0"/>
              </a:spcBef>
              <a:buFont typeface="Calibri" pitchFamily="34" charset="0"/>
              <a:buChar char="‒"/>
            </a:pPr>
            <a:r>
              <a:rPr lang="it-IT" b="0" dirty="0"/>
              <a:t>55555 </a:t>
            </a:r>
            <a:r>
              <a:rPr lang="it-IT" sz="800" b="0" dirty="0"/>
              <a:t>(5 caratteri)</a:t>
            </a:r>
            <a:endParaRPr lang="it-IT" b="0" dirty="0"/>
          </a:p>
          <a:p>
            <a:pPr marL="0" indent="0">
              <a:spcBef>
                <a:spcPts val="0"/>
              </a:spcBef>
              <a:buNone/>
            </a:pPr>
            <a:r>
              <a:rPr lang="it-IT" b="0" dirty="0"/>
              <a:t>Codice PUK di accesso predefinito:</a:t>
            </a:r>
          </a:p>
          <a:p>
            <a:pPr marL="0" indent="92075">
              <a:spcBef>
                <a:spcPts val="0"/>
              </a:spcBef>
              <a:buFont typeface="Calibri" pitchFamily="34" charset="0"/>
              <a:buChar char="‒"/>
            </a:pPr>
            <a:r>
              <a:rPr lang="it-IT" b="0" dirty="0"/>
              <a:t>00000 5555 00000 </a:t>
            </a:r>
            <a:r>
              <a:rPr lang="it-IT" sz="800" b="0" dirty="0"/>
              <a:t>(14 caratteri)</a:t>
            </a:r>
            <a:endParaRPr lang="it-IT" b="0" dirty="0"/>
          </a:p>
          <a:p>
            <a:pPr marL="0" indent="0">
              <a:spcBef>
                <a:spcPts val="0"/>
              </a:spcBef>
              <a:buNone/>
            </a:pPr>
            <a:endParaRPr lang="it-IT" b="0" dirty="0"/>
          </a:p>
          <a:p>
            <a:pPr marL="0" indent="92075">
              <a:spcBef>
                <a:spcPts val="0"/>
              </a:spcBef>
            </a:pPr>
            <a:r>
              <a:rPr lang="it-IT" b="0" dirty="0"/>
              <a:t>“</a:t>
            </a:r>
            <a:r>
              <a:rPr lang="it-IT" b="0" dirty="0">
                <a:solidFill>
                  <a:srgbClr val="146BBA"/>
                </a:solidFill>
              </a:rPr>
              <a:t>user</a:t>
            </a:r>
            <a:r>
              <a:rPr lang="it-IT" b="0" dirty="0"/>
              <a:t>”</a:t>
            </a:r>
          </a:p>
          <a:p>
            <a:pPr marL="0" indent="0">
              <a:spcBef>
                <a:spcPts val="0"/>
              </a:spcBef>
              <a:buNone/>
            </a:pPr>
            <a:r>
              <a:rPr lang="it-IT" b="0" dirty="0"/>
              <a:t>Accesso limitato alle pagine di visualizzazione dei dati </a:t>
            </a:r>
            <a:r>
              <a:rPr lang="it-IT" sz="600" b="0" dirty="0"/>
              <a:t>(nessuna configurazione possibile)</a:t>
            </a:r>
            <a:r>
              <a:rPr lang="it-IT" b="0" dirty="0"/>
              <a:t>:</a:t>
            </a:r>
          </a:p>
          <a:p>
            <a:pPr marL="0" indent="90000">
              <a:spcBef>
                <a:spcPts val="0"/>
              </a:spcBef>
              <a:buFont typeface="Calibri" pitchFamily="34" charset="0"/>
              <a:buChar char="‒"/>
            </a:pPr>
            <a:r>
              <a:rPr lang="it-IT" b="0" dirty="0"/>
              <a:t>Consumi:  info &amp; </a:t>
            </a:r>
            <a:r>
              <a:rPr lang="it-IT" b="0" dirty="0" err="1"/>
              <a:t>diagrm</a:t>
            </a:r>
            <a:r>
              <a:rPr lang="it-IT" b="0" dirty="0"/>
              <a:t>.</a:t>
            </a:r>
          </a:p>
          <a:p>
            <a:pPr marL="0" indent="90000">
              <a:spcBef>
                <a:spcPts val="0"/>
              </a:spcBef>
              <a:buFont typeface="Calibri" pitchFamily="34" charset="0"/>
              <a:buChar char="‒"/>
            </a:pPr>
            <a:r>
              <a:rPr lang="it-IT" b="0" dirty="0"/>
              <a:t>Report &amp; data download</a:t>
            </a:r>
          </a:p>
          <a:p>
            <a:pPr marL="0" indent="0">
              <a:spcBef>
                <a:spcPts val="0"/>
              </a:spcBef>
              <a:buNone/>
            </a:pPr>
            <a:r>
              <a:rPr lang="it-IT" b="0" dirty="0"/>
              <a:t>Codice PIN di accesso predefinito:</a:t>
            </a:r>
          </a:p>
          <a:p>
            <a:pPr marL="0" indent="92075">
              <a:spcBef>
                <a:spcPts val="0"/>
              </a:spcBef>
              <a:buFont typeface="Calibri" pitchFamily="34" charset="0"/>
              <a:buChar char="‒"/>
            </a:pPr>
            <a:r>
              <a:rPr lang="it-IT" b="0" dirty="0"/>
              <a:t>11111 </a:t>
            </a:r>
            <a:r>
              <a:rPr lang="it-IT" sz="800" b="0" dirty="0"/>
              <a:t>(5 caratteri)</a:t>
            </a:r>
            <a:endParaRPr lang="it-IT" b="0" dirty="0"/>
          </a:p>
          <a:p>
            <a:pPr marL="0" indent="0">
              <a:spcBef>
                <a:spcPts val="0"/>
              </a:spcBef>
              <a:buNone/>
            </a:pPr>
            <a:r>
              <a:rPr lang="it-IT" b="0" dirty="0"/>
              <a:t>Codice PUK di accesso predefinito:</a:t>
            </a:r>
          </a:p>
          <a:p>
            <a:pPr marL="0" indent="92075">
              <a:spcBef>
                <a:spcPts val="0"/>
              </a:spcBef>
              <a:buFont typeface="Calibri" pitchFamily="34" charset="0"/>
              <a:buChar char="‒"/>
            </a:pPr>
            <a:r>
              <a:rPr lang="it-IT" b="0" dirty="0"/>
              <a:t>00000 1111 00000 </a:t>
            </a:r>
            <a:r>
              <a:rPr lang="it-IT" sz="800" b="0" dirty="0"/>
              <a:t>(14 caratteri)</a:t>
            </a:r>
            <a:endParaRPr lang="it-IT" b="0" dirty="0"/>
          </a:p>
          <a:p>
            <a:pPr marL="0" indent="0" eaLnBrk="1" hangingPunct="1">
              <a:spcBef>
                <a:spcPts val="200"/>
              </a:spcBef>
              <a:buFontTx/>
              <a:buNone/>
              <a:defRPr/>
            </a:pPr>
            <a:endParaRPr lang="it-IT" b="0" kern="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egnaposto contenuto 5"/>
          <p:cNvSpPr txBox="1">
            <a:spLocks/>
          </p:cNvSpPr>
          <p:nvPr/>
        </p:nvSpPr>
        <p:spPr>
          <a:xfrm>
            <a:off x="2519999" y="1173163"/>
            <a:ext cx="4032000" cy="8005762"/>
          </a:xfrm>
          <a:prstGeom prst="rect">
            <a:avLst/>
          </a:prstGeom>
        </p:spPr>
        <p:txBody>
          <a:bodyPr/>
          <a:lstStyle/>
          <a:p>
            <a:pPr marL="0" marR="0" lvl="0" indent="0" algn="l" defTabSz="914400" rtl="0" eaLnBrk="0" fontAlgn="base" latinLnBrk="0" hangingPunct="0">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rgbClr val="146BBA"/>
                </a:solidFill>
                <a:effectLst/>
                <a:uLnTx/>
                <a:uFillTx/>
                <a:latin typeface="Myriad Pro" pitchFamily="34" charset="0"/>
                <a:ea typeface="+mn-ea"/>
                <a:cs typeface="Calibri" pitchFamily="34" charset="0"/>
              </a:rPr>
              <a:t>8.1.2</a:t>
            </a: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Creazione di un nuovo utente</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Solo l’utente </a:t>
            </a: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r>
              <a:rPr kumimoji="0" lang="it-IT" sz="900" b="1" i="0" u="none" strike="noStrike" kern="0" cap="none" spc="0" normalizeH="0" baseline="0" noProof="0" dirty="0" err="1">
                <a:ln>
                  <a:noFill/>
                </a:ln>
                <a:solidFill>
                  <a:srgbClr val="146BBA"/>
                </a:solidFill>
                <a:effectLst/>
                <a:uLnTx/>
                <a:uFillTx/>
                <a:latin typeface="Myriad Pro" pitchFamily="34" charset="0"/>
                <a:ea typeface="+mn-ea"/>
                <a:cs typeface="Calibri" pitchFamily="34" charset="0"/>
              </a:rPr>
              <a:t>administrator</a:t>
            </a: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può aggiungere nuovi utenti.</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Cliccare su “Configurazione del Web server”</a:t>
            </a:r>
          </a:p>
          <a:p>
            <a:pPr marL="457200" marR="0" lvl="0" indent="-457200" algn="l" defTabSz="914400" rtl="0" eaLnBrk="1" fontAlgn="base" latinLnBrk="0" hangingPunct="1">
              <a:lnSpc>
                <a:spcPct val="100000"/>
              </a:lnSpc>
              <a:spcBef>
                <a:spcPts val="200"/>
              </a:spcBef>
              <a:spcAft>
                <a:spcPct val="0"/>
              </a:spcAft>
              <a:buClrTx/>
              <a:buSzTx/>
              <a:buFontTx/>
              <a:buNone/>
              <a:tabLst/>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Viene visualizzata la pagina di configurazione del Web Server</a:t>
            </a: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lvl="0" indent="-457200" algn="l">
              <a:spcBef>
                <a:spcPts val="200"/>
              </a:spcBef>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2.</a:t>
            </a:r>
            <a:r>
              <a:rPr lang="it-IT" sz="900" b="0" kern="0" dirty="0">
                <a:solidFill>
                  <a:schemeClr val="tx1"/>
                </a:solidFill>
                <a:latin typeface="Myriad Pro" pitchFamily="34" charset="0"/>
                <a:cs typeface="Calibri" pitchFamily="34" charset="0"/>
              </a:rPr>
              <a:t> Cliccare </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su “Gestione utenti”</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p:txBody>
      </p:sp>
      <p:pic>
        <p:nvPicPr>
          <p:cNvPr id="12" name="Picture 2"/>
          <p:cNvPicPr>
            <a:picLocks noChangeAspect="1" noChangeArrowheads="1"/>
          </p:cNvPicPr>
          <p:nvPr/>
        </p:nvPicPr>
        <p:blipFill>
          <a:blip r:embed="rId3" cstate="print"/>
          <a:srcRect/>
          <a:stretch>
            <a:fillRect/>
          </a:stretch>
        </p:blipFill>
        <p:spPr bwMode="auto">
          <a:xfrm>
            <a:off x="2988000" y="1584000"/>
            <a:ext cx="2753438" cy="1980000"/>
          </a:xfrm>
          <a:prstGeom prst="rect">
            <a:avLst/>
          </a:prstGeom>
          <a:noFill/>
          <a:ln w="9525">
            <a:noFill/>
            <a:miter lim="800000"/>
            <a:headEnd/>
            <a:tailEnd/>
          </a:ln>
        </p:spPr>
      </p:pic>
      <p:grpSp>
        <p:nvGrpSpPr>
          <p:cNvPr id="13" name="Gruppo 12"/>
          <p:cNvGrpSpPr/>
          <p:nvPr/>
        </p:nvGrpSpPr>
        <p:grpSpPr>
          <a:xfrm>
            <a:off x="4068000" y="2124000"/>
            <a:ext cx="293824" cy="360000"/>
            <a:chOff x="1483200" y="4590000"/>
            <a:chExt cx="293824" cy="360000"/>
          </a:xfrm>
        </p:grpSpPr>
        <p:pic>
          <p:nvPicPr>
            <p:cNvPr id="15" name="Picture 3" descr="C:\Users\Enrico Diani\Desktop\Mano IME.png"/>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16" name="CasellaDiTesto 1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7" name="Immagine 16">
            <a:extLst>
              <a:ext uri="{FF2B5EF4-FFF2-40B4-BE49-F238E27FC236}">
                <a16:creationId xmlns:a16="http://schemas.microsoft.com/office/drawing/2014/main" id="{1EE55F86-6210-49DB-9354-277194819222}"/>
              </a:ext>
            </a:extLst>
          </p:cNvPr>
          <p:cNvPicPr>
            <a:picLocks noChangeAspect="1"/>
          </p:cNvPicPr>
          <p:nvPr/>
        </p:nvPicPr>
        <p:blipFill>
          <a:blip r:embed="rId5"/>
          <a:stretch>
            <a:fillRect/>
          </a:stretch>
        </p:blipFill>
        <p:spPr>
          <a:xfrm>
            <a:off x="2988001" y="4065041"/>
            <a:ext cx="2753437" cy="1980000"/>
          </a:xfrm>
          <a:prstGeom prst="rect">
            <a:avLst/>
          </a:prstGeom>
        </p:spPr>
      </p:pic>
      <p:grpSp>
        <p:nvGrpSpPr>
          <p:cNvPr id="18" name="Gruppo 17">
            <a:extLst>
              <a:ext uri="{FF2B5EF4-FFF2-40B4-BE49-F238E27FC236}">
                <a16:creationId xmlns:a16="http://schemas.microsoft.com/office/drawing/2014/main" id="{425DA055-A974-4C77-99C5-D7DFC50359EA}"/>
              </a:ext>
            </a:extLst>
          </p:cNvPr>
          <p:cNvGrpSpPr/>
          <p:nvPr/>
        </p:nvGrpSpPr>
        <p:grpSpPr>
          <a:xfrm>
            <a:off x="4068000" y="4644000"/>
            <a:ext cx="293824" cy="360000"/>
            <a:chOff x="1483200" y="4590000"/>
            <a:chExt cx="293824" cy="360000"/>
          </a:xfrm>
        </p:grpSpPr>
        <p:pic>
          <p:nvPicPr>
            <p:cNvPr id="19" name="Picture 3" descr="C:\Users\Enrico Diani\Desktop\Mano IME.png">
              <a:extLst>
                <a:ext uri="{FF2B5EF4-FFF2-40B4-BE49-F238E27FC236}">
                  <a16:creationId xmlns:a16="http://schemas.microsoft.com/office/drawing/2014/main" id="{F90B4008-1627-4605-971B-A7A888A38BE4}"/>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0" name="CasellaDiTesto 19">
              <a:extLst>
                <a:ext uri="{FF2B5EF4-FFF2-40B4-BE49-F238E27FC236}">
                  <a16:creationId xmlns:a16="http://schemas.microsoft.com/office/drawing/2014/main" id="{6B81F3F2-EC3D-4857-B57F-50A49862A985}"/>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egnaposto contenuto 5"/>
          <p:cNvSpPr txBox="1">
            <a:spLocks/>
          </p:cNvSpPr>
          <p:nvPr/>
        </p:nvSpPr>
        <p:spPr bwMode="auto">
          <a:xfrm>
            <a:off x="2520000" y="1173480"/>
            <a:ext cx="3971925"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lvl="0" indent="-457200" algn="l">
              <a:spcBef>
                <a:spcPts val="200"/>
              </a:spcBef>
              <a:defRPr/>
            </a:pPr>
            <a:r>
              <a:rPr lang="it-IT" sz="900" b="0" kern="0" dirty="0">
                <a:solidFill>
                  <a:schemeClr val="tx1"/>
                </a:solidFill>
                <a:latin typeface="Myriad Pro" pitchFamily="34" charset="0"/>
                <a:cs typeface="Calibri" pitchFamily="34" charset="0"/>
              </a:rPr>
              <a:t>Viene visualizzata la pagina di gestione degli utenti</a:t>
            </a: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lvl="0" indent="-457200" algn="l">
              <a:spcBef>
                <a:spcPts val="200"/>
              </a:spcBef>
              <a:defRPr/>
            </a:pPr>
            <a:r>
              <a:rPr lang="it-IT" sz="900" kern="0" dirty="0">
                <a:solidFill>
                  <a:schemeClr val="tx1"/>
                </a:solidFill>
                <a:latin typeface="Myriad Pro" pitchFamily="34" charset="0"/>
                <a:cs typeface="Calibri" pitchFamily="34" charset="0"/>
              </a:rPr>
              <a:t>3.</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 Cliccare su “Aggiungi”</a:t>
            </a:r>
            <a:r>
              <a:rPr lang="it-IT" sz="900" b="0" kern="0" dirty="0">
                <a:solidFill>
                  <a:schemeClr val="tx1"/>
                </a:solidFill>
                <a:latin typeface="Myriad Pro" pitchFamily="34" charset="0"/>
                <a:cs typeface="Calibri" pitchFamily="34" charset="0"/>
              </a:rPr>
              <a:t>”</a:t>
            </a:r>
          </a:p>
          <a:p>
            <a:pPr marL="457200" lvl="0" indent="-457200" algn="l">
              <a:spcBef>
                <a:spcPts val="200"/>
              </a:spcBef>
              <a:defRPr/>
            </a:pPr>
            <a:r>
              <a:rPr lang="it-IT" sz="900" kern="0" dirty="0">
                <a:solidFill>
                  <a:schemeClr val="tx1"/>
                </a:solidFill>
                <a:latin typeface="Myriad Pro" pitchFamily="34" charset="0"/>
                <a:cs typeface="Calibri" pitchFamily="34" charset="0"/>
              </a:rPr>
              <a:t>4.</a:t>
            </a:r>
            <a:r>
              <a:rPr lang="it-IT" sz="900" b="0" kern="0" dirty="0">
                <a:solidFill>
                  <a:schemeClr val="tx1"/>
                </a:solidFill>
                <a:latin typeface="Myriad Pro" pitchFamily="34" charset="0"/>
                <a:cs typeface="Calibri" pitchFamily="34" charset="0"/>
              </a:rPr>
              <a:t> Assegnare un nome al nuovo utente</a:t>
            </a:r>
          </a:p>
          <a:p>
            <a:pPr marL="457200" lvl="0" indent="-457200" algn="l">
              <a:spcBef>
                <a:spcPts val="200"/>
              </a:spcBef>
              <a:defRPr/>
            </a:pPr>
            <a:r>
              <a:rPr lang="it-IT" sz="900" kern="0" dirty="0">
                <a:solidFill>
                  <a:schemeClr val="tx1"/>
                </a:solidFill>
                <a:latin typeface="Myriad Pro" pitchFamily="34" charset="0"/>
                <a:cs typeface="Calibri" pitchFamily="34" charset="0"/>
              </a:rPr>
              <a:t>5.- 6.</a:t>
            </a:r>
            <a:r>
              <a:rPr lang="it-IT" sz="900" b="0" kern="0" dirty="0">
                <a:solidFill>
                  <a:schemeClr val="tx1"/>
                </a:solidFill>
                <a:latin typeface="Myriad Pro" pitchFamily="34" charset="0"/>
                <a:cs typeface="Calibri" pitchFamily="34" charset="0"/>
              </a:rPr>
              <a:t> Digitare i codici </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PIN e PUK per il </a:t>
            </a:r>
            <a:r>
              <a:rPr lang="it-IT" sz="900" b="0" kern="0" dirty="0">
                <a:solidFill>
                  <a:schemeClr val="tx1"/>
                </a:solidFill>
                <a:latin typeface="Myriad Pro" pitchFamily="34" charset="0"/>
                <a:cs typeface="Calibri" pitchFamily="34" charset="0"/>
              </a:rPr>
              <a:t>nuovo utente</a:t>
            </a:r>
          </a:p>
          <a:p>
            <a:pPr marL="85725" lvl="0" indent="-85725" algn="l">
              <a:spcBef>
                <a:spcPts val="200"/>
              </a:spcBef>
            </a:pPr>
            <a:r>
              <a:rPr lang="it-IT" sz="900" kern="0" dirty="0">
                <a:solidFill>
                  <a:schemeClr val="tx1"/>
                </a:solidFill>
                <a:latin typeface="Myriad Pro" pitchFamily="34" charset="0"/>
                <a:cs typeface="Calibri" pitchFamily="34" charset="0"/>
              </a:rPr>
              <a:t>7.</a:t>
            </a:r>
            <a:r>
              <a:rPr lang="it-IT" sz="900" b="0" kern="0" dirty="0">
                <a:solidFill>
                  <a:schemeClr val="tx1"/>
                </a:solidFill>
                <a:latin typeface="Myriad Pro" pitchFamily="34" charset="0"/>
                <a:cs typeface="Calibri" pitchFamily="34" charset="0"/>
              </a:rPr>
              <a:t> Selezionare le pagine alle quali il nuovo utente potrà accedere</a:t>
            </a:r>
          </a:p>
          <a:p>
            <a:pPr marL="457200" marR="0" lvl="0" indent="-457200" algn="l" defTabSz="914400" rtl="0" eaLnBrk="1" fontAlgn="base" latinLnBrk="0" hangingPunct="1">
              <a:lnSpc>
                <a:spcPct val="100000"/>
              </a:lnSpc>
              <a:spcBef>
                <a:spcPts val="200"/>
              </a:spcBef>
              <a:spcAft>
                <a:spcPct val="0"/>
              </a:spcAft>
              <a:buClrTx/>
              <a:buSzTx/>
              <a:buFontTx/>
              <a:buNone/>
              <a:tabLst/>
              <a:defRPr/>
            </a:pPr>
            <a:r>
              <a:rPr kumimoji="0" lang="it-IT" sz="900" i="0" u="none" strike="noStrike" kern="0" cap="none" spc="0" normalizeH="0" baseline="0" noProof="0" dirty="0">
                <a:ln>
                  <a:noFill/>
                </a:ln>
                <a:solidFill>
                  <a:schemeClr val="tx1"/>
                </a:solidFill>
                <a:effectLst/>
                <a:uLnTx/>
                <a:uFillTx/>
                <a:latin typeface="Myriad Pro" pitchFamily="34" charset="0"/>
                <a:cs typeface="Calibri" pitchFamily="34" charset="0"/>
              </a:rPr>
              <a:t>8.</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 Cliccare su “Salva”</a:t>
            </a: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457200" indent="-457200" algn="l">
              <a:spcBef>
                <a:spcPts val="200"/>
              </a:spcBef>
            </a:pPr>
            <a:r>
              <a:rPr lang="it-IT" sz="900" dirty="0">
                <a:solidFill>
                  <a:srgbClr val="146BBA"/>
                </a:solidFill>
                <a:latin typeface="Myriad Pro" pitchFamily="34" charset="0"/>
              </a:rPr>
              <a:t>8.1.3</a:t>
            </a:r>
            <a:r>
              <a:rPr lang="it-IT" sz="900" dirty="0">
                <a:solidFill>
                  <a:srgbClr val="F56600"/>
                </a:solidFill>
                <a:latin typeface="Myriad Pro" pitchFamily="34" charset="0"/>
              </a:rPr>
              <a:t> </a:t>
            </a:r>
            <a:r>
              <a:rPr lang="it-IT" sz="900" dirty="0">
                <a:solidFill>
                  <a:schemeClr val="tx1"/>
                </a:solidFill>
                <a:latin typeface="Myriad Pro" pitchFamily="34" charset="0"/>
              </a:rPr>
              <a:t>Modifica dei diritti di accesso</a:t>
            </a:r>
          </a:p>
          <a:p>
            <a:pPr algn="l">
              <a:spcBef>
                <a:spcPts val="200"/>
              </a:spcBef>
            </a:pPr>
            <a:r>
              <a:rPr lang="it-IT" sz="900" b="0" dirty="0">
                <a:solidFill>
                  <a:schemeClr val="tx1"/>
                </a:solidFill>
                <a:latin typeface="Myriad Pro" pitchFamily="34" charset="0"/>
              </a:rPr>
              <a:t>I diritti di accesso di un utente sono modificabili solo dall’utente </a:t>
            </a:r>
            <a:r>
              <a:rPr lang="it-IT" sz="900" dirty="0">
                <a:solidFill>
                  <a:schemeClr val="tx1"/>
                </a:solidFill>
                <a:latin typeface="Myriad Pro" pitchFamily="34" charset="0"/>
              </a:rPr>
              <a:t>“</a:t>
            </a:r>
            <a:r>
              <a:rPr lang="it-IT" sz="900" dirty="0" err="1">
                <a:solidFill>
                  <a:srgbClr val="146BBA"/>
                </a:solidFill>
                <a:latin typeface="Myriad Pro" pitchFamily="34" charset="0"/>
              </a:rPr>
              <a:t>administrator</a:t>
            </a:r>
            <a:r>
              <a:rPr lang="it-IT" sz="900" dirty="0">
                <a:solidFill>
                  <a:schemeClr val="tx1"/>
                </a:solidFill>
                <a:latin typeface="Myriad Pro" pitchFamily="34" charset="0"/>
              </a:rPr>
              <a:t>”</a:t>
            </a:r>
          </a:p>
          <a:p>
            <a:pPr marL="457200" indent="-457200" algn="l">
              <a:spcBef>
                <a:spcPts val="200"/>
              </a:spcBef>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indent="-457200" algn="l">
              <a:spcBef>
                <a:spcPts val="200"/>
              </a:spcBef>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indent="-457200" algn="l">
              <a:spcBef>
                <a:spcPts val="200"/>
              </a:spcBef>
            </a:pPr>
            <a:r>
              <a:rPr lang="it-IT" sz="900" b="0" kern="0" dirty="0">
                <a:solidFill>
                  <a:schemeClr val="tx1"/>
                </a:solidFill>
                <a:latin typeface="Myriad Pro" pitchFamily="34" charset="0"/>
                <a:cs typeface="Calibri" pitchFamily="34" charset="0"/>
              </a:rPr>
              <a:t>Nella pagina di gestione degli utenti</a:t>
            </a:r>
          </a:p>
          <a:p>
            <a:pPr marL="457200" indent="-457200" algn="l">
              <a:spcBef>
                <a:spcPts val="200"/>
              </a:spcBef>
            </a:pPr>
            <a:r>
              <a:rPr lang="it-IT" sz="900" kern="0" dirty="0">
                <a:solidFill>
                  <a:schemeClr val="tx1"/>
                </a:solidFill>
                <a:latin typeface="Myriad Pro" pitchFamily="34" charset="0"/>
                <a:cs typeface="Calibri" pitchFamily="34" charset="0"/>
              </a:rPr>
              <a:t>1.</a:t>
            </a:r>
            <a:r>
              <a:rPr lang="it-IT" sz="900" b="0" kern="0" dirty="0">
                <a:solidFill>
                  <a:schemeClr val="tx1"/>
                </a:solidFill>
                <a:latin typeface="Myriad Pro" pitchFamily="34" charset="0"/>
                <a:cs typeface="Calibri" pitchFamily="34" charset="0"/>
              </a:rPr>
              <a:t> Scegliere dalla lista un “nome utente” da modificare (esempio, </a:t>
            </a:r>
            <a:r>
              <a:rPr lang="it-IT" sz="900" b="0" kern="0" dirty="0" err="1">
                <a:solidFill>
                  <a:schemeClr val="tx1"/>
                </a:solidFill>
                <a:latin typeface="Myriad Pro" pitchFamily="34" charset="0"/>
                <a:cs typeface="Calibri" pitchFamily="34" charset="0"/>
              </a:rPr>
              <a:t>installer</a:t>
            </a:r>
            <a:r>
              <a:rPr lang="it-IT" sz="900" b="0" kern="0" dirty="0">
                <a:solidFill>
                  <a:schemeClr val="tx1"/>
                </a:solidFill>
                <a:latin typeface="Myriad Pro" pitchFamily="34" charset="0"/>
                <a:cs typeface="Calibri" pitchFamily="34" charset="0"/>
              </a:rPr>
              <a:t>)</a:t>
            </a:r>
          </a:p>
          <a:p>
            <a:pPr marL="457200" lvl="0" indent="-457200" algn="l">
              <a:spcBef>
                <a:spcPts val="200"/>
              </a:spcBef>
              <a:defRPr/>
            </a:pPr>
            <a:r>
              <a:rPr lang="it-IT" sz="900" kern="0" dirty="0">
                <a:solidFill>
                  <a:schemeClr val="tx1"/>
                </a:solidFill>
                <a:latin typeface="Myriad Pro" pitchFamily="34" charset="0"/>
                <a:cs typeface="Calibri" pitchFamily="34" charset="0"/>
              </a:rPr>
              <a:t>2.- 3. </a:t>
            </a:r>
            <a:r>
              <a:rPr lang="it-IT" sz="900" b="0" kern="0" dirty="0">
                <a:solidFill>
                  <a:schemeClr val="tx1"/>
                </a:solidFill>
                <a:latin typeface="Myriad Pro" pitchFamily="34" charset="0"/>
                <a:cs typeface="Calibri" pitchFamily="34" charset="0"/>
              </a:rPr>
              <a:t>Digitare i codici PIN e PUK per l’utente in modifica</a:t>
            </a:r>
          </a:p>
          <a:p>
            <a:pPr lvl="0" algn="l">
              <a:spcBef>
                <a:spcPts val="200"/>
              </a:spcBef>
            </a:pPr>
            <a:r>
              <a:rPr lang="it-IT" sz="900" kern="0" dirty="0">
                <a:solidFill>
                  <a:schemeClr val="tx1"/>
                </a:solidFill>
                <a:latin typeface="Myriad Pro" pitchFamily="34" charset="0"/>
                <a:cs typeface="Calibri" pitchFamily="34" charset="0"/>
              </a:rPr>
              <a:t>4.</a:t>
            </a:r>
            <a:r>
              <a:rPr lang="it-IT" sz="900" b="0" kern="0" dirty="0">
                <a:solidFill>
                  <a:schemeClr val="tx1"/>
                </a:solidFill>
                <a:latin typeface="Myriad Pro" pitchFamily="34" charset="0"/>
                <a:cs typeface="Calibri" pitchFamily="34" charset="0"/>
              </a:rPr>
              <a:t> Questa opzione permette di disattivare un utente senza eliminarlo una volta premuto il pulsante “Salva”</a:t>
            </a:r>
          </a:p>
          <a:p>
            <a:pPr marL="85725" lvl="0" indent="-85725" algn="l">
              <a:spcBef>
                <a:spcPts val="200"/>
              </a:spcBef>
            </a:pPr>
            <a:r>
              <a:rPr lang="it-IT" sz="900" kern="0" dirty="0">
                <a:solidFill>
                  <a:schemeClr val="tx1"/>
                </a:solidFill>
                <a:latin typeface="Myriad Pro" pitchFamily="34" charset="0"/>
                <a:cs typeface="Calibri" pitchFamily="34" charset="0"/>
              </a:rPr>
              <a:t>6.</a:t>
            </a:r>
            <a:r>
              <a:rPr lang="it-IT" sz="900" b="0" kern="0" dirty="0">
                <a:solidFill>
                  <a:schemeClr val="tx1"/>
                </a:solidFill>
                <a:latin typeface="Myriad Pro" pitchFamily="34" charset="0"/>
                <a:cs typeface="Calibri" pitchFamily="34" charset="0"/>
              </a:rPr>
              <a:t> Selezionare le pagine alle quali potrà accedere l’utente in modifica</a:t>
            </a:r>
          </a:p>
          <a:p>
            <a:pPr marL="457200" indent="-457200" algn="l">
              <a:spcBef>
                <a:spcPts val="200"/>
              </a:spcBef>
              <a:defRPr/>
            </a:pPr>
            <a:r>
              <a:rPr lang="it-IT" sz="900" kern="0" dirty="0">
                <a:solidFill>
                  <a:schemeClr val="tx1"/>
                </a:solidFill>
                <a:latin typeface="Myriad Pro" pitchFamily="34" charset="0"/>
                <a:cs typeface="Calibri" pitchFamily="34" charset="0"/>
              </a:rPr>
              <a:t>7.</a:t>
            </a:r>
            <a:r>
              <a:rPr lang="it-IT" sz="900" b="0" kern="0" dirty="0">
                <a:solidFill>
                  <a:schemeClr val="tx1"/>
                </a:solidFill>
                <a:latin typeface="Myriad Pro" pitchFamily="34" charset="0"/>
                <a:cs typeface="Calibri" pitchFamily="34" charset="0"/>
              </a:rPr>
              <a:t> Cliccare su “Salva”</a:t>
            </a:r>
          </a:p>
        </p:txBody>
      </p:sp>
      <p:pic>
        <p:nvPicPr>
          <p:cNvPr id="73730" name="Picture 2"/>
          <p:cNvPicPr>
            <a:picLocks noChangeAspect="1" noChangeArrowheads="1"/>
          </p:cNvPicPr>
          <p:nvPr/>
        </p:nvPicPr>
        <p:blipFill>
          <a:blip r:embed="rId3" cstate="print"/>
          <a:srcRect/>
          <a:stretch>
            <a:fillRect/>
          </a:stretch>
        </p:blipFill>
        <p:spPr bwMode="auto">
          <a:xfrm>
            <a:off x="2988000" y="1440000"/>
            <a:ext cx="2753438" cy="1980000"/>
          </a:xfrm>
          <a:prstGeom prst="rect">
            <a:avLst/>
          </a:prstGeom>
          <a:noFill/>
          <a:ln w="9525">
            <a:noFill/>
            <a:miter lim="800000"/>
            <a:headEnd/>
            <a:tailEnd/>
          </a:ln>
        </p:spPr>
      </p:pic>
      <p:pic>
        <p:nvPicPr>
          <p:cNvPr id="73731" name="Picture 3"/>
          <p:cNvPicPr>
            <a:picLocks noChangeAspect="1" noChangeArrowheads="1"/>
          </p:cNvPicPr>
          <p:nvPr/>
        </p:nvPicPr>
        <p:blipFill>
          <a:blip r:embed="rId4" cstate="print"/>
          <a:srcRect/>
          <a:stretch>
            <a:fillRect/>
          </a:stretch>
        </p:blipFill>
        <p:spPr bwMode="auto">
          <a:xfrm>
            <a:off x="2988000" y="4968000"/>
            <a:ext cx="2753438" cy="1980000"/>
          </a:xfrm>
          <a:prstGeom prst="rect">
            <a:avLst/>
          </a:prstGeom>
          <a:noFill/>
          <a:ln w="9525">
            <a:noFill/>
            <a:miter lim="800000"/>
            <a:headEnd/>
            <a:tailEnd/>
          </a:ln>
        </p:spPr>
      </p:pic>
      <p:sp>
        <p:nvSpPr>
          <p:cNvPr id="42" name="Rettangolo 41"/>
          <p:cNvSpPr/>
          <p:nvPr/>
        </p:nvSpPr>
        <p:spPr bwMode="auto">
          <a:xfrm>
            <a:off x="4089400" y="2555240"/>
            <a:ext cx="612000" cy="660399"/>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grpSp>
        <p:nvGrpSpPr>
          <p:cNvPr id="78" name="Gruppo 77"/>
          <p:cNvGrpSpPr/>
          <p:nvPr/>
        </p:nvGrpSpPr>
        <p:grpSpPr>
          <a:xfrm>
            <a:off x="3564000" y="1872000"/>
            <a:ext cx="284401" cy="284400"/>
            <a:chOff x="1332000" y="2408400"/>
            <a:chExt cx="284401" cy="284400"/>
          </a:xfrm>
        </p:grpSpPr>
        <p:pic>
          <p:nvPicPr>
            <p:cNvPr id="79" name="Picture 2" descr="C:\Users\Enrico Diani\Desktop\Matita IME.png"/>
            <p:cNvPicPr>
              <a:picLocks noChangeAspect="1" noChangeArrowheads="1"/>
            </p:cNvPicPr>
            <p:nvPr/>
          </p:nvPicPr>
          <p:blipFill>
            <a:blip r:embed="rId5" cstate="print"/>
            <a:srcRect/>
            <a:stretch>
              <a:fillRect/>
            </a:stretch>
          </p:blipFill>
          <p:spPr bwMode="auto">
            <a:xfrm>
              <a:off x="1332000" y="2408400"/>
              <a:ext cx="284401" cy="284400"/>
            </a:xfrm>
            <a:prstGeom prst="rect">
              <a:avLst/>
            </a:prstGeom>
            <a:noFill/>
          </p:spPr>
        </p:pic>
        <p:sp>
          <p:nvSpPr>
            <p:cNvPr id="80" name="CasellaDiTesto 79"/>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81" name="Gruppo 80"/>
          <p:cNvGrpSpPr/>
          <p:nvPr/>
        </p:nvGrpSpPr>
        <p:grpSpPr>
          <a:xfrm>
            <a:off x="4392000" y="1602000"/>
            <a:ext cx="360000" cy="293824"/>
            <a:chOff x="7426112" y="1620688"/>
            <a:chExt cx="360000" cy="293824"/>
          </a:xfrm>
        </p:grpSpPr>
        <p:pic>
          <p:nvPicPr>
            <p:cNvPr id="82" name="Picture 3" descr="C:\Users\Enrico Diani\Desktop\Mano IME.png"/>
            <p:cNvPicPr>
              <a:picLocks noChangeAspect="1" noChangeArrowheads="1"/>
            </p:cNvPicPr>
            <p:nvPr/>
          </p:nvPicPr>
          <p:blipFill>
            <a:blip r:embed="rId6" cstate="print"/>
            <a:srcRect/>
            <a:stretch>
              <a:fillRect/>
            </a:stretch>
          </p:blipFill>
          <p:spPr bwMode="auto">
            <a:xfrm rot="5400000">
              <a:off x="7459200" y="1587600"/>
              <a:ext cx="293824" cy="360000"/>
            </a:xfrm>
            <a:prstGeom prst="rect">
              <a:avLst/>
            </a:prstGeom>
            <a:noFill/>
          </p:spPr>
        </p:pic>
        <p:sp>
          <p:nvSpPr>
            <p:cNvPr id="83" name="CasellaDiTesto 82"/>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3</a:t>
              </a:r>
            </a:p>
          </p:txBody>
        </p:sp>
      </p:grpSp>
      <p:grpSp>
        <p:nvGrpSpPr>
          <p:cNvPr id="84" name="Gruppo 83"/>
          <p:cNvGrpSpPr/>
          <p:nvPr/>
        </p:nvGrpSpPr>
        <p:grpSpPr>
          <a:xfrm>
            <a:off x="3564000" y="2088000"/>
            <a:ext cx="284401" cy="284400"/>
            <a:chOff x="1332000" y="2408400"/>
            <a:chExt cx="284401" cy="284400"/>
          </a:xfrm>
        </p:grpSpPr>
        <p:pic>
          <p:nvPicPr>
            <p:cNvPr id="85" name="Picture 2" descr="C:\Users\Enrico Diani\Desktop\Matita IME.png"/>
            <p:cNvPicPr>
              <a:picLocks noChangeAspect="1" noChangeArrowheads="1"/>
            </p:cNvPicPr>
            <p:nvPr/>
          </p:nvPicPr>
          <p:blipFill>
            <a:blip r:embed="rId5" cstate="print"/>
            <a:srcRect/>
            <a:stretch>
              <a:fillRect/>
            </a:stretch>
          </p:blipFill>
          <p:spPr bwMode="auto">
            <a:xfrm>
              <a:off x="1332000" y="2408400"/>
              <a:ext cx="284401" cy="284400"/>
            </a:xfrm>
            <a:prstGeom prst="rect">
              <a:avLst/>
            </a:prstGeom>
            <a:noFill/>
          </p:spPr>
        </p:pic>
        <p:sp>
          <p:nvSpPr>
            <p:cNvPr id="86" name="CasellaDiTesto 85"/>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87" name="Gruppo 86"/>
          <p:cNvGrpSpPr/>
          <p:nvPr/>
        </p:nvGrpSpPr>
        <p:grpSpPr>
          <a:xfrm>
            <a:off x="4248000" y="2088000"/>
            <a:ext cx="284401" cy="284400"/>
            <a:chOff x="1332000" y="2408400"/>
            <a:chExt cx="284401" cy="284400"/>
          </a:xfrm>
        </p:grpSpPr>
        <p:pic>
          <p:nvPicPr>
            <p:cNvPr id="88" name="Picture 2" descr="C:\Users\Enrico Diani\Desktop\Matita IME.png"/>
            <p:cNvPicPr>
              <a:picLocks noChangeAspect="1" noChangeArrowheads="1"/>
            </p:cNvPicPr>
            <p:nvPr/>
          </p:nvPicPr>
          <p:blipFill>
            <a:blip r:embed="rId5" cstate="print"/>
            <a:srcRect/>
            <a:stretch>
              <a:fillRect/>
            </a:stretch>
          </p:blipFill>
          <p:spPr bwMode="auto">
            <a:xfrm>
              <a:off x="1332000" y="2408400"/>
              <a:ext cx="284401" cy="284400"/>
            </a:xfrm>
            <a:prstGeom prst="rect">
              <a:avLst/>
            </a:prstGeom>
            <a:noFill/>
          </p:spPr>
        </p:pic>
        <p:sp>
          <p:nvSpPr>
            <p:cNvPr id="89" name="CasellaDiTesto 88"/>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90" name="Gruppo 89"/>
          <p:cNvGrpSpPr/>
          <p:nvPr/>
        </p:nvGrpSpPr>
        <p:grpSpPr>
          <a:xfrm>
            <a:off x="3852000" y="2736000"/>
            <a:ext cx="293824" cy="360000"/>
            <a:chOff x="1483200" y="4590000"/>
            <a:chExt cx="293824" cy="360000"/>
          </a:xfrm>
        </p:grpSpPr>
        <p:pic>
          <p:nvPicPr>
            <p:cNvPr id="91"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92" name="CasellaDiTesto 91"/>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sp>
        <p:nvSpPr>
          <p:cNvPr id="93" name="Rettangolo 92"/>
          <p:cNvSpPr/>
          <p:nvPr/>
        </p:nvSpPr>
        <p:spPr bwMode="auto">
          <a:xfrm>
            <a:off x="4056062" y="6075680"/>
            <a:ext cx="612000" cy="660399"/>
          </a:xfrm>
          <a:prstGeom prst="rect">
            <a:avLst/>
          </a:prstGeom>
          <a:noFill/>
          <a:ln w="9525"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grpSp>
        <p:nvGrpSpPr>
          <p:cNvPr id="94" name="Gruppo 93"/>
          <p:cNvGrpSpPr/>
          <p:nvPr/>
        </p:nvGrpSpPr>
        <p:grpSpPr>
          <a:xfrm>
            <a:off x="3852000" y="6300000"/>
            <a:ext cx="293824" cy="360000"/>
            <a:chOff x="1483200" y="4590000"/>
            <a:chExt cx="293824" cy="360000"/>
          </a:xfrm>
        </p:grpSpPr>
        <p:pic>
          <p:nvPicPr>
            <p:cNvPr id="95"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96" name="CasellaDiTesto 9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97" name="Gruppo 96"/>
          <p:cNvGrpSpPr/>
          <p:nvPr/>
        </p:nvGrpSpPr>
        <p:grpSpPr>
          <a:xfrm>
            <a:off x="3492000" y="5148000"/>
            <a:ext cx="360000" cy="293824"/>
            <a:chOff x="7426112" y="1620688"/>
            <a:chExt cx="360000" cy="293824"/>
          </a:xfrm>
        </p:grpSpPr>
        <p:pic>
          <p:nvPicPr>
            <p:cNvPr id="98" name="Picture 3" descr="C:\Users\Enrico Diani\Desktop\Mano IME.png"/>
            <p:cNvPicPr>
              <a:picLocks noChangeAspect="1" noChangeArrowheads="1"/>
            </p:cNvPicPr>
            <p:nvPr/>
          </p:nvPicPr>
          <p:blipFill>
            <a:blip r:embed="rId6" cstate="print"/>
            <a:srcRect/>
            <a:stretch>
              <a:fillRect/>
            </a:stretch>
          </p:blipFill>
          <p:spPr bwMode="auto">
            <a:xfrm rot="5400000">
              <a:off x="7459200" y="1587600"/>
              <a:ext cx="293824" cy="360000"/>
            </a:xfrm>
            <a:prstGeom prst="rect">
              <a:avLst/>
            </a:prstGeom>
            <a:noFill/>
          </p:spPr>
        </p:pic>
        <p:sp>
          <p:nvSpPr>
            <p:cNvPr id="99" name="CasellaDiTesto 98"/>
            <p:cNvSpPr txBox="1"/>
            <p:nvPr/>
          </p:nvSpPr>
          <p:spPr>
            <a:xfrm>
              <a:off x="7476233" y="1652926"/>
              <a:ext cx="95250" cy="200055"/>
            </a:xfrm>
            <a:prstGeom prst="rect">
              <a:avLst/>
            </a:prstGeom>
            <a:noFill/>
          </p:spPr>
          <p:txBody>
            <a:bodyPr wrap="square" rtlCol="0">
              <a:spAutoFit/>
            </a:bodyPr>
            <a:lstStyle/>
            <a:p>
              <a:r>
                <a:rPr lang="it-IT" sz="700" dirty="0">
                  <a:solidFill>
                    <a:srgbClr val="146BBA"/>
                  </a:solidFill>
                </a:rPr>
                <a:t>1</a:t>
              </a:r>
            </a:p>
          </p:txBody>
        </p:sp>
      </p:grpSp>
      <p:grpSp>
        <p:nvGrpSpPr>
          <p:cNvPr id="100" name="Gruppo 99"/>
          <p:cNvGrpSpPr/>
          <p:nvPr/>
        </p:nvGrpSpPr>
        <p:grpSpPr>
          <a:xfrm>
            <a:off x="5292000" y="6696000"/>
            <a:ext cx="293824" cy="360000"/>
            <a:chOff x="1483200" y="4590000"/>
            <a:chExt cx="293824" cy="360000"/>
          </a:xfrm>
        </p:grpSpPr>
        <p:pic>
          <p:nvPicPr>
            <p:cNvPr id="101"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102" name="CasellaDiTesto 101"/>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103" name="Gruppo 102"/>
          <p:cNvGrpSpPr/>
          <p:nvPr/>
        </p:nvGrpSpPr>
        <p:grpSpPr>
          <a:xfrm>
            <a:off x="3636000" y="5796000"/>
            <a:ext cx="293824" cy="360000"/>
            <a:chOff x="1483200" y="4590000"/>
            <a:chExt cx="293824" cy="360000"/>
          </a:xfrm>
        </p:grpSpPr>
        <p:pic>
          <p:nvPicPr>
            <p:cNvPr id="104"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105" name="CasellaDiTesto 10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106" name="Gruppo 105"/>
          <p:cNvGrpSpPr/>
          <p:nvPr/>
        </p:nvGrpSpPr>
        <p:grpSpPr>
          <a:xfrm>
            <a:off x="3960000" y="5616000"/>
            <a:ext cx="288001" cy="288000"/>
            <a:chOff x="2322000" y="5616000"/>
            <a:chExt cx="288001" cy="288000"/>
          </a:xfrm>
        </p:grpSpPr>
        <p:pic>
          <p:nvPicPr>
            <p:cNvPr id="107" name="Picture 2" descr="C:\Users\Enrico Diani\Desktop\MANUEL WS - SW - TS -  WIP\IME SW\Matita 2 IME.png"/>
            <p:cNvPicPr>
              <a:picLocks noChangeAspect="1" noChangeArrowheads="1"/>
            </p:cNvPicPr>
            <p:nvPr/>
          </p:nvPicPr>
          <p:blipFill>
            <a:blip r:embed="rId7" cstate="print"/>
            <a:srcRect/>
            <a:stretch>
              <a:fillRect/>
            </a:stretch>
          </p:blipFill>
          <p:spPr bwMode="auto">
            <a:xfrm>
              <a:off x="2322000" y="5616000"/>
              <a:ext cx="288001" cy="288000"/>
            </a:xfrm>
            <a:prstGeom prst="rect">
              <a:avLst/>
            </a:prstGeom>
            <a:noFill/>
          </p:spPr>
        </p:pic>
        <p:sp>
          <p:nvSpPr>
            <p:cNvPr id="108" name="CasellaDiTesto 107"/>
            <p:cNvSpPr txBox="1"/>
            <p:nvPr/>
          </p:nvSpPr>
          <p:spPr>
            <a:xfrm>
              <a:off x="2396476" y="5663944"/>
              <a:ext cx="95250" cy="200055"/>
            </a:xfrm>
            <a:prstGeom prst="rect">
              <a:avLst/>
            </a:prstGeom>
            <a:noFill/>
          </p:spPr>
          <p:txBody>
            <a:bodyPr wrap="square" rtlCol="0">
              <a:spAutoFit/>
            </a:bodyPr>
            <a:lstStyle/>
            <a:p>
              <a:r>
                <a:rPr lang="it-IT" sz="700" dirty="0">
                  <a:solidFill>
                    <a:srgbClr val="146BBA"/>
                  </a:solidFill>
                </a:rPr>
                <a:t>2</a:t>
              </a:r>
            </a:p>
          </p:txBody>
        </p:sp>
      </p:grpSp>
      <p:grpSp>
        <p:nvGrpSpPr>
          <p:cNvPr id="109" name="Gruppo 108"/>
          <p:cNvGrpSpPr/>
          <p:nvPr/>
        </p:nvGrpSpPr>
        <p:grpSpPr>
          <a:xfrm>
            <a:off x="4824000" y="5616000"/>
            <a:ext cx="288001" cy="288000"/>
            <a:chOff x="2322000" y="5616000"/>
            <a:chExt cx="288001" cy="288000"/>
          </a:xfrm>
        </p:grpSpPr>
        <p:pic>
          <p:nvPicPr>
            <p:cNvPr id="110" name="Picture 2" descr="C:\Users\Enrico Diani\Desktop\MANUEL WS - SW - TS -  WIP\IME SW\Matita 2 IME.png"/>
            <p:cNvPicPr>
              <a:picLocks noChangeAspect="1" noChangeArrowheads="1"/>
            </p:cNvPicPr>
            <p:nvPr/>
          </p:nvPicPr>
          <p:blipFill>
            <a:blip r:embed="rId7" cstate="print"/>
            <a:srcRect/>
            <a:stretch>
              <a:fillRect/>
            </a:stretch>
          </p:blipFill>
          <p:spPr bwMode="auto">
            <a:xfrm>
              <a:off x="2322000" y="5616000"/>
              <a:ext cx="288001" cy="288000"/>
            </a:xfrm>
            <a:prstGeom prst="rect">
              <a:avLst/>
            </a:prstGeom>
            <a:noFill/>
          </p:spPr>
        </p:pic>
        <p:sp>
          <p:nvSpPr>
            <p:cNvPr id="111" name="CasellaDiTesto 110"/>
            <p:cNvSpPr txBox="1"/>
            <p:nvPr/>
          </p:nvSpPr>
          <p:spPr>
            <a:xfrm>
              <a:off x="2396476" y="5663944"/>
              <a:ext cx="95250" cy="200055"/>
            </a:xfrm>
            <a:prstGeom prst="rect">
              <a:avLst/>
            </a:prstGeom>
            <a:noFill/>
          </p:spPr>
          <p:txBody>
            <a:bodyPr wrap="square" rtlCol="0">
              <a:spAutoFit/>
            </a:bodyPr>
            <a:lstStyle/>
            <a:p>
              <a:r>
                <a:rPr lang="it-IT" sz="700" dirty="0">
                  <a:solidFill>
                    <a:srgbClr val="146BBA"/>
                  </a:solidFill>
                </a:rPr>
                <a:t>3</a:t>
              </a:r>
            </a:p>
          </p:txBody>
        </p:sp>
      </p:gr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5"/>
          <p:cNvSpPr txBox="1">
            <a:spLocks/>
          </p:cNvSpPr>
          <p:nvPr/>
        </p:nvSpPr>
        <p:spPr bwMode="auto">
          <a:xfrm>
            <a:off x="2520000" y="1173480"/>
            <a:ext cx="3971925"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indent="-457200" algn="l">
              <a:spcBef>
                <a:spcPts val="200"/>
              </a:spcBef>
            </a:pPr>
            <a:r>
              <a:rPr lang="it-IT" sz="900" dirty="0">
                <a:solidFill>
                  <a:srgbClr val="146BBA"/>
                </a:solidFill>
                <a:latin typeface="Myriad Pro" pitchFamily="34" charset="0"/>
              </a:rPr>
              <a:t>8.1.4</a:t>
            </a:r>
            <a:r>
              <a:rPr lang="it-IT" sz="900" dirty="0">
                <a:solidFill>
                  <a:srgbClr val="ED1C24"/>
                </a:solidFill>
                <a:latin typeface="Myriad Pro" pitchFamily="34" charset="0"/>
              </a:rPr>
              <a:t> </a:t>
            </a:r>
            <a:r>
              <a:rPr lang="it-IT" sz="900" dirty="0">
                <a:solidFill>
                  <a:schemeClr val="tx1"/>
                </a:solidFill>
                <a:latin typeface="Myriad Pro" pitchFamily="34" charset="0"/>
              </a:rPr>
              <a:t>Procedura di disconnessione</a:t>
            </a:r>
          </a:p>
          <a:p>
            <a:pPr algn="l">
              <a:spcBef>
                <a:spcPts val="200"/>
              </a:spcBef>
              <a:tabLst>
                <a:tab pos="1257300" algn="l"/>
              </a:tabLst>
            </a:pPr>
            <a:r>
              <a:rPr lang="it-IT" sz="900" b="0" dirty="0">
                <a:solidFill>
                  <a:schemeClr val="tx1"/>
                </a:solidFill>
                <a:latin typeface="Myriad Pro" pitchFamily="34" charset="0"/>
              </a:rPr>
              <a:t>Il simbolo                         compare in tutte le pagine del web server.</a:t>
            </a:r>
          </a:p>
          <a:p>
            <a:pPr algn="l">
              <a:spcBef>
                <a:spcPts val="200"/>
              </a:spcBef>
              <a:tabLst>
                <a:tab pos="1257300" algn="l"/>
              </a:tabLst>
            </a:pPr>
            <a:r>
              <a:rPr lang="it-IT" sz="900" b="0" dirty="0">
                <a:solidFill>
                  <a:schemeClr val="tx1"/>
                </a:solidFill>
                <a:latin typeface="Myriad Pro" pitchFamily="34" charset="0"/>
              </a:rPr>
              <a:t> </a:t>
            </a:r>
            <a:endParaRPr lang="it-IT" sz="900" dirty="0">
              <a:solidFill>
                <a:schemeClr val="tx1"/>
              </a:solidFill>
              <a:latin typeface="Myriad Pro" pitchFamily="34" charset="0"/>
            </a:endParaRPr>
          </a:p>
          <a:p>
            <a:pPr marL="457200" indent="-457200" algn="l">
              <a:spcBef>
                <a:spcPts val="200"/>
              </a:spcBef>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indent="-457200" algn="l">
              <a:spcBef>
                <a:spcPts val="200"/>
              </a:spcBef>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457200" marR="0" lvl="0" indent="-457200" algn="l" defTabSz="914400" rtl="0" eaLnBrk="1" fontAlgn="base" latinLnBrk="0" hangingPunct="1">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88900" lvl="0" indent="-88900" algn="l">
              <a:spcBef>
                <a:spcPts val="200"/>
              </a:spcBef>
              <a:defRPr/>
            </a:pPr>
            <a:r>
              <a:rPr lang="it-IT" sz="900" kern="0" dirty="0">
                <a:solidFill>
                  <a:schemeClr val="tx1"/>
                </a:solidFill>
                <a:latin typeface="Myriad Pro" pitchFamily="34" charset="0"/>
                <a:cs typeface="Calibri" pitchFamily="34" charset="0"/>
              </a:rPr>
              <a:t>1.</a:t>
            </a:r>
            <a:r>
              <a:rPr lang="it-IT" sz="900" b="0" kern="0" dirty="0">
                <a:solidFill>
                  <a:schemeClr val="tx1"/>
                </a:solidFill>
                <a:latin typeface="Myriad Pro" pitchFamily="34" charset="0"/>
                <a:cs typeface="Calibri" pitchFamily="34" charset="0"/>
              </a:rPr>
              <a:t> Cliccare su “logout”</a:t>
            </a:r>
          </a:p>
          <a:p>
            <a:pPr algn="l">
              <a:spcBef>
                <a:spcPts val="200"/>
              </a:spcBef>
            </a:pPr>
            <a:r>
              <a:rPr lang="it-IT" sz="900" b="0" kern="0" dirty="0">
                <a:solidFill>
                  <a:schemeClr val="tx1"/>
                </a:solidFill>
                <a:latin typeface="Myriad Pro" pitchFamily="34" charset="0"/>
                <a:cs typeface="Calibri" pitchFamily="34" charset="0"/>
              </a:rPr>
              <a:t>Viene visualizzata una pagina di conferma.</a:t>
            </a: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lvl="0" algn="l">
              <a:spcBef>
                <a:spcPts val="200"/>
              </a:spcBef>
            </a:pPr>
            <a:r>
              <a:rPr lang="it-IT" sz="900" kern="0" dirty="0">
                <a:solidFill>
                  <a:schemeClr val="tx1"/>
                </a:solidFill>
                <a:latin typeface="Myriad Pro" pitchFamily="34" charset="0"/>
                <a:cs typeface="Calibri" pitchFamily="34" charset="0"/>
              </a:rPr>
              <a:t>2.</a:t>
            </a:r>
            <a:r>
              <a:rPr lang="it-IT" sz="900" b="0" kern="0" dirty="0">
                <a:solidFill>
                  <a:schemeClr val="tx1"/>
                </a:solidFill>
                <a:latin typeface="Myriad Pro" pitchFamily="34" charset="0"/>
                <a:cs typeface="Calibri" pitchFamily="34" charset="0"/>
              </a:rPr>
              <a:t> Cliccare “Logout” o “Lock” per confermare l’uscita dal web server.</a:t>
            </a:r>
          </a:p>
          <a:p>
            <a:pPr lvl="0" algn="l">
              <a:spcBef>
                <a:spcPts val="200"/>
              </a:spcBef>
            </a:pPr>
            <a:r>
              <a:rPr lang="it-IT" sz="900" kern="0" dirty="0">
                <a:solidFill>
                  <a:srgbClr val="146BBA"/>
                </a:solidFill>
                <a:latin typeface="Myriad Pro" pitchFamily="34" charset="0"/>
                <a:cs typeface="Calibri" pitchFamily="34" charset="0"/>
              </a:rPr>
              <a:t>Nota: </a:t>
            </a:r>
          </a:p>
          <a:p>
            <a:pPr lvl="0" algn="l">
              <a:spcBef>
                <a:spcPts val="200"/>
              </a:spcBef>
            </a:pPr>
            <a:r>
              <a:rPr lang="it-IT" sz="900" b="0" kern="0" dirty="0">
                <a:solidFill>
                  <a:schemeClr val="tx1"/>
                </a:solidFill>
                <a:latin typeface="Myriad Pro" pitchFamily="34" charset="0"/>
                <a:cs typeface="Calibri" pitchFamily="34" charset="0"/>
              </a:rPr>
              <a:t>Logout </a:t>
            </a:r>
            <a:r>
              <a:rPr lang="it-IT" sz="900" b="0" kern="0" dirty="0">
                <a:solidFill>
                  <a:schemeClr val="tx1"/>
                </a:solidFill>
                <a:latin typeface="Myriad Pro" pitchFamily="34" charset="0"/>
                <a:cs typeface="Calibri" pitchFamily="34" charset="0"/>
                <a:sym typeface="Symbol"/>
              </a:rPr>
              <a:t> </a:t>
            </a:r>
            <a:r>
              <a:rPr lang="it-IT" sz="900" b="0" kern="0" dirty="0">
                <a:solidFill>
                  <a:schemeClr val="tx1"/>
                </a:solidFill>
                <a:latin typeface="Myriad Pro" pitchFamily="34" charset="0"/>
                <a:cs typeface="Calibri" pitchFamily="34" charset="0"/>
              </a:rPr>
              <a:t>chiusura della sessione, alla riconnessione viene richiesto il solo codice PIN</a:t>
            </a:r>
          </a:p>
          <a:p>
            <a:pPr lvl="0" algn="l">
              <a:spcBef>
                <a:spcPts val="200"/>
              </a:spcBef>
              <a:tabLst>
                <a:tab pos="266700" algn="l"/>
              </a:tabLst>
            </a:pPr>
            <a:r>
              <a:rPr lang="it-IT" sz="900" b="0" kern="0" dirty="0">
                <a:solidFill>
                  <a:schemeClr val="tx1"/>
                </a:solidFill>
                <a:latin typeface="Myriad Pro" pitchFamily="34" charset="0"/>
                <a:cs typeface="Calibri" pitchFamily="34" charset="0"/>
              </a:rPr>
              <a:t>Lock </a:t>
            </a:r>
            <a:r>
              <a:rPr lang="it-IT" sz="900" b="0" kern="0" dirty="0">
                <a:solidFill>
                  <a:schemeClr val="tx1"/>
                </a:solidFill>
                <a:latin typeface="Myriad Pro" pitchFamily="34" charset="0"/>
                <a:cs typeface="Calibri" pitchFamily="34" charset="0"/>
                <a:sym typeface="Symbol"/>
              </a:rPr>
              <a:t> temporanea disabilitazione dell’applicativo, alla riconnessione vengono richiesti i codici PIN + PUK</a:t>
            </a:r>
            <a:endParaRPr lang="it-IT" sz="900" b="0" kern="0" dirty="0">
              <a:solidFill>
                <a:schemeClr val="tx1"/>
              </a:solidFill>
              <a:latin typeface="Myriad Pro" pitchFamily="34" charset="0"/>
              <a:cs typeface="Calibri" pitchFamily="34" charset="0"/>
            </a:endParaRPr>
          </a:p>
          <a:p>
            <a:pPr lvl="0" algn="l">
              <a:spcBef>
                <a:spcPts val="200"/>
              </a:spcBef>
            </a:pPr>
            <a:endParaRPr lang="it-IT" sz="900" b="0" kern="0" dirty="0">
              <a:solidFill>
                <a:schemeClr val="tx1"/>
              </a:solidFill>
              <a:latin typeface="Myriad Pro" pitchFamily="34" charset="0"/>
              <a:cs typeface="Calibri" pitchFamily="34" charset="0"/>
            </a:endParaRPr>
          </a:p>
          <a:p>
            <a:pPr algn="l">
              <a:spcBef>
                <a:spcPts val="200"/>
              </a:spcBef>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p:txBody>
      </p:sp>
      <p:pic>
        <p:nvPicPr>
          <p:cNvPr id="24" name="Picture 2"/>
          <p:cNvPicPr>
            <a:picLocks noChangeAspect="1" noChangeArrowheads="1"/>
          </p:cNvPicPr>
          <p:nvPr/>
        </p:nvPicPr>
        <p:blipFill>
          <a:blip r:embed="rId3" cstate="print"/>
          <a:srcRect/>
          <a:stretch>
            <a:fillRect/>
          </a:stretch>
        </p:blipFill>
        <p:spPr bwMode="auto">
          <a:xfrm>
            <a:off x="3112294" y="1369219"/>
            <a:ext cx="510000" cy="180000"/>
          </a:xfrm>
          <a:prstGeom prst="roundRect">
            <a:avLst/>
          </a:prstGeom>
          <a:noFill/>
          <a:ln w="9525">
            <a:noFill/>
            <a:miter lim="800000"/>
            <a:headEnd/>
            <a:tailEnd/>
          </a:ln>
        </p:spPr>
      </p:pic>
      <p:pic>
        <p:nvPicPr>
          <p:cNvPr id="17" name="Picture 2"/>
          <p:cNvPicPr>
            <a:picLocks noChangeAspect="1" noChangeArrowheads="1"/>
          </p:cNvPicPr>
          <p:nvPr/>
        </p:nvPicPr>
        <p:blipFill>
          <a:blip r:embed="rId4" cstate="print"/>
          <a:srcRect/>
          <a:stretch>
            <a:fillRect/>
          </a:stretch>
        </p:blipFill>
        <p:spPr bwMode="auto">
          <a:xfrm>
            <a:off x="2988000" y="1620000"/>
            <a:ext cx="2753438" cy="1980000"/>
          </a:xfrm>
          <a:prstGeom prst="rect">
            <a:avLst/>
          </a:prstGeom>
          <a:noFill/>
          <a:ln w="9525">
            <a:noFill/>
            <a:miter lim="800000"/>
            <a:headEnd/>
            <a:tailEnd/>
          </a:ln>
        </p:spPr>
      </p:pic>
      <p:pic>
        <p:nvPicPr>
          <p:cNvPr id="68610" name="Picture 2"/>
          <p:cNvPicPr>
            <a:picLocks noChangeAspect="1" noChangeArrowheads="1"/>
          </p:cNvPicPr>
          <p:nvPr/>
        </p:nvPicPr>
        <p:blipFill>
          <a:blip r:embed="rId5" cstate="print"/>
          <a:srcRect/>
          <a:stretch>
            <a:fillRect/>
          </a:stretch>
        </p:blipFill>
        <p:spPr bwMode="auto">
          <a:xfrm>
            <a:off x="2988000" y="4032000"/>
            <a:ext cx="2753438" cy="1980000"/>
          </a:xfrm>
          <a:prstGeom prst="rect">
            <a:avLst/>
          </a:prstGeom>
          <a:noFill/>
          <a:ln w="9525">
            <a:noFill/>
            <a:miter lim="800000"/>
            <a:headEnd/>
            <a:tailEnd/>
          </a:ln>
        </p:spPr>
      </p:pic>
      <p:grpSp>
        <p:nvGrpSpPr>
          <p:cNvPr id="19" name="Gruppo 18"/>
          <p:cNvGrpSpPr/>
          <p:nvPr/>
        </p:nvGrpSpPr>
        <p:grpSpPr>
          <a:xfrm>
            <a:off x="3902075" y="4794250"/>
            <a:ext cx="346075" cy="438150"/>
            <a:chOff x="3911600" y="4791075"/>
            <a:chExt cx="346075" cy="438150"/>
          </a:xfrm>
        </p:grpSpPr>
        <p:cxnSp>
          <p:nvCxnSpPr>
            <p:cNvPr id="20" name="Connettore 2 19"/>
            <p:cNvCxnSpPr/>
            <p:nvPr/>
          </p:nvCxnSpPr>
          <p:spPr bwMode="auto">
            <a:xfrm flipV="1">
              <a:off x="3911600" y="4791075"/>
              <a:ext cx="346075" cy="219075"/>
            </a:xfrm>
            <a:prstGeom prst="straightConnector1">
              <a:avLst/>
            </a:prstGeom>
            <a:solidFill>
              <a:schemeClr val="accent1"/>
            </a:solidFill>
            <a:ln w="28575" cap="flat" cmpd="sng" algn="ctr">
              <a:solidFill>
                <a:srgbClr val="146BBA"/>
              </a:solidFill>
              <a:prstDash val="sysDash"/>
              <a:round/>
              <a:headEnd type="none" w="med" len="med"/>
              <a:tailEnd type="triangle" w="med" len="med"/>
            </a:ln>
            <a:effectLst/>
          </p:spPr>
        </p:cxnSp>
        <p:cxnSp>
          <p:nvCxnSpPr>
            <p:cNvPr id="21" name="Connettore 2 20"/>
            <p:cNvCxnSpPr/>
            <p:nvPr/>
          </p:nvCxnSpPr>
          <p:spPr bwMode="auto">
            <a:xfrm>
              <a:off x="3911600" y="5010150"/>
              <a:ext cx="346075" cy="219075"/>
            </a:xfrm>
            <a:prstGeom prst="straightConnector1">
              <a:avLst/>
            </a:prstGeom>
            <a:solidFill>
              <a:schemeClr val="accent1"/>
            </a:solidFill>
            <a:ln w="28575" cap="flat" cmpd="sng" algn="ctr">
              <a:solidFill>
                <a:srgbClr val="146BBA"/>
              </a:solidFill>
              <a:prstDash val="sysDash"/>
              <a:round/>
              <a:headEnd type="none" w="med" len="med"/>
              <a:tailEnd type="triangle" w="med" len="med"/>
            </a:ln>
            <a:effectLst/>
          </p:spPr>
        </p:cxnSp>
      </p:grpSp>
      <p:grpSp>
        <p:nvGrpSpPr>
          <p:cNvPr id="22" name="Gruppo 21"/>
          <p:cNvGrpSpPr/>
          <p:nvPr/>
        </p:nvGrpSpPr>
        <p:grpSpPr>
          <a:xfrm>
            <a:off x="5400000" y="1692000"/>
            <a:ext cx="293824" cy="360000"/>
            <a:chOff x="1483200" y="4590000"/>
            <a:chExt cx="293824" cy="360000"/>
          </a:xfrm>
        </p:grpSpPr>
        <p:pic>
          <p:nvPicPr>
            <p:cNvPr id="23"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25" name="CasellaDiTesto 2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26" name="Gruppo 18"/>
          <p:cNvGrpSpPr/>
          <p:nvPr/>
        </p:nvGrpSpPr>
        <p:grpSpPr>
          <a:xfrm>
            <a:off x="3636000" y="5004000"/>
            <a:ext cx="293824" cy="360000"/>
            <a:chOff x="1483200" y="4590000"/>
            <a:chExt cx="293824" cy="360000"/>
          </a:xfrm>
        </p:grpSpPr>
        <p:pic>
          <p:nvPicPr>
            <p:cNvPr id="27" name="Picture 3" descr="C:\Users\Enrico Diani\Desktop\Mano IME.png"/>
            <p:cNvPicPr>
              <a:picLocks noChangeAspect="1" noChangeArrowheads="1"/>
            </p:cNvPicPr>
            <p:nvPr/>
          </p:nvPicPr>
          <p:blipFill>
            <a:blip r:embed="rId6" cstate="print"/>
            <a:srcRect/>
            <a:stretch>
              <a:fillRect/>
            </a:stretch>
          </p:blipFill>
          <p:spPr bwMode="auto">
            <a:xfrm>
              <a:off x="1483200" y="4590000"/>
              <a:ext cx="293824" cy="360000"/>
            </a:xfrm>
            <a:prstGeom prst="rect">
              <a:avLst/>
            </a:prstGeom>
            <a:noFill/>
          </p:spPr>
        </p:pic>
        <p:sp>
          <p:nvSpPr>
            <p:cNvPr id="28" name="CasellaDiTesto 27"/>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egnaposto contenuto 5">
            <a:extLst>
              <a:ext uri="{FF2B5EF4-FFF2-40B4-BE49-F238E27FC236}">
                <a16:creationId xmlns:a16="http://schemas.microsoft.com/office/drawing/2014/main" id="{4D63C4B0-38BB-4DCF-AF71-D96CE1F373CD}"/>
              </a:ext>
            </a:extLst>
          </p:cNvPr>
          <p:cNvSpPr txBox="1">
            <a:spLocks/>
          </p:cNvSpPr>
          <p:nvPr/>
        </p:nvSpPr>
        <p:spPr bwMode="auto">
          <a:xfrm>
            <a:off x="2451759" y="1077944"/>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indent="-457200" algn="l">
              <a:spcBef>
                <a:spcPts val="200"/>
              </a:spcBef>
            </a:pPr>
            <a:r>
              <a:rPr lang="it-IT" sz="1000" dirty="0">
                <a:solidFill>
                  <a:srgbClr val="146BBA"/>
                </a:solidFill>
                <a:latin typeface="Myriad Pro" pitchFamily="34" charset="0"/>
              </a:rPr>
              <a:t>8.2</a:t>
            </a:r>
            <a:r>
              <a:rPr lang="it-IT" sz="1000" dirty="0">
                <a:solidFill>
                  <a:schemeClr val="tx1"/>
                </a:solidFill>
                <a:latin typeface="Myriad Pro" pitchFamily="34" charset="0"/>
              </a:rPr>
              <a:t> Pagine di visualizzazione dei dati</a:t>
            </a:r>
          </a:p>
          <a:p>
            <a:pPr marL="457200" indent="-457200" algn="l">
              <a:spcBef>
                <a:spcPts val="200"/>
              </a:spcBef>
            </a:pPr>
            <a:endParaRPr lang="it-IT" sz="900" dirty="0">
              <a:solidFill>
                <a:schemeClr val="tx1"/>
              </a:solidFill>
              <a:latin typeface="Myriad Pro" pitchFamily="34" charset="0"/>
            </a:endParaRPr>
          </a:p>
          <a:p>
            <a:pPr marL="457200" indent="-457200" algn="l">
              <a:spcBef>
                <a:spcPts val="200"/>
              </a:spcBef>
            </a:pPr>
            <a:r>
              <a:rPr lang="it-IT" sz="900" dirty="0">
                <a:solidFill>
                  <a:srgbClr val="146BBA"/>
                </a:solidFill>
                <a:latin typeface="Myriad Pro" pitchFamily="34" charset="0"/>
              </a:rPr>
              <a:t>8.2.1</a:t>
            </a:r>
            <a:r>
              <a:rPr lang="it-IT" sz="900" dirty="0">
                <a:solidFill>
                  <a:srgbClr val="F56600"/>
                </a:solidFill>
                <a:latin typeface="Myriad Pro" pitchFamily="34" charset="0"/>
              </a:rPr>
              <a:t> </a:t>
            </a:r>
            <a:r>
              <a:rPr lang="it-IT" sz="900" dirty="0">
                <a:solidFill>
                  <a:schemeClr val="tx1"/>
                </a:solidFill>
                <a:latin typeface="Myriad Pro" pitchFamily="34" charset="0"/>
              </a:rPr>
              <a:t>Dispositivi</a:t>
            </a:r>
          </a:p>
          <a:p>
            <a:pPr algn="l">
              <a:spcBef>
                <a:spcPts val="200"/>
              </a:spcBef>
              <a:tabLst>
                <a:tab pos="1257300" algn="l"/>
              </a:tabLst>
            </a:pPr>
            <a:endParaRPr lang="it-IT" sz="900" dirty="0">
              <a:solidFill>
                <a:srgbClr val="D20000"/>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r>
              <a:rPr lang="it-IT" sz="900" b="0" dirty="0">
                <a:solidFill>
                  <a:schemeClr val="tx1"/>
                </a:solidFill>
                <a:latin typeface="Myriad Pro" pitchFamily="34" charset="0"/>
              </a:rPr>
              <a:t>Nella home page</a:t>
            </a:r>
          </a:p>
          <a:p>
            <a:pPr marL="88900" lvl="0" indent="-88900" algn="l">
              <a:spcBef>
                <a:spcPts val="200"/>
              </a:spcBef>
              <a:defRPr/>
            </a:pPr>
            <a:r>
              <a:rPr lang="it-IT" sz="900" kern="0" dirty="0">
                <a:solidFill>
                  <a:schemeClr val="tx1"/>
                </a:solidFill>
                <a:latin typeface="Myriad Pro" pitchFamily="34" charset="0"/>
                <a:cs typeface="Calibri" pitchFamily="34" charset="0"/>
              </a:rPr>
              <a:t>1.</a:t>
            </a:r>
            <a:r>
              <a:rPr lang="it-IT" sz="900" b="0" kern="0" dirty="0">
                <a:solidFill>
                  <a:schemeClr val="tx1"/>
                </a:solidFill>
                <a:latin typeface="Myriad Pro" pitchFamily="34" charset="0"/>
                <a:cs typeface="Calibri" pitchFamily="34" charset="0"/>
              </a:rPr>
              <a:t> Cliccare su “Dispositivi”</a:t>
            </a:r>
          </a:p>
          <a:p>
            <a:pPr lvl="0" algn="l">
              <a:spcBef>
                <a:spcPts val="200"/>
              </a:spcBef>
              <a:defRPr/>
            </a:pPr>
            <a:r>
              <a:rPr lang="it-IT" sz="900" b="0" kern="0" dirty="0">
                <a:solidFill>
                  <a:schemeClr val="tx1"/>
                </a:solidFill>
                <a:latin typeface="Myriad Pro" pitchFamily="34" charset="0"/>
                <a:cs typeface="Calibri" pitchFamily="34" charset="0"/>
              </a:rPr>
              <a:t>Viene visualizzata la pagina dei Dispositivi</a:t>
            </a: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lvl="0" indent="-342900" algn="l">
              <a:spcBef>
                <a:spcPts val="200"/>
              </a:spcBef>
            </a:pPr>
            <a:r>
              <a:rPr lang="it-IT" sz="900" b="0" kern="0" dirty="0">
                <a:solidFill>
                  <a:schemeClr val="tx1"/>
                </a:solidFill>
                <a:latin typeface="Myriad Pro"/>
                <a:cs typeface="Calibri" pitchFamily="34" charset="0"/>
              </a:rPr>
              <a:t>La pagina è divisa un tre sezioni:</a:t>
            </a:r>
          </a:p>
          <a:p>
            <a:pPr lvl="0" algn="l">
              <a:spcBef>
                <a:spcPts val="200"/>
              </a:spcBef>
            </a:pPr>
            <a:r>
              <a:rPr lang="it-IT" sz="900" b="0" kern="0" dirty="0">
                <a:solidFill>
                  <a:schemeClr val="tx1"/>
                </a:solidFill>
                <a:latin typeface="Myriad Pro"/>
                <a:cs typeface="Calibri" pitchFamily="34" charset="0"/>
              </a:rPr>
              <a:t>la sezione        mostra i Dispositivi configurati dall’utente con le caratteristiche e le icone di stato proprie di ciascun dispositivo. E 'possibile scegliere un dispositivo per Gateway, Quadro elettrico o “Tutti i dispositivi”</a:t>
            </a:r>
          </a:p>
          <a:p>
            <a:pPr lvl="0" algn="l">
              <a:spcBef>
                <a:spcPts val="200"/>
              </a:spcBef>
            </a:pPr>
            <a:r>
              <a:rPr lang="it-IT" sz="900" b="0" kern="0" dirty="0">
                <a:solidFill>
                  <a:schemeClr val="tx1"/>
                </a:solidFill>
                <a:latin typeface="Myriad Pro"/>
                <a:cs typeface="Calibri" pitchFamily="34" charset="0"/>
              </a:rPr>
              <a:t>la sezione        è l’area dove è possibile selezionare due pagine:</a:t>
            </a:r>
          </a:p>
          <a:p>
            <a:pPr lvl="0" indent="88900" algn="l">
              <a:spcBef>
                <a:spcPts val="200"/>
              </a:spcBef>
              <a:buFont typeface="Arial" pitchFamily="34" charset="0"/>
              <a:buChar char="•"/>
              <a:defRPr/>
            </a:pPr>
            <a:r>
              <a:rPr lang="it-IT" sz="900" b="0" kern="0" dirty="0">
                <a:solidFill>
                  <a:schemeClr val="tx1"/>
                </a:solidFill>
                <a:latin typeface="Myriad Pro" pitchFamily="34" charset="0"/>
                <a:cs typeface="Calibri" pitchFamily="34" charset="0"/>
              </a:rPr>
              <a:t>Misura: visualizzazione delle grandezze misurate da un dispositivo.</a:t>
            </a:r>
          </a:p>
          <a:p>
            <a:pPr marL="90000" indent="90000" algn="l">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Dispositivi di misura dell’Energia Elettrica: Energia, Potenza, Tensioni /  Correnti / Frequenza, THD </a:t>
            </a:r>
            <a:r>
              <a:rPr lang="it-IT" sz="700" b="0" kern="0" dirty="0">
                <a:solidFill>
                  <a:schemeClr val="tx1"/>
                </a:solidFill>
                <a:latin typeface="Myriad Pro" pitchFamily="34" charset="0"/>
                <a:cs typeface="Calibri" pitchFamily="34" charset="0"/>
              </a:rPr>
              <a:t>(se disponibile nel Dispositivo), </a:t>
            </a:r>
            <a:r>
              <a:rPr lang="it-IT" sz="900" b="0" kern="0" dirty="0">
                <a:solidFill>
                  <a:schemeClr val="tx1"/>
                </a:solidFill>
                <a:latin typeface="Myriad Pro" pitchFamily="34" charset="0"/>
                <a:cs typeface="Calibri" pitchFamily="34" charset="0"/>
              </a:rPr>
              <a:t>Armoniche </a:t>
            </a:r>
            <a:r>
              <a:rPr lang="it-IT" sz="700" b="0" kern="0" dirty="0">
                <a:solidFill>
                  <a:schemeClr val="tx1"/>
                </a:solidFill>
                <a:latin typeface="Myriad Pro" pitchFamily="34" charset="0"/>
                <a:cs typeface="Calibri" pitchFamily="34" charset="0"/>
              </a:rPr>
              <a:t>(se disponibili nel Dispositivo)</a:t>
            </a:r>
            <a:br>
              <a:rPr lang="it-IT" sz="900" b="0" kern="0" dirty="0">
                <a:solidFill>
                  <a:srgbClr val="F56600"/>
                </a:solidFill>
                <a:latin typeface="Myriad Pro" pitchFamily="34" charset="0"/>
                <a:cs typeface="Calibri" pitchFamily="34" charset="0"/>
              </a:rPr>
            </a:br>
            <a:r>
              <a:rPr lang="it-IT" sz="900" kern="0" dirty="0">
                <a:solidFill>
                  <a:srgbClr val="146BBA"/>
                </a:solidFill>
                <a:latin typeface="Myriad Pro" pitchFamily="34" charset="0"/>
                <a:cs typeface="Calibri" pitchFamily="34" charset="0"/>
              </a:rPr>
              <a:t>Nota:</a:t>
            </a:r>
            <a:r>
              <a:rPr lang="it-IT" sz="900" b="0" kern="0" dirty="0">
                <a:solidFill>
                  <a:schemeClr val="tx1"/>
                </a:solidFill>
                <a:latin typeface="Myriad Pro" pitchFamily="34" charset="0"/>
                <a:cs typeface="Calibri" pitchFamily="34" charset="0"/>
              </a:rPr>
              <a:t> per i dispositivi </a:t>
            </a:r>
            <a:r>
              <a:rPr lang="it-IT" sz="900" b="0" kern="0" dirty="0">
                <a:solidFill>
                  <a:schemeClr val="tx1"/>
                </a:solidFill>
                <a:latin typeface="Myriad Pro"/>
                <a:cs typeface="Calibri" pitchFamily="34" charset="0"/>
              </a:rPr>
              <a:t>“Generici” di misura/conteggio e per i Dispositivi “Virtuali” creati con la funzione Master/Slave, è disponibile solo la tabella con il valore di energia attiva positiva.</a:t>
            </a:r>
            <a:endParaRPr lang="it-IT" sz="700" b="0" kern="0" dirty="0">
              <a:solidFill>
                <a:schemeClr val="tx1"/>
              </a:solidFill>
              <a:latin typeface="Myriad Pro" pitchFamily="34" charset="0"/>
              <a:cs typeface="Calibri" pitchFamily="34" charset="0"/>
            </a:endParaRPr>
          </a:p>
          <a:p>
            <a:pPr marL="90000" lvl="0" indent="90000" algn="l">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Contatori di Acqua: consumi di acqua</a:t>
            </a:r>
          </a:p>
          <a:p>
            <a:pPr marL="90000" indent="90000" algn="l">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 Contatori di Gas: consumi di Gas</a:t>
            </a:r>
            <a:endParaRPr lang="it-IT" sz="700" b="0" kern="0" dirty="0">
              <a:solidFill>
                <a:schemeClr val="tx1"/>
              </a:solidFill>
              <a:latin typeface="Myriad Pro" pitchFamily="34" charset="0"/>
              <a:cs typeface="Calibri" pitchFamily="34" charset="0"/>
            </a:endParaRPr>
          </a:p>
          <a:p>
            <a:pPr indent="92075" algn="l">
              <a:spcBef>
                <a:spcPts val="200"/>
              </a:spcBef>
              <a:buFont typeface="Arial" pitchFamily="34" charset="0"/>
              <a:buChar char="•"/>
              <a:defRPr/>
            </a:pPr>
            <a:r>
              <a:rPr lang="it-IT" sz="900" b="0" kern="0" dirty="0">
                <a:solidFill>
                  <a:schemeClr val="tx1"/>
                </a:solidFill>
                <a:latin typeface="Myriad Pro" pitchFamily="34" charset="0"/>
                <a:cs typeface="Calibri" pitchFamily="34" charset="0"/>
              </a:rPr>
              <a:t>Stato/Com.: pagina dedicata ai dispositivi NEMO SX; visualizzazione dello stato dei dispositivi, dei pulsanti di comando... per ciascun dispositivo/gruppo di dispositivi NEMO SX</a:t>
            </a:r>
          </a:p>
          <a:p>
            <a:pPr lvl="0" indent="-342900" algn="l">
              <a:spcBef>
                <a:spcPts val="200"/>
              </a:spcBef>
            </a:pPr>
            <a:r>
              <a:rPr lang="it-IT" sz="900" b="0" kern="0" dirty="0">
                <a:solidFill>
                  <a:schemeClr val="tx1"/>
                </a:solidFill>
                <a:latin typeface="Myriad Pro"/>
                <a:cs typeface="Calibri" pitchFamily="34" charset="0"/>
              </a:rPr>
              <a:t>la sezione        mostra i valori misurati dal dispositivo selezionato, le icone di stato ed i </a:t>
            </a:r>
            <a:r>
              <a:rPr lang="it-IT" sz="900" b="0" kern="0" dirty="0">
                <a:solidFill>
                  <a:schemeClr val="tx1"/>
                </a:solidFill>
                <a:latin typeface="Myriad Pro" pitchFamily="34" charset="0"/>
                <a:cs typeface="Calibri" pitchFamily="34" charset="0"/>
              </a:rPr>
              <a:t>pulsanti di comando </a:t>
            </a:r>
            <a:r>
              <a:rPr lang="it-IT" sz="800" b="0" kern="0" dirty="0">
                <a:solidFill>
                  <a:schemeClr val="tx1"/>
                </a:solidFill>
                <a:latin typeface="Myriad Pro" pitchFamily="34" charset="0"/>
                <a:cs typeface="Calibri" pitchFamily="34" charset="0"/>
              </a:rPr>
              <a:t>(se disponibili</a:t>
            </a:r>
            <a:r>
              <a:rPr lang="it-IT" sz="800" b="0" kern="0" dirty="0">
                <a:solidFill>
                  <a:schemeClr val="tx1"/>
                </a:solidFill>
                <a:latin typeface="Myriad Pro"/>
                <a:cs typeface="Calibri" pitchFamily="34" charset="0"/>
              </a:rPr>
              <a:t>)</a:t>
            </a:r>
            <a:r>
              <a:rPr lang="it-IT" sz="900" b="0" kern="0" dirty="0">
                <a:solidFill>
                  <a:schemeClr val="tx1"/>
                </a:solidFill>
                <a:latin typeface="Myriad Pro"/>
                <a:cs typeface="Calibri" pitchFamily="34" charset="0"/>
              </a:rPr>
              <a:t>. </a:t>
            </a:r>
          </a:p>
        </p:txBody>
      </p:sp>
      <p:sp>
        <p:nvSpPr>
          <p:cNvPr id="16" name="Ovale 15">
            <a:extLst>
              <a:ext uri="{FF2B5EF4-FFF2-40B4-BE49-F238E27FC236}">
                <a16:creationId xmlns:a16="http://schemas.microsoft.com/office/drawing/2014/main" id="{BA9DA792-D1D5-40C9-A466-A94E4A27C563}"/>
              </a:ext>
            </a:extLst>
          </p:cNvPr>
          <p:cNvSpPr>
            <a:spLocks noChangeAspect="1"/>
          </p:cNvSpPr>
          <p:nvPr/>
        </p:nvSpPr>
        <p:spPr bwMode="auto">
          <a:xfrm>
            <a:off x="3096000" y="8845991"/>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sp>
        <p:nvSpPr>
          <p:cNvPr id="28" name="Ovale 27">
            <a:extLst>
              <a:ext uri="{FF2B5EF4-FFF2-40B4-BE49-F238E27FC236}">
                <a16:creationId xmlns:a16="http://schemas.microsoft.com/office/drawing/2014/main" id="{7E001B1A-E372-4828-8342-C52337CFA7E0}"/>
              </a:ext>
            </a:extLst>
          </p:cNvPr>
          <p:cNvSpPr>
            <a:spLocks noChangeAspect="1"/>
          </p:cNvSpPr>
          <p:nvPr/>
        </p:nvSpPr>
        <p:spPr bwMode="auto">
          <a:xfrm>
            <a:off x="3096000" y="6520428"/>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29" name="Ovale 28">
            <a:extLst>
              <a:ext uri="{FF2B5EF4-FFF2-40B4-BE49-F238E27FC236}">
                <a16:creationId xmlns:a16="http://schemas.microsoft.com/office/drawing/2014/main" id="{64DC4CD7-170D-4BD3-8D7D-BAC333BAF540}"/>
              </a:ext>
            </a:extLst>
          </p:cNvPr>
          <p:cNvSpPr>
            <a:spLocks noChangeAspect="1"/>
          </p:cNvSpPr>
          <p:nvPr/>
        </p:nvSpPr>
        <p:spPr bwMode="auto">
          <a:xfrm>
            <a:off x="3096000" y="6940976"/>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pic>
        <p:nvPicPr>
          <p:cNvPr id="30" name="Picture 2">
            <a:extLst>
              <a:ext uri="{FF2B5EF4-FFF2-40B4-BE49-F238E27FC236}">
                <a16:creationId xmlns:a16="http://schemas.microsoft.com/office/drawing/2014/main" id="{3D5D612C-E7FA-4D28-A5B3-01FC022DC3CD}"/>
              </a:ext>
            </a:extLst>
          </p:cNvPr>
          <p:cNvPicPr>
            <a:picLocks noChangeAspect="1" noChangeArrowheads="1"/>
          </p:cNvPicPr>
          <p:nvPr/>
        </p:nvPicPr>
        <p:blipFill>
          <a:blip r:embed="rId3" cstate="print"/>
          <a:srcRect/>
          <a:stretch>
            <a:fillRect/>
          </a:stretch>
        </p:blipFill>
        <p:spPr bwMode="auto">
          <a:xfrm>
            <a:off x="2988000" y="4328704"/>
            <a:ext cx="2753438" cy="1980000"/>
          </a:xfrm>
          <a:prstGeom prst="rect">
            <a:avLst/>
          </a:prstGeom>
          <a:noFill/>
          <a:ln w="9525">
            <a:noFill/>
            <a:miter lim="800000"/>
            <a:headEnd/>
            <a:tailEnd/>
          </a:ln>
        </p:spPr>
      </p:pic>
      <p:sp>
        <p:nvSpPr>
          <p:cNvPr id="31" name="Ovale 30">
            <a:extLst>
              <a:ext uri="{FF2B5EF4-FFF2-40B4-BE49-F238E27FC236}">
                <a16:creationId xmlns:a16="http://schemas.microsoft.com/office/drawing/2014/main" id="{CD735AC4-F300-40FC-8C27-3F4CD0DC45E2}"/>
              </a:ext>
            </a:extLst>
          </p:cNvPr>
          <p:cNvSpPr>
            <a:spLocks noChangeAspect="1"/>
          </p:cNvSpPr>
          <p:nvPr/>
        </p:nvSpPr>
        <p:spPr bwMode="auto">
          <a:xfrm>
            <a:off x="3924000" y="4896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32" name="Ovale 31">
            <a:extLst>
              <a:ext uri="{FF2B5EF4-FFF2-40B4-BE49-F238E27FC236}">
                <a16:creationId xmlns:a16="http://schemas.microsoft.com/office/drawing/2014/main" id="{9ACE73B0-0BEA-4496-929F-7D964D0D2ED4}"/>
              </a:ext>
            </a:extLst>
          </p:cNvPr>
          <p:cNvSpPr>
            <a:spLocks noChangeAspect="1"/>
          </p:cNvSpPr>
          <p:nvPr/>
        </p:nvSpPr>
        <p:spPr bwMode="auto">
          <a:xfrm>
            <a:off x="4716000" y="4896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sp>
        <p:nvSpPr>
          <p:cNvPr id="33" name="Ovale 32">
            <a:extLst>
              <a:ext uri="{FF2B5EF4-FFF2-40B4-BE49-F238E27FC236}">
                <a16:creationId xmlns:a16="http://schemas.microsoft.com/office/drawing/2014/main" id="{CAAEDCFC-1F2E-4F9A-8D57-52BD232D72B3}"/>
              </a:ext>
            </a:extLst>
          </p:cNvPr>
          <p:cNvSpPr>
            <a:spLocks noChangeAspect="1"/>
          </p:cNvSpPr>
          <p:nvPr/>
        </p:nvSpPr>
        <p:spPr bwMode="auto">
          <a:xfrm>
            <a:off x="4716000" y="4526822"/>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pic>
        <p:nvPicPr>
          <p:cNvPr id="34" name="Picture 2">
            <a:extLst>
              <a:ext uri="{FF2B5EF4-FFF2-40B4-BE49-F238E27FC236}">
                <a16:creationId xmlns:a16="http://schemas.microsoft.com/office/drawing/2014/main" id="{0975DB54-B2AD-4898-A1A4-3E0E78F310DC}"/>
              </a:ext>
            </a:extLst>
          </p:cNvPr>
          <p:cNvPicPr>
            <a:picLocks noChangeAspect="1" noChangeArrowheads="1"/>
          </p:cNvPicPr>
          <p:nvPr/>
        </p:nvPicPr>
        <p:blipFill>
          <a:blip r:embed="rId4" cstate="print"/>
          <a:srcRect/>
          <a:stretch>
            <a:fillRect/>
          </a:stretch>
        </p:blipFill>
        <p:spPr bwMode="auto">
          <a:xfrm>
            <a:off x="2988000" y="1728000"/>
            <a:ext cx="2753438" cy="1980000"/>
          </a:xfrm>
          <a:prstGeom prst="rect">
            <a:avLst/>
          </a:prstGeom>
          <a:noFill/>
          <a:ln w="9525">
            <a:noFill/>
            <a:miter lim="800000"/>
            <a:headEnd/>
            <a:tailEnd/>
          </a:ln>
        </p:spPr>
      </p:pic>
      <p:grpSp>
        <p:nvGrpSpPr>
          <p:cNvPr id="35" name="Gruppo 34">
            <a:extLst>
              <a:ext uri="{FF2B5EF4-FFF2-40B4-BE49-F238E27FC236}">
                <a16:creationId xmlns:a16="http://schemas.microsoft.com/office/drawing/2014/main" id="{3F8EBF09-9770-4900-ABE0-7AC253B36F2E}"/>
              </a:ext>
            </a:extLst>
          </p:cNvPr>
          <p:cNvGrpSpPr/>
          <p:nvPr/>
        </p:nvGrpSpPr>
        <p:grpSpPr>
          <a:xfrm>
            <a:off x="4068000" y="2592000"/>
            <a:ext cx="293824" cy="360000"/>
            <a:chOff x="1483200" y="4590000"/>
            <a:chExt cx="293824" cy="360000"/>
          </a:xfrm>
        </p:grpSpPr>
        <p:pic>
          <p:nvPicPr>
            <p:cNvPr id="36" name="Picture 3" descr="C:\Users\Enrico Diani\Desktop\Mano IME.png">
              <a:extLst>
                <a:ext uri="{FF2B5EF4-FFF2-40B4-BE49-F238E27FC236}">
                  <a16:creationId xmlns:a16="http://schemas.microsoft.com/office/drawing/2014/main" id="{828DDD8E-E174-4198-8ACA-88030A04C3E7}"/>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37" name="CasellaDiTesto 36">
              <a:extLst>
                <a:ext uri="{FF2B5EF4-FFF2-40B4-BE49-F238E27FC236}">
                  <a16:creationId xmlns:a16="http://schemas.microsoft.com/office/drawing/2014/main" id="{0E08307D-130C-434C-9755-21B83CF5A26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2520000" y="1174750"/>
            <a:ext cx="4032000" cy="7850717"/>
          </a:xfrm>
          <a:prstGeom prst="rect">
            <a:avLst/>
          </a:prstGeom>
          <a:noFill/>
          <a:ln w="9525">
            <a:noFill/>
            <a:miter lim="800000"/>
            <a:headEnd/>
            <a:tailEnd/>
          </a:ln>
        </p:spPr>
        <p:txBody>
          <a:bodyPr/>
          <a:lstStyle/>
          <a:p>
            <a:pPr marL="342900" indent="-342900" algn="l">
              <a:spcBef>
                <a:spcPts val="200"/>
              </a:spcBef>
            </a:pPr>
            <a:r>
              <a:rPr lang="it-IT" sz="1400" dirty="0">
                <a:solidFill>
                  <a:srgbClr val="146BBA"/>
                </a:solidFill>
                <a:latin typeface="Myriad Pro" pitchFamily="34" charset="0"/>
              </a:rPr>
              <a:t>2. </a:t>
            </a:r>
            <a:r>
              <a:rPr lang="it-IT" sz="1400" kern="0" dirty="0">
                <a:solidFill>
                  <a:srgbClr val="146BBA"/>
                </a:solidFill>
                <a:latin typeface="Myriad Pro" pitchFamily="34" charset="0"/>
              </a:rPr>
              <a:t>Requisiti di sistema </a:t>
            </a:r>
            <a:endParaRPr lang="it-IT" sz="1400" dirty="0">
              <a:solidFill>
                <a:srgbClr val="146BBA"/>
              </a:solidFill>
              <a:latin typeface="Myriad Pro" pitchFamily="34" charset="0"/>
            </a:endParaRPr>
          </a:p>
          <a:p>
            <a:pPr marL="342900" indent="-342900" algn="l">
              <a:spcBef>
                <a:spcPts val="200"/>
              </a:spcBef>
            </a:pPr>
            <a:r>
              <a:rPr lang="it-IT" sz="900" dirty="0">
                <a:solidFill>
                  <a:schemeClr val="tx1"/>
                </a:solidFill>
                <a:latin typeface="Myriad Pro" pitchFamily="34" charset="0"/>
              </a:rPr>
              <a:t>Visualizzazione possibile su: </a:t>
            </a:r>
            <a:endParaRPr lang="it-IT" sz="900" b="0" dirty="0">
              <a:solidFill>
                <a:schemeClr val="tx1"/>
              </a:solidFill>
              <a:latin typeface="Myriad Pro" pitchFamily="34" charset="0"/>
            </a:endParaRPr>
          </a:p>
          <a:p>
            <a:pPr marL="180000" lvl="1" indent="-180000" algn="l">
              <a:spcBef>
                <a:spcPts val="200"/>
              </a:spcBef>
              <a:buFontTx/>
              <a:buChar char="–"/>
            </a:pPr>
            <a:r>
              <a:rPr lang="it-IT" sz="900" b="0" dirty="0">
                <a:solidFill>
                  <a:schemeClr val="tx1"/>
                </a:solidFill>
                <a:latin typeface="Myriad Pro" pitchFamily="34" charset="0"/>
              </a:rPr>
              <a:t>PC </a:t>
            </a:r>
            <a:r>
              <a:rPr lang="it-IT" sz="700" b="0" dirty="0">
                <a:solidFill>
                  <a:schemeClr val="tx1"/>
                </a:solidFill>
                <a:latin typeface="Myriad Pro" pitchFamily="34" charset="0"/>
              </a:rPr>
              <a:t>(Web Browser)</a:t>
            </a:r>
            <a:r>
              <a:rPr lang="it-IT" sz="900" b="0" dirty="0">
                <a:solidFill>
                  <a:schemeClr val="tx1"/>
                </a:solidFill>
                <a:latin typeface="Myriad Pro" pitchFamily="34" charset="0"/>
              </a:rPr>
              <a:t>:</a:t>
            </a:r>
          </a:p>
          <a:p>
            <a:pPr marL="358775" lvl="1" indent="-176213" algn="l">
              <a:spcBef>
                <a:spcPts val="200"/>
              </a:spcBef>
              <a:buFont typeface="Arial" pitchFamily="34" charset="0"/>
              <a:buChar char="•"/>
              <a:tabLst>
                <a:tab pos="358775" algn="l"/>
              </a:tabLst>
            </a:pPr>
            <a:r>
              <a:rPr lang="it-IT" sz="900" b="0" dirty="0" err="1">
                <a:solidFill>
                  <a:schemeClr val="tx1"/>
                </a:solidFill>
                <a:latin typeface="Myriad Pro"/>
              </a:rPr>
              <a:t>Firefox</a:t>
            </a:r>
            <a:r>
              <a:rPr lang="it-IT" sz="900" b="0" dirty="0">
                <a:solidFill>
                  <a:schemeClr val="tx1"/>
                </a:solidFill>
                <a:latin typeface="Myriad Pro"/>
              </a:rPr>
              <a:t> : versione 50 e successive (v50.0+)</a:t>
            </a:r>
          </a:p>
          <a:p>
            <a:pPr marL="358775" lvl="1" indent="-176213" algn="l">
              <a:spcBef>
                <a:spcPts val="200"/>
              </a:spcBef>
              <a:buFont typeface="Arial" pitchFamily="34" charset="0"/>
              <a:buChar char="•"/>
              <a:tabLst>
                <a:tab pos="358775" algn="l"/>
              </a:tabLst>
            </a:pPr>
            <a:r>
              <a:rPr lang="it-IT" sz="900" b="0" dirty="0" err="1">
                <a:solidFill>
                  <a:schemeClr val="tx1"/>
                </a:solidFill>
                <a:latin typeface="Myriad Pro"/>
              </a:rPr>
              <a:t>Chrome</a:t>
            </a:r>
            <a:r>
              <a:rPr lang="it-IT" sz="900" b="0" dirty="0">
                <a:solidFill>
                  <a:schemeClr val="tx1"/>
                </a:solidFill>
                <a:latin typeface="Myriad Pro"/>
              </a:rPr>
              <a:t> : v55.0+</a:t>
            </a:r>
          </a:p>
          <a:p>
            <a:pPr marL="358775" lvl="1" indent="-176213" algn="l">
              <a:spcBef>
                <a:spcPts val="200"/>
              </a:spcBef>
              <a:buFont typeface="Arial" pitchFamily="34" charset="0"/>
              <a:buChar char="•"/>
              <a:tabLst>
                <a:tab pos="358775" algn="l"/>
              </a:tabLst>
            </a:pPr>
            <a:r>
              <a:rPr lang="it-IT" sz="900" b="0" dirty="0">
                <a:solidFill>
                  <a:schemeClr val="tx1"/>
                </a:solidFill>
                <a:latin typeface="Myriad Pro"/>
              </a:rPr>
              <a:t>Safari : v10.0+</a:t>
            </a:r>
          </a:p>
          <a:p>
            <a:pPr marL="358775" lvl="1" indent="-176213" algn="l">
              <a:spcBef>
                <a:spcPts val="200"/>
              </a:spcBef>
              <a:buFont typeface="Arial" pitchFamily="34" charset="0"/>
              <a:buChar char="•"/>
              <a:tabLst>
                <a:tab pos="358775" algn="l"/>
              </a:tabLst>
            </a:pPr>
            <a:r>
              <a:rPr lang="en-GB" sz="900" b="0" dirty="0">
                <a:solidFill>
                  <a:schemeClr val="tx1"/>
                </a:solidFill>
                <a:latin typeface="Myriad Pro"/>
              </a:rPr>
              <a:t>Opera : v53.0+</a:t>
            </a:r>
            <a:endParaRPr lang="it-IT" sz="900" b="0" dirty="0">
              <a:solidFill>
                <a:schemeClr val="tx1"/>
              </a:solidFill>
              <a:latin typeface="Myriad Pro"/>
            </a:endParaRPr>
          </a:p>
          <a:p>
            <a:pPr marL="180000" lvl="1" indent="-180000" algn="l">
              <a:spcBef>
                <a:spcPts val="200"/>
              </a:spcBef>
              <a:buFontTx/>
              <a:buChar char="–"/>
            </a:pPr>
            <a:r>
              <a:rPr lang="it-IT" sz="900" b="0" dirty="0">
                <a:solidFill>
                  <a:schemeClr val="tx1"/>
                </a:solidFill>
                <a:latin typeface="Myriad Pro" pitchFamily="34" charset="0"/>
              </a:rPr>
              <a:t>Tablet </a:t>
            </a:r>
            <a:r>
              <a:rPr lang="it-IT" sz="700" b="0" dirty="0">
                <a:solidFill>
                  <a:schemeClr val="tx1"/>
                </a:solidFill>
                <a:latin typeface="Myriad Pro" pitchFamily="34" charset="0"/>
              </a:rPr>
              <a:t>(Dispositivo, Sistema operativo, Web Browser):</a:t>
            </a:r>
            <a:endParaRPr lang="it-IT" sz="900" b="0" dirty="0">
              <a:solidFill>
                <a:schemeClr val="tx1"/>
              </a:solidFill>
              <a:latin typeface="Myriad Pro" pitchFamily="34" charset="0"/>
            </a:endParaRPr>
          </a:p>
          <a:p>
            <a:pPr marL="358775" lvl="2" indent="-176213" algn="l">
              <a:spcBef>
                <a:spcPts val="200"/>
              </a:spcBef>
              <a:buFont typeface="Arial" pitchFamily="34" charset="0"/>
              <a:buChar char="•"/>
            </a:pPr>
            <a:r>
              <a:rPr lang="it-IT" sz="900" b="0" dirty="0" err="1">
                <a:solidFill>
                  <a:schemeClr val="tx1"/>
                </a:solidFill>
                <a:latin typeface="Myriad Pro"/>
              </a:rPr>
              <a:t>iPad</a:t>
            </a:r>
            <a:r>
              <a:rPr lang="it-IT" sz="900" b="0" dirty="0">
                <a:solidFill>
                  <a:schemeClr val="tx1"/>
                </a:solidFill>
                <a:latin typeface="Myriad Pro"/>
              </a:rPr>
              <a:t> </a:t>
            </a:r>
            <a:r>
              <a:rPr lang="it-IT" sz="700" b="0" dirty="0">
                <a:solidFill>
                  <a:schemeClr val="tx1"/>
                </a:solidFill>
                <a:latin typeface="Myriad Pro"/>
              </a:rPr>
              <a:t>(tutte le versioni)</a:t>
            </a:r>
            <a:r>
              <a:rPr lang="it-IT" sz="900" b="0" dirty="0">
                <a:solidFill>
                  <a:schemeClr val="tx1"/>
                </a:solidFill>
                <a:latin typeface="Myriad Pro"/>
              </a:rPr>
              <a:t>, </a:t>
            </a:r>
            <a:r>
              <a:rPr lang="it-IT" sz="900" b="0" dirty="0" err="1">
                <a:solidFill>
                  <a:schemeClr val="tx1"/>
                </a:solidFill>
                <a:latin typeface="Myriad Pro"/>
              </a:rPr>
              <a:t>iOS</a:t>
            </a:r>
            <a:r>
              <a:rPr lang="it-IT" sz="900" b="0" dirty="0">
                <a:solidFill>
                  <a:schemeClr val="tx1"/>
                </a:solidFill>
                <a:latin typeface="Myriad Pro"/>
              </a:rPr>
              <a:t> 10+, Safari</a:t>
            </a:r>
          </a:p>
          <a:p>
            <a:pPr marL="358775" lvl="2" indent="-176213" algn="l">
              <a:spcBef>
                <a:spcPts val="200"/>
              </a:spcBef>
              <a:buFont typeface="Arial" pitchFamily="34" charset="0"/>
              <a:buChar char="•"/>
            </a:pPr>
            <a:r>
              <a:rPr lang="it-IT" sz="900" b="0" dirty="0" err="1">
                <a:solidFill>
                  <a:schemeClr val="tx1"/>
                </a:solidFill>
                <a:latin typeface="Myriad Pro"/>
              </a:rPr>
              <a:t>Android</a:t>
            </a:r>
            <a:r>
              <a:rPr lang="it-IT" sz="900" b="0" dirty="0">
                <a:solidFill>
                  <a:schemeClr val="tx1"/>
                </a:solidFill>
                <a:latin typeface="Myriad Pro"/>
              </a:rPr>
              <a:t> v6.0+, </a:t>
            </a:r>
            <a:r>
              <a:rPr lang="it-IT" sz="900" b="0" dirty="0" err="1">
                <a:solidFill>
                  <a:schemeClr val="tx1"/>
                </a:solidFill>
                <a:latin typeface="Myriad Pro"/>
              </a:rPr>
              <a:t>Chrome</a:t>
            </a:r>
            <a:r>
              <a:rPr lang="it-IT" sz="900" b="0" dirty="0">
                <a:solidFill>
                  <a:schemeClr val="tx1"/>
                </a:solidFill>
                <a:latin typeface="Myriad Pro"/>
              </a:rPr>
              <a:t> v55.0+</a:t>
            </a:r>
            <a:endParaRPr lang="it-IT" sz="900" b="0" dirty="0">
              <a:solidFill>
                <a:schemeClr val="tx1"/>
              </a:solidFill>
              <a:latin typeface="Myriad Pro" pitchFamily="34" charset="0"/>
            </a:endParaRPr>
          </a:p>
          <a:p>
            <a:pPr marL="180000" lvl="2" indent="-180000" algn="l">
              <a:spcBef>
                <a:spcPts val="200"/>
              </a:spcBef>
              <a:buFont typeface="Calibri" pitchFamily="34" charset="0"/>
              <a:buChar char="‒"/>
            </a:pPr>
            <a:r>
              <a:rPr lang="it-IT" sz="900" b="0" dirty="0" err="1">
                <a:solidFill>
                  <a:schemeClr val="tx1"/>
                </a:solidFill>
                <a:latin typeface="Myriad Pro" pitchFamily="34" charset="0"/>
              </a:rPr>
              <a:t>Smartphones</a:t>
            </a:r>
            <a:r>
              <a:rPr lang="it-IT" sz="900" b="0" dirty="0">
                <a:solidFill>
                  <a:schemeClr val="tx1"/>
                </a:solidFill>
                <a:latin typeface="Myriad Pro" pitchFamily="34" charset="0"/>
              </a:rPr>
              <a:t>: </a:t>
            </a:r>
            <a:r>
              <a:rPr lang="it-IT" sz="800" b="0" dirty="0">
                <a:solidFill>
                  <a:schemeClr val="tx1"/>
                </a:solidFill>
                <a:latin typeface="Myriad Pro" pitchFamily="34" charset="0"/>
              </a:rPr>
              <a:t>(vedere Istruzioni d’uso)</a:t>
            </a:r>
          </a:p>
          <a:p>
            <a:pPr marL="180000" lvl="2" indent="-180000" algn="l">
              <a:spcBef>
                <a:spcPts val="200"/>
              </a:spcBef>
            </a:pPr>
            <a:endParaRPr lang="it-IT" sz="900" b="0" dirty="0">
              <a:solidFill>
                <a:schemeClr val="tx1"/>
              </a:solidFill>
              <a:latin typeface="Myriad Pro" pitchFamily="34" charset="0"/>
            </a:endParaRPr>
          </a:p>
          <a:p>
            <a:pPr marL="342900" lvl="0" indent="-342900" algn="l">
              <a:spcBef>
                <a:spcPts val="200"/>
              </a:spcBef>
            </a:pPr>
            <a:r>
              <a:rPr lang="it-IT" sz="1400" dirty="0">
                <a:solidFill>
                  <a:srgbClr val="146BBA"/>
                </a:solidFill>
                <a:latin typeface="Myriad Pro" pitchFamily="34" charset="0"/>
              </a:rPr>
              <a:t>3. Scelta codici</a:t>
            </a:r>
          </a:p>
          <a:p>
            <a:pPr marL="0" lvl="2" algn="l">
              <a:spcBef>
                <a:spcPts val="200"/>
              </a:spcBef>
            </a:pPr>
            <a:r>
              <a:rPr lang="it-IT" sz="900" kern="0" dirty="0">
                <a:solidFill>
                  <a:schemeClr val="tx1"/>
                </a:solidFill>
                <a:latin typeface="Myriad Pro"/>
                <a:cs typeface="Calibri" pitchFamily="34" charset="0"/>
              </a:rPr>
              <a:t>SXWS255: “Energy manager Web Server 255”</a:t>
            </a:r>
          </a:p>
          <a:p>
            <a:pPr marL="182563" lvl="1" indent="-182563" algn="l">
              <a:spcBef>
                <a:spcPts val="200"/>
              </a:spcBef>
              <a:buFontTx/>
              <a:buChar char="–"/>
              <a:defRPr/>
            </a:pPr>
            <a:r>
              <a:rPr lang="it-IT" sz="900" b="0" kern="0" dirty="0">
                <a:solidFill>
                  <a:schemeClr val="tx1"/>
                </a:solidFill>
                <a:latin typeface="Myriad Pro" pitchFamily="34" charset="0"/>
                <a:cs typeface="Calibri" pitchFamily="34" charset="0"/>
              </a:rPr>
              <a:t>Gestione fino a 255* dispositivi</a:t>
            </a:r>
            <a:br>
              <a:rPr lang="it-IT" sz="900" b="0" kern="0" dirty="0">
                <a:solidFill>
                  <a:schemeClr val="tx1"/>
                </a:solidFill>
                <a:latin typeface="Myriad Pro" pitchFamily="34" charset="0"/>
                <a:cs typeface="Calibri" pitchFamily="34" charset="0"/>
              </a:rPr>
            </a:br>
            <a:r>
              <a:rPr lang="it-IT" sz="900" kern="0" dirty="0">
                <a:solidFill>
                  <a:srgbClr val="146BBA"/>
                </a:solidFill>
                <a:latin typeface="Myriad Pro" pitchFamily="34" charset="0"/>
                <a:cs typeface="Calibri" pitchFamily="34" charset="0"/>
              </a:rPr>
              <a:t>Nota:</a:t>
            </a:r>
            <a:r>
              <a:rPr lang="it-IT" sz="900" b="0" kern="0" dirty="0">
                <a:solidFill>
                  <a:srgbClr val="146BBA"/>
                </a:solidFill>
                <a:latin typeface="Myriad Pro" pitchFamily="34" charset="0"/>
                <a:cs typeface="Calibri" pitchFamily="34" charset="0"/>
              </a:rPr>
              <a:t> </a:t>
            </a:r>
            <a:r>
              <a:rPr lang="it-IT" sz="900" b="0" kern="0" dirty="0">
                <a:solidFill>
                  <a:schemeClr val="tx1"/>
                </a:solidFill>
                <a:latin typeface="Myriad Pro" pitchFamily="34" charset="0"/>
                <a:cs typeface="Calibri" pitchFamily="34" charset="0"/>
              </a:rPr>
              <a:t>massimo 32 indirizzi Modbus o 32 Contatori con uscita impulsi per di ciascun Gateway</a:t>
            </a:r>
          </a:p>
          <a:p>
            <a:pPr marL="182563" lvl="1" indent="-182563" algn="l">
              <a:spcBef>
                <a:spcPts val="200"/>
              </a:spcBef>
              <a:defRPr/>
            </a:pPr>
            <a:r>
              <a:rPr lang="it-IT" sz="700" b="0" kern="0" dirty="0">
                <a:solidFill>
                  <a:schemeClr val="tx1"/>
                </a:solidFill>
                <a:latin typeface="Myriad Pro"/>
                <a:cs typeface="Calibri" pitchFamily="34" charset="0"/>
              </a:rPr>
              <a:t>* Valore raccomandato 128</a:t>
            </a:r>
            <a:endParaRPr lang="it-IT" sz="900" b="0" kern="0" dirty="0">
              <a:solidFill>
                <a:schemeClr val="tx1"/>
              </a:solidFill>
              <a:latin typeface="Myriad Pro"/>
              <a:cs typeface="Calibri" pitchFamily="34" charset="0"/>
            </a:endParaRPr>
          </a:p>
          <a:p>
            <a:pPr marL="0" lvl="2" algn="l">
              <a:spcBef>
                <a:spcPts val="200"/>
              </a:spcBef>
            </a:pPr>
            <a:endParaRPr lang="it-IT" sz="700" kern="0" dirty="0">
              <a:solidFill>
                <a:schemeClr val="tx1"/>
              </a:solidFill>
              <a:latin typeface="Myriad Pro"/>
              <a:cs typeface="Calibri" pitchFamily="34" charset="0"/>
            </a:endParaRPr>
          </a:p>
          <a:p>
            <a:pPr marL="0" lvl="2" algn="l">
              <a:spcBef>
                <a:spcPts val="200"/>
              </a:spcBef>
            </a:pPr>
            <a:r>
              <a:rPr lang="it-IT" sz="900" kern="0" dirty="0">
                <a:solidFill>
                  <a:schemeClr val="tx1"/>
                </a:solidFill>
                <a:latin typeface="Myriad Pro" pitchFamily="34" charset="0"/>
                <a:cs typeface="Calibri" pitchFamily="34" charset="0"/>
              </a:rPr>
              <a:t>Versione del software </a:t>
            </a:r>
            <a:r>
              <a:rPr lang="it-IT" sz="900" kern="0" dirty="0">
                <a:solidFill>
                  <a:schemeClr val="tx1"/>
                </a:solidFill>
                <a:latin typeface="Myriad Pro"/>
                <a:cs typeface="Calibri" pitchFamily="34" charset="0"/>
              </a:rPr>
              <a:t>3.10.0</a:t>
            </a:r>
            <a:endParaRPr lang="it-IT" sz="900" b="0" dirty="0">
              <a:solidFill>
                <a:schemeClr val="tx1"/>
              </a:solidFill>
              <a:latin typeface="Myriad Pro"/>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egnaposto contenuto 5">
            <a:extLst>
              <a:ext uri="{FF2B5EF4-FFF2-40B4-BE49-F238E27FC236}">
                <a16:creationId xmlns:a16="http://schemas.microsoft.com/office/drawing/2014/main" id="{E77DEFB0-6668-4558-9CCC-6955F9D2C13A}"/>
              </a:ext>
            </a:extLst>
          </p:cNvPr>
          <p:cNvSpPr txBox="1">
            <a:spLocks/>
          </p:cNvSpPr>
          <p:nvPr/>
        </p:nvSpPr>
        <p:spPr bwMode="auto">
          <a:xfrm>
            <a:off x="2451760" y="1187128"/>
            <a:ext cx="4032000" cy="8005623"/>
          </a:xfrm>
          <a:prstGeom prst="rect">
            <a:avLst/>
          </a:prstGeom>
          <a:noFill/>
          <a:ln w="9525">
            <a:noFill/>
            <a:miter lim="800000"/>
            <a:headEnd/>
            <a:tailEnd/>
          </a:ln>
        </p:spPr>
        <p:txBody>
          <a:bodyPr vert="horz" wrap="square" lIns="91440" tIns="45720" rIns="36000" bIns="45720" numCol="1" anchor="t" anchorCtr="0" compatLnSpc="1">
            <a:prstTxWarp prst="textNoShape">
              <a:avLst/>
            </a:prstTxWarp>
          </a:bodyPr>
          <a:lstStyle/>
          <a:p>
            <a:pPr lvl="0" algn="l">
              <a:spcBef>
                <a:spcPts val="200"/>
              </a:spcBef>
            </a:pPr>
            <a:r>
              <a:rPr lang="it-IT" sz="900" b="0" kern="0" dirty="0">
                <a:solidFill>
                  <a:schemeClr val="tx1"/>
                </a:solidFill>
                <a:latin typeface="Myriad Pro" panose="020B0503030403020204" pitchFamily="34" charset="0"/>
                <a:cs typeface="Calibri" pitchFamily="34" charset="0"/>
              </a:rPr>
              <a:t>Per i Regolatori Automatici del Fattore di Potenza ALPTEC, la pagina “Dispositivi” è così strutturata:</a:t>
            </a: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algn="l">
              <a:spcBef>
                <a:spcPts val="200"/>
              </a:spcBef>
              <a:tabLst>
                <a:tab pos="1257300" algn="l"/>
              </a:tabLst>
            </a:pPr>
            <a:r>
              <a:rPr lang="it-IT" sz="900" b="0" dirty="0">
                <a:solidFill>
                  <a:schemeClr val="tx1"/>
                </a:solidFill>
                <a:latin typeface="Myriad Pro" pitchFamily="34" charset="0"/>
              </a:rPr>
              <a:t>Nella home page</a:t>
            </a:r>
          </a:p>
          <a:p>
            <a:pPr marL="88900" lvl="0" indent="-88900" algn="l">
              <a:spcBef>
                <a:spcPts val="200"/>
              </a:spcBef>
              <a:defRPr/>
            </a:pPr>
            <a:r>
              <a:rPr lang="it-IT" sz="900" kern="0" dirty="0">
                <a:solidFill>
                  <a:schemeClr val="tx1"/>
                </a:solidFill>
                <a:latin typeface="Myriad Pro" pitchFamily="34" charset="0"/>
                <a:cs typeface="Calibri" pitchFamily="34" charset="0"/>
              </a:rPr>
              <a:t>1.</a:t>
            </a:r>
            <a:r>
              <a:rPr lang="it-IT" sz="900" b="0" kern="0" dirty="0">
                <a:solidFill>
                  <a:schemeClr val="tx1"/>
                </a:solidFill>
                <a:latin typeface="Myriad Pro" pitchFamily="34" charset="0"/>
                <a:cs typeface="Calibri" pitchFamily="34" charset="0"/>
              </a:rPr>
              <a:t> Cliccare su “Dispositivi”</a:t>
            </a:r>
          </a:p>
          <a:p>
            <a:pPr lvl="0" algn="l">
              <a:spcBef>
                <a:spcPts val="200"/>
              </a:spcBef>
              <a:defRPr/>
            </a:pPr>
            <a:r>
              <a:rPr lang="it-IT" sz="900" b="0" kern="0" dirty="0">
                <a:solidFill>
                  <a:schemeClr val="tx1"/>
                </a:solidFill>
                <a:latin typeface="Myriad Pro" pitchFamily="34" charset="0"/>
                <a:cs typeface="Calibri" pitchFamily="34" charset="0"/>
              </a:rPr>
              <a:t>Viene visualizzata la pagina dei Dispositivi</a:t>
            </a: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lvl="0" indent="-342900" algn="l">
              <a:spcBef>
                <a:spcPts val="200"/>
              </a:spcBef>
            </a:pPr>
            <a:r>
              <a:rPr lang="it-IT" sz="900" b="0" kern="0" dirty="0">
                <a:solidFill>
                  <a:schemeClr val="tx1"/>
                </a:solidFill>
                <a:latin typeface="Myriad Pro"/>
                <a:cs typeface="Calibri" pitchFamily="34" charset="0"/>
              </a:rPr>
              <a:t>La pagina è divisa un tre sezioni:</a:t>
            </a:r>
          </a:p>
          <a:p>
            <a:pPr lvl="0" algn="l">
              <a:spcBef>
                <a:spcPts val="200"/>
              </a:spcBef>
            </a:pPr>
            <a:r>
              <a:rPr lang="it-IT" sz="900" b="0" kern="0" dirty="0">
                <a:solidFill>
                  <a:schemeClr val="tx1"/>
                </a:solidFill>
                <a:latin typeface="Myriad Pro"/>
                <a:cs typeface="Calibri" pitchFamily="34" charset="0"/>
              </a:rPr>
              <a:t>la sezione        mostra i Dispositivi configurati dall’utente con le caratteristiche e le icone di stato proprie di ciascun dispositivo. E 'possibile scegliere un dispositivo per Gateway, Quadro elettrico o “Tutti i dispositivi”</a:t>
            </a:r>
          </a:p>
          <a:p>
            <a:pPr lvl="0" algn="l">
              <a:spcBef>
                <a:spcPts val="200"/>
              </a:spcBef>
            </a:pPr>
            <a:r>
              <a:rPr lang="it-IT" sz="900" b="0" kern="0" dirty="0">
                <a:solidFill>
                  <a:schemeClr val="tx1"/>
                </a:solidFill>
                <a:latin typeface="Myriad Pro"/>
                <a:cs typeface="Calibri" pitchFamily="34" charset="0"/>
              </a:rPr>
              <a:t>la sezione        è l’area dove è possibile selezionare due pagine:</a:t>
            </a:r>
          </a:p>
          <a:p>
            <a:pPr lvl="0" indent="88900" algn="l">
              <a:spcBef>
                <a:spcPts val="200"/>
              </a:spcBef>
              <a:buFont typeface="Arial" pitchFamily="34" charset="0"/>
              <a:buChar char="•"/>
              <a:defRPr/>
            </a:pPr>
            <a:r>
              <a:rPr lang="it-IT" sz="900" b="0" kern="0" dirty="0">
                <a:solidFill>
                  <a:schemeClr val="tx1"/>
                </a:solidFill>
                <a:latin typeface="Myriad Pro" pitchFamily="34" charset="0"/>
                <a:cs typeface="Calibri" pitchFamily="34" charset="0"/>
              </a:rPr>
              <a:t>Misura: visualizzazione dei parametri e delle grandezze misurate da un Regolatore automatico del fattore di potenza.</a:t>
            </a:r>
          </a:p>
          <a:p>
            <a:pPr marL="90000" indent="90000" algn="l">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Steps: Stato </a:t>
            </a:r>
            <a:r>
              <a:rPr lang="it-IT" sz="800" b="0" kern="0" dirty="0">
                <a:solidFill>
                  <a:schemeClr val="tx1"/>
                </a:solidFill>
                <a:latin typeface="Myriad Pro" pitchFamily="34" charset="0"/>
                <a:cs typeface="Calibri" pitchFamily="34" charset="0"/>
              </a:rPr>
              <a:t>(       : gradino non inserito,       : gradino inserito)</a:t>
            </a:r>
            <a:r>
              <a:rPr lang="it-IT" sz="900" b="0" kern="0" dirty="0">
                <a:solidFill>
                  <a:schemeClr val="tx1"/>
                </a:solidFill>
                <a:latin typeface="Myriad Pro" pitchFamily="34" charset="0"/>
                <a:cs typeface="Calibri" pitchFamily="34" charset="0"/>
              </a:rPr>
              <a:t>, Potenza residua </a:t>
            </a:r>
            <a:r>
              <a:rPr lang="it-IT" sz="800" b="0" kern="0" dirty="0">
                <a:solidFill>
                  <a:schemeClr val="tx1"/>
                </a:solidFill>
                <a:latin typeface="Myriad Pro" pitchFamily="34" charset="0"/>
                <a:cs typeface="Calibri" pitchFamily="34" charset="0"/>
              </a:rPr>
              <a:t>(in % per APLTEC 3.2/5.2/8.2 e in </a:t>
            </a:r>
            <a:r>
              <a:rPr lang="it-IT" sz="800" b="0" kern="0" dirty="0" err="1">
                <a:solidFill>
                  <a:schemeClr val="tx1"/>
                </a:solidFill>
                <a:latin typeface="Myriad Pro" pitchFamily="34" charset="0"/>
                <a:cs typeface="Calibri" pitchFamily="34" charset="0"/>
              </a:rPr>
              <a:t>kvar</a:t>
            </a:r>
            <a:r>
              <a:rPr lang="it-IT" sz="800" b="0" kern="0" dirty="0">
                <a:solidFill>
                  <a:schemeClr val="tx1"/>
                </a:solidFill>
                <a:latin typeface="Myriad Pro" pitchFamily="34" charset="0"/>
                <a:cs typeface="Calibri" pitchFamily="34" charset="0"/>
              </a:rPr>
              <a:t> per ALPTEC8)</a:t>
            </a:r>
            <a:r>
              <a:rPr lang="it-IT" sz="900" b="0" kern="0" dirty="0">
                <a:solidFill>
                  <a:schemeClr val="tx1"/>
                </a:solidFill>
                <a:latin typeface="Myriad Pro" pitchFamily="34" charset="0"/>
                <a:cs typeface="Calibri" pitchFamily="34" charset="0"/>
              </a:rPr>
              <a:t>, numero di inserzioni e tempo di inserzione per ciascun gradino; indicazione dello stato globale dei gradini </a:t>
            </a:r>
            <a:r>
              <a:rPr lang="it-IT" sz="800" b="0" kern="0" dirty="0">
                <a:solidFill>
                  <a:schemeClr val="tx1"/>
                </a:solidFill>
                <a:latin typeface="Myriad Pro" pitchFamily="34" charset="0"/>
                <a:cs typeface="Calibri" pitchFamily="34" charset="0"/>
              </a:rPr>
              <a:t>(OK o guasto)</a:t>
            </a:r>
            <a:r>
              <a:rPr lang="it-IT" sz="900" b="0" kern="0" dirty="0">
                <a:solidFill>
                  <a:schemeClr val="tx1"/>
                </a:solidFill>
                <a:latin typeface="Myriad Pro" pitchFamily="34" charset="0"/>
                <a:cs typeface="Calibri" pitchFamily="34" charset="0"/>
              </a:rPr>
              <a:t>, pulsante di comando AUTO/MAN utilizzato per visualizzare lo stato del regolatore del fattore di potenza e per commutare il dispositivo tra due modalità operative</a:t>
            </a:r>
          </a:p>
          <a:p>
            <a:pPr marL="90000" indent="90000" algn="l">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Altre Grandezze: Potenza, Fattore di Potenza Tensioni/Correnti/Temperatura, THD ed Armoniche</a:t>
            </a:r>
            <a:endParaRPr lang="it-IT" sz="700" b="0" kern="0" dirty="0">
              <a:solidFill>
                <a:schemeClr val="tx1"/>
              </a:solidFill>
              <a:latin typeface="Myriad Pro" pitchFamily="34" charset="0"/>
              <a:cs typeface="Calibri" pitchFamily="34" charset="0"/>
            </a:endParaRPr>
          </a:p>
          <a:p>
            <a:pPr indent="92075" algn="l">
              <a:spcBef>
                <a:spcPts val="200"/>
              </a:spcBef>
              <a:buFont typeface="Arial" pitchFamily="34" charset="0"/>
              <a:buChar char="•"/>
              <a:defRPr/>
            </a:pPr>
            <a:r>
              <a:rPr lang="it-IT" sz="900" b="0" kern="0" dirty="0">
                <a:solidFill>
                  <a:schemeClr val="tx1"/>
                </a:solidFill>
                <a:latin typeface="Myriad Pro" pitchFamily="34" charset="0"/>
                <a:cs typeface="Calibri" pitchFamily="34" charset="0"/>
              </a:rPr>
              <a:t>Stato/</a:t>
            </a:r>
            <a:r>
              <a:rPr lang="it-IT" sz="900" b="0" kern="0" dirty="0" err="1">
                <a:solidFill>
                  <a:schemeClr val="tx1"/>
                </a:solidFill>
                <a:latin typeface="Myriad Pro" pitchFamily="34" charset="0"/>
                <a:cs typeface="Calibri" pitchFamily="34" charset="0"/>
              </a:rPr>
              <a:t>Com</a:t>
            </a:r>
            <a:r>
              <a:rPr lang="it-IT" sz="900" b="0" kern="0" dirty="0">
                <a:solidFill>
                  <a:schemeClr val="tx1"/>
                </a:solidFill>
                <a:latin typeface="Myriad Pro" pitchFamily="34" charset="0"/>
                <a:cs typeface="Calibri" pitchFamily="34" charset="0"/>
              </a:rPr>
              <a:t>.: visualizzazione del tempo residuo alla manutenzione </a:t>
            </a:r>
            <a:r>
              <a:rPr lang="it-IT" sz="800" b="0" kern="0" dirty="0">
                <a:solidFill>
                  <a:schemeClr val="tx1"/>
                </a:solidFill>
                <a:latin typeface="Myriad Pro" pitchFamily="34" charset="0"/>
                <a:cs typeface="Calibri" pitchFamily="34" charset="0"/>
              </a:rPr>
              <a:t>(per APLTEC 3.2/5.2/8.2)</a:t>
            </a:r>
            <a:r>
              <a:rPr lang="it-IT" sz="900" b="0" kern="0" dirty="0">
                <a:solidFill>
                  <a:schemeClr val="tx1"/>
                </a:solidFill>
                <a:latin typeface="Myriad Pro" pitchFamily="34" charset="0"/>
                <a:cs typeface="Calibri" pitchFamily="34" charset="0"/>
              </a:rPr>
              <a:t> e possibilità di reinizializzare questo tempo; </a:t>
            </a:r>
          </a:p>
          <a:p>
            <a:pPr lvl="0" indent="-342900" algn="l">
              <a:spcBef>
                <a:spcPts val="200"/>
              </a:spcBef>
            </a:pPr>
            <a:r>
              <a:rPr lang="it-IT" sz="900" b="0" kern="0" dirty="0">
                <a:solidFill>
                  <a:schemeClr val="tx1"/>
                </a:solidFill>
                <a:latin typeface="Myriad Pro"/>
                <a:cs typeface="Calibri" pitchFamily="34" charset="0"/>
              </a:rPr>
              <a:t>la sezione        mostra i valori misurati dal regolator selezionato</a:t>
            </a:r>
          </a:p>
        </p:txBody>
      </p:sp>
      <p:pic>
        <p:nvPicPr>
          <p:cNvPr id="32" name="Picture 2">
            <a:extLst>
              <a:ext uri="{FF2B5EF4-FFF2-40B4-BE49-F238E27FC236}">
                <a16:creationId xmlns:a16="http://schemas.microsoft.com/office/drawing/2014/main" id="{B93623F8-B376-4AF6-9CD6-50A02211C66B}"/>
              </a:ext>
            </a:extLst>
          </p:cNvPr>
          <p:cNvPicPr>
            <a:picLocks noChangeAspect="1" noChangeArrowheads="1"/>
          </p:cNvPicPr>
          <p:nvPr/>
        </p:nvPicPr>
        <p:blipFill>
          <a:blip r:embed="rId3" cstate="print"/>
          <a:srcRect/>
          <a:stretch>
            <a:fillRect/>
          </a:stretch>
        </p:blipFill>
        <p:spPr bwMode="auto">
          <a:xfrm>
            <a:off x="2988000" y="1584000"/>
            <a:ext cx="2753438" cy="1980000"/>
          </a:xfrm>
          <a:prstGeom prst="rect">
            <a:avLst/>
          </a:prstGeom>
          <a:noFill/>
          <a:ln w="9525">
            <a:noFill/>
            <a:miter lim="800000"/>
            <a:headEnd/>
            <a:tailEnd/>
          </a:ln>
        </p:spPr>
      </p:pic>
      <p:grpSp>
        <p:nvGrpSpPr>
          <p:cNvPr id="33" name="Gruppo 32">
            <a:extLst>
              <a:ext uri="{FF2B5EF4-FFF2-40B4-BE49-F238E27FC236}">
                <a16:creationId xmlns:a16="http://schemas.microsoft.com/office/drawing/2014/main" id="{A88696FA-27E4-45EC-BD20-EC4910C24039}"/>
              </a:ext>
            </a:extLst>
          </p:cNvPr>
          <p:cNvGrpSpPr/>
          <p:nvPr/>
        </p:nvGrpSpPr>
        <p:grpSpPr>
          <a:xfrm>
            <a:off x="4068000" y="2412000"/>
            <a:ext cx="293824" cy="360000"/>
            <a:chOff x="1483200" y="4590000"/>
            <a:chExt cx="293824" cy="360000"/>
          </a:xfrm>
        </p:grpSpPr>
        <p:pic>
          <p:nvPicPr>
            <p:cNvPr id="34" name="Picture 3" descr="C:\Users\Enrico Diani\Desktop\Mano IME.png">
              <a:extLst>
                <a:ext uri="{FF2B5EF4-FFF2-40B4-BE49-F238E27FC236}">
                  <a16:creationId xmlns:a16="http://schemas.microsoft.com/office/drawing/2014/main" id="{51A8308C-92EE-4B04-A9C5-8CF165F438DD}"/>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9" name="CasellaDiTesto 38">
              <a:extLst>
                <a:ext uri="{FF2B5EF4-FFF2-40B4-BE49-F238E27FC236}">
                  <a16:creationId xmlns:a16="http://schemas.microsoft.com/office/drawing/2014/main" id="{2BFA5B32-6CCE-4C59-9816-471F9EE411E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
        <p:nvSpPr>
          <p:cNvPr id="40" name="Ovale 39">
            <a:extLst>
              <a:ext uri="{FF2B5EF4-FFF2-40B4-BE49-F238E27FC236}">
                <a16:creationId xmlns:a16="http://schemas.microsoft.com/office/drawing/2014/main" id="{4CA6A3C4-D206-42E0-997B-6345613579DA}"/>
              </a:ext>
            </a:extLst>
          </p:cNvPr>
          <p:cNvSpPr>
            <a:spLocks noChangeAspect="1"/>
          </p:cNvSpPr>
          <p:nvPr/>
        </p:nvSpPr>
        <p:spPr bwMode="auto">
          <a:xfrm>
            <a:off x="3096000" y="8746490"/>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sp>
        <p:nvSpPr>
          <p:cNvPr id="41" name="Ovale 40">
            <a:extLst>
              <a:ext uri="{FF2B5EF4-FFF2-40B4-BE49-F238E27FC236}">
                <a16:creationId xmlns:a16="http://schemas.microsoft.com/office/drawing/2014/main" id="{0285B933-FF0F-4DC6-ADDB-8BD4FEECFA69}"/>
              </a:ext>
            </a:extLst>
          </p:cNvPr>
          <p:cNvSpPr>
            <a:spLocks noChangeAspect="1"/>
          </p:cNvSpPr>
          <p:nvPr/>
        </p:nvSpPr>
        <p:spPr bwMode="auto">
          <a:xfrm>
            <a:off x="3096000" y="6398535"/>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42" name="Ovale 41">
            <a:extLst>
              <a:ext uri="{FF2B5EF4-FFF2-40B4-BE49-F238E27FC236}">
                <a16:creationId xmlns:a16="http://schemas.microsoft.com/office/drawing/2014/main" id="{73CB5661-F019-4877-8EE2-86AF6913B538}"/>
              </a:ext>
            </a:extLst>
          </p:cNvPr>
          <p:cNvSpPr>
            <a:spLocks noChangeAspect="1"/>
          </p:cNvSpPr>
          <p:nvPr/>
        </p:nvSpPr>
        <p:spPr bwMode="auto">
          <a:xfrm>
            <a:off x="3096000" y="6832731"/>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pic>
        <p:nvPicPr>
          <p:cNvPr id="43" name="Immagine 42">
            <a:extLst>
              <a:ext uri="{FF2B5EF4-FFF2-40B4-BE49-F238E27FC236}">
                <a16:creationId xmlns:a16="http://schemas.microsoft.com/office/drawing/2014/main" id="{49AD9DE0-C61F-4050-8D17-A35AE18F5A66}"/>
              </a:ext>
            </a:extLst>
          </p:cNvPr>
          <p:cNvPicPr>
            <a:picLocks noChangeAspect="1"/>
          </p:cNvPicPr>
          <p:nvPr/>
        </p:nvPicPr>
        <p:blipFill>
          <a:blip r:embed="rId5"/>
          <a:stretch>
            <a:fillRect/>
          </a:stretch>
        </p:blipFill>
        <p:spPr>
          <a:xfrm>
            <a:off x="2988000" y="4176000"/>
            <a:ext cx="2753437" cy="1980000"/>
          </a:xfrm>
          <a:prstGeom prst="rect">
            <a:avLst/>
          </a:prstGeom>
        </p:spPr>
      </p:pic>
      <p:sp>
        <p:nvSpPr>
          <p:cNvPr id="44" name="Ovale 43">
            <a:extLst>
              <a:ext uri="{FF2B5EF4-FFF2-40B4-BE49-F238E27FC236}">
                <a16:creationId xmlns:a16="http://schemas.microsoft.com/office/drawing/2014/main" id="{49B84FB4-A3DF-411D-8486-1568D4E2CE26}"/>
              </a:ext>
            </a:extLst>
          </p:cNvPr>
          <p:cNvSpPr>
            <a:spLocks noChangeAspect="1"/>
          </p:cNvSpPr>
          <p:nvPr/>
        </p:nvSpPr>
        <p:spPr bwMode="auto">
          <a:xfrm>
            <a:off x="3924000" y="4716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45" name="Ovale 44">
            <a:extLst>
              <a:ext uri="{FF2B5EF4-FFF2-40B4-BE49-F238E27FC236}">
                <a16:creationId xmlns:a16="http://schemas.microsoft.com/office/drawing/2014/main" id="{C1EF46A4-22B4-4475-9F06-4F9E8FB2BBC7}"/>
              </a:ext>
            </a:extLst>
          </p:cNvPr>
          <p:cNvSpPr>
            <a:spLocks noChangeAspect="1"/>
          </p:cNvSpPr>
          <p:nvPr/>
        </p:nvSpPr>
        <p:spPr bwMode="auto">
          <a:xfrm>
            <a:off x="4716000" y="4716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sp>
        <p:nvSpPr>
          <p:cNvPr id="46" name="Ovale 45">
            <a:extLst>
              <a:ext uri="{FF2B5EF4-FFF2-40B4-BE49-F238E27FC236}">
                <a16:creationId xmlns:a16="http://schemas.microsoft.com/office/drawing/2014/main" id="{EA28EE7D-A068-4F06-8BE2-2C1A39A61C0D}"/>
              </a:ext>
            </a:extLst>
          </p:cNvPr>
          <p:cNvSpPr>
            <a:spLocks noChangeAspect="1"/>
          </p:cNvSpPr>
          <p:nvPr/>
        </p:nvSpPr>
        <p:spPr bwMode="auto">
          <a:xfrm>
            <a:off x="4716000" y="4346822"/>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pic>
        <p:nvPicPr>
          <p:cNvPr id="47" name="Immagine 46">
            <a:extLst>
              <a:ext uri="{FF2B5EF4-FFF2-40B4-BE49-F238E27FC236}">
                <a16:creationId xmlns:a16="http://schemas.microsoft.com/office/drawing/2014/main" id="{E4308A34-C2C2-4000-BFD8-8503C5846EFB}"/>
              </a:ext>
            </a:extLst>
          </p:cNvPr>
          <p:cNvPicPr>
            <a:picLocks noChangeAspect="1"/>
          </p:cNvPicPr>
          <p:nvPr/>
        </p:nvPicPr>
        <p:blipFill>
          <a:blip r:embed="rId6"/>
          <a:stretch>
            <a:fillRect/>
          </a:stretch>
        </p:blipFill>
        <p:spPr>
          <a:xfrm>
            <a:off x="3429569" y="7322453"/>
            <a:ext cx="119368" cy="108000"/>
          </a:xfrm>
          <a:prstGeom prst="rect">
            <a:avLst/>
          </a:prstGeom>
        </p:spPr>
      </p:pic>
      <p:pic>
        <p:nvPicPr>
          <p:cNvPr id="48" name="Immagine 47">
            <a:extLst>
              <a:ext uri="{FF2B5EF4-FFF2-40B4-BE49-F238E27FC236}">
                <a16:creationId xmlns:a16="http://schemas.microsoft.com/office/drawing/2014/main" id="{1369C171-7BE0-42CD-B4D6-B04FCB8E5305}"/>
              </a:ext>
            </a:extLst>
          </p:cNvPr>
          <p:cNvPicPr>
            <a:picLocks noChangeAspect="1"/>
          </p:cNvPicPr>
          <p:nvPr/>
        </p:nvPicPr>
        <p:blipFill>
          <a:blip r:embed="rId7"/>
          <a:stretch>
            <a:fillRect/>
          </a:stretch>
        </p:blipFill>
        <p:spPr>
          <a:xfrm>
            <a:off x="4596354" y="7324834"/>
            <a:ext cx="119368" cy="108000"/>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egnaposto contenuto 5">
            <a:extLst>
              <a:ext uri="{FF2B5EF4-FFF2-40B4-BE49-F238E27FC236}">
                <a16:creationId xmlns:a16="http://schemas.microsoft.com/office/drawing/2014/main" id="{56F21D3A-BC63-49FE-8286-38324F9BE613}"/>
              </a:ext>
            </a:extLst>
          </p:cNvPr>
          <p:cNvSpPr txBox="1">
            <a:spLocks/>
          </p:cNvSpPr>
          <p:nvPr/>
        </p:nvSpPr>
        <p:spPr bwMode="auto">
          <a:xfrm>
            <a:off x="2520000"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85725" algn="l">
              <a:spcBef>
                <a:spcPts val="200"/>
              </a:spcBef>
              <a:buFont typeface="Arial" pitchFamily="34" charset="0"/>
              <a:buChar char="•"/>
              <a:defRPr/>
            </a:pPr>
            <a:r>
              <a:rPr lang="it-IT" sz="900" kern="0" dirty="0">
                <a:solidFill>
                  <a:schemeClr val="tx1"/>
                </a:solidFill>
                <a:latin typeface="Myriad Pro" pitchFamily="34" charset="0"/>
                <a:cs typeface="Calibri" pitchFamily="34" charset="0"/>
              </a:rPr>
              <a:t>Descrizione del pulsante di selezione dei Dispositivi</a:t>
            </a: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marL="228600" lvl="0" indent="-228600" algn="l">
              <a:spcBef>
                <a:spcPts val="200"/>
              </a:spcBef>
              <a:buFontTx/>
              <a:buAutoNum type="arabicPeriod"/>
              <a:defRPr/>
            </a:pPr>
            <a:r>
              <a:rPr lang="it-IT" sz="900" b="0" kern="0" dirty="0">
                <a:solidFill>
                  <a:schemeClr val="tx1"/>
                </a:solidFill>
                <a:latin typeface="Myriad Pro" pitchFamily="34" charset="0"/>
                <a:cs typeface="Calibri" pitchFamily="34" charset="0"/>
              </a:rPr>
              <a:t>Indirizzo Modbus </a:t>
            </a:r>
            <a:r>
              <a:rPr lang="it-IT" sz="800" b="0" kern="0" dirty="0">
                <a:solidFill>
                  <a:schemeClr val="tx1"/>
                </a:solidFill>
                <a:latin typeface="Myriad Pro" pitchFamily="34" charset="0"/>
                <a:cs typeface="Calibri" pitchFamily="34" charset="0"/>
              </a:rPr>
              <a:t>(Indirizzo Modbus - Posizione per contatori con uscita impulsi o Indirizzo Modbus - Indicazione del tipo di dispositivo virtuale per la funzione Master/Slave)</a:t>
            </a:r>
            <a:endParaRPr lang="it-IT" sz="900" b="0" kern="0" dirty="0">
              <a:solidFill>
                <a:schemeClr val="tx1"/>
              </a:solidFill>
              <a:latin typeface="Myriad Pro" pitchFamily="34" charset="0"/>
              <a:cs typeface="Calibri" pitchFamily="34" charset="0"/>
            </a:endParaRPr>
          </a:p>
          <a:p>
            <a:pPr marL="228600" lvl="0" indent="-228600" algn="l">
              <a:spcBef>
                <a:spcPts val="200"/>
              </a:spcBef>
              <a:buFontTx/>
              <a:buAutoNum type="arabicPeriod"/>
              <a:defRPr/>
            </a:pPr>
            <a:r>
              <a:rPr lang="it-IT" sz="900" b="0" kern="0" dirty="0">
                <a:solidFill>
                  <a:schemeClr val="tx1"/>
                </a:solidFill>
                <a:latin typeface="Myriad Pro" pitchFamily="34" charset="0"/>
                <a:cs typeface="Calibri" pitchFamily="34" charset="0"/>
              </a:rPr>
              <a:t>Nome del Dispositivo</a:t>
            </a:r>
          </a:p>
          <a:p>
            <a:pPr marL="228600" lvl="0" indent="-228600" algn="l">
              <a:spcBef>
                <a:spcPts val="200"/>
              </a:spcBef>
              <a:buAutoNum type="arabicPeriod"/>
              <a:defRPr/>
            </a:pPr>
            <a:r>
              <a:rPr lang="it-IT" sz="900" b="0" dirty="0">
                <a:solidFill>
                  <a:schemeClr val="tx1"/>
                </a:solidFill>
                <a:latin typeface="Myriad Pro" pitchFamily="34" charset="0"/>
              </a:rPr>
              <a:t>Simbolo delle funzioni associate al dispositivo</a:t>
            </a:r>
            <a:endParaRPr lang="it-IT" sz="900" b="0" i="1" dirty="0">
              <a:solidFill>
                <a:schemeClr val="tx1"/>
              </a:solidFill>
              <a:latin typeface="Myriad Pro" pitchFamily="34" charset="0"/>
            </a:endParaRPr>
          </a:p>
          <a:p>
            <a:pPr marL="0" lvl="1" indent="447675" algn="l">
              <a:spcBef>
                <a:spcPts val="200"/>
              </a:spcBef>
              <a:buNone/>
              <a:defRPr/>
            </a:pPr>
            <a:r>
              <a:rPr lang="it-IT" sz="900" b="0" dirty="0">
                <a:solidFill>
                  <a:schemeClr val="tx1"/>
                </a:solidFill>
                <a:latin typeface="Myriad Pro" pitchFamily="34" charset="0"/>
              </a:rPr>
              <a:t>Misura</a:t>
            </a:r>
          </a:p>
          <a:p>
            <a:pPr marL="0" lvl="1" indent="447675" algn="l">
              <a:spcBef>
                <a:spcPts val="200"/>
              </a:spcBef>
              <a:buNone/>
              <a:defRPr/>
            </a:pPr>
            <a:endParaRPr lang="it-IT" sz="200" b="0" dirty="0">
              <a:solidFill>
                <a:schemeClr val="tx1"/>
              </a:solidFill>
              <a:latin typeface="Myriad Pro" pitchFamily="34" charset="0"/>
            </a:endParaRPr>
          </a:p>
          <a:p>
            <a:pPr marL="0" lvl="1" indent="447675" algn="l">
              <a:spcBef>
                <a:spcPts val="200"/>
              </a:spcBef>
              <a:buNone/>
              <a:defRPr/>
            </a:pPr>
            <a:r>
              <a:rPr lang="it-IT" sz="900" b="0" dirty="0">
                <a:solidFill>
                  <a:schemeClr val="tx1"/>
                </a:solidFill>
                <a:latin typeface="Myriad Pro" pitchFamily="34" charset="0"/>
              </a:rPr>
              <a:t>Stato</a:t>
            </a:r>
          </a:p>
          <a:p>
            <a:pPr marL="0" lvl="1" indent="447675" algn="l">
              <a:spcBef>
                <a:spcPts val="200"/>
              </a:spcBef>
              <a:buNone/>
              <a:defRPr/>
            </a:pPr>
            <a:endParaRPr lang="it-IT" sz="400" b="0" dirty="0">
              <a:solidFill>
                <a:schemeClr val="tx1"/>
              </a:solidFill>
              <a:latin typeface="Myriad Pro" pitchFamily="34" charset="0"/>
            </a:endParaRPr>
          </a:p>
          <a:p>
            <a:pPr marL="0" lvl="1" indent="447675" algn="l">
              <a:spcBef>
                <a:spcPts val="200"/>
              </a:spcBef>
              <a:buNone/>
              <a:defRPr/>
            </a:pPr>
            <a:r>
              <a:rPr lang="it-IT" sz="900" b="0" dirty="0">
                <a:solidFill>
                  <a:schemeClr val="tx1"/>
                </a:solidFill>
                <a:latin typeface="Myriad Pro" pitchFamily="34" charset="0"/>
              </a:rPr>
              <a:t>Comando</a:t>
            </a:r>
          </a:p>
          <a:p>
            <a:pPr marL="0" lvl="1" indent="447675" algn="l">
              <a:spcBef>
                <a:spcPts val="200"/>
              </a:spcBef>
              <a:buNone/>
              <a:defRPr/>
            </a:pPr>
            <a:endParaRPr lang="it-IT" sz="400" b="0" dirty="0">
              <a:solidFill>
                <a:schemeClr val="tx1"/>
              </a:solidFill>
              <a:latin typeface="Myriad Pro" pitchFamily="34" charset="0"/>
            </a:endParaRPr>
          </a:p>
          <a:p>
            <a:pPr marL="0" lvl="1" indent="447675" algn="l">
              <a:spcBef>
                <a:spcPts val="200"/>
              </a:spcBef>
              <a:buNone/>
              <a:defRPr/>
            </a:pPr>
            <a:r>
              <a:rPr lang="it-IT" sz="900" b="0" dirty="0">
                <a:solidFill>
                  <a:schemeClr val="tx1"/>
                </a:solidFill>
                <a:latin typeface="Myriad Pro" pitchFamily="34" charset="0"/>
              </a:rPr>
              <a:t>Funzionalità di collegamento</a:t>
            </a:r>
          </a:p>
          <a:p>
            <a:pPr marL="228600" lvl="0" indent="-228600" algn="l">
              <a:spcBef>
                <a:spcPts val="200"/>
              </a:spcBef>
              <a:buFontTx/>
              <a:buAutoNum type="arabicPeriod"/>
              <a:defRPr/>
            </a:pPr>
            <a:r>
              <a:rPr lang="it-IT" sz="900" b="0" dirty="0">
                <a:solidFill>
                  <a:schemeClr val="tx1"/>
                </a:solidFill>
                <a:latin typeface="Myriad Pro" pitchFamily="34" charset="0"/>
              </a:rPr>
              <a:t>Questo simbolo appare solo se il dispositivo integrali la funzione di stato relativa a un dispositivo di protezione e mostra lo stato dell'interruttore</a:t>
            </a:r>
          </a:p>
          <a:p>
            <a:pPr marL="685800" lvl="1" indent="-228600" algn="l">
              <a:spcBef>
                <a:spcPts val="200"/>
              </a:spcBef>
              <a:buNone/>
              <a:defRPr/>
            </a:pPr>
            <a:r>
              <a:rPr lang="it-IT" sz="900" b="0" dirty="0">
                <a:solidFill>
                  <a:schemeClr val="tx1"/>
                </a:solidFill>
                <a:latin typeface="Myriad Pro" pitchFamily="34" charset="0"/>
              </a:rPr>
              <a:t>Aperto</a:t>
            </a:r>
          </a:p>
          <a:p>
            <a:pPr marL="685800" lvl="1" indent="-228600" algn="l">
              <a:spcBef>
                <a:spcPts val="200"/>
              </a:spcBef>
              <a:buNone/>
              <a:defRPr/>
            </a:pPr>
            <a:r>
              <a:rPr lang="it-IT" sz="900" b="0" dirty="0">
                <a:solidFill>
                  <a:schemeClr val="tx1"/>
                </a:solidFill>
                <a:latin typeface="Myriad Pro" pitchFamily="34" charset="0"/>
              </a:rPr>
              <a:t>Chiuso</a:t>
            </a:r>
          </a:p>
          <a:p>
            <a:pPr marL="685800" lvl="1" indent="-228600" algn="l">
              <a:spcBef>
                <a:spcPts val="200"/>
              </a:spcBef>
              <a:buNone/>
              <a:defRPr/>
            </a:pPr>
            <a:r>
              <a:rPr lang="it-IT" sz="900" b="0" dirty="0">
                <a:solidFill>
                  <a:schemeClr val="tx1"/>
                </a:solidFill>
                <a:latin typeface="Myriad Pro" pitchFamily="34" charset="0"/>
              </a:rPr>
              <a:t>Scattato</a:t>
            </a:r>
          </a:p>
          <a:p>
            <a:pPr marL="228600" lvl="0" indent="-228600" algn="l">
              <a:spcBef>
                <a:spcPts val="200"/>
              </a:spcBef>
              <a:buFontTx/>
              <a:buAutoNum type="arabicPeriod"/>
              <a:defRPr/>
            </a:pPr>
            <a:r>
              <a:rPr lang="it-IT" sz="900" b="0" dirty="0">
                <a:solidFill>
                  <a:schemeClr val="tx1"/>
                </a:solidFill>
                <a:latin typeface="Myriad Pro" pitchFamily="34" charset="0"/>
              </a:rPr>
              <a:t>Stato della comunicazione</a:t>
            </a:r>
          </a:p>
          <a:p>
            <a:pPr marL="0" lvl="1" indent="447675" algn="l">
              <a:spcBef>
                <a:spcPts val="200"/>
              </a:spcBef>
              <a:buNone/>
              <a:defRPr/>
            </a:pPr>
            <a:r>
              <a:rPr lang="it-IT" sz="900" b="0" dirty="0">
                <a:solidFill>
                  <a:schemeClr val="tx1"/>
                </a:solidFill>
                <a:latin typeface="Myriad Pro" pitchFamily="34" charset="0"/>
              </a:rPr>
              <a:t>On</a:t>
            </a:r>
          </a:p>
          <a:p>
            <a:pPr marL="0" lvl="1" indent="447675" algn="l">
              <a:spcBef>
                <a:spcPts val="200"/>
              </a:spcBef>
              <a:buNone/>
              <a:defRPr/>
            </a:pPr>
            <a:r>
              <a:rPr lang="it-IT" sz="900" b="0" dirty="0">
                <a:solidFill>
                  <a:schemeClr val="tx1"/>
                </a:solidFill>
                <a:latin typeface="Myriad Pro" pitchFamily="34" charset="0"/>
              </a:rPr>
              <a:t>Off</a:t>
            </a:r>
          </a:p>
          <a:p>
            <a:pPr marL="0" lvl="1" indent="447675" algn="l">
              <a:spcBef>
                <a:spcPts val="200"/>
              </a:spcBef>
              <a:buNone/>
              <a:defRPr/>
            </a:pPr>
            <a:r>
              <a:rPr lang="it-IT" sz="900" b="0" dirty="0">
                <a:solidFill>
                  <a:schemeClr val="tx1"/>
                </a:solidFill>
                <a:latin typeface="Myriad Pro" pitchFamily="34" charset="0"/>
              </a:rPr>
              <a:t>Errore di comunicazione </a:t>
            </a:r>
          </a:p>
        </p:txBody>
      </p:sp>
      <p:grpSp>
        <p:nvGrpSpPr>
          <p:cNvPr id="2" name="Gruppo 1">
            <a:extLst>
              <a:ext uri="{FF2B5EF4-FFF2-40B4-BE49-F238E27FC236}">
                <a16:creationId xmlns:a16="http://schemas.microsoft.com/office/drawing/2014/main" id="{549F628C-004C-4016-B963-5F1144DA971F}"/>
              </a:ext>
            </a:extLst>
          </p:cNvPr>
          <p:cNvGrpSpPr/>
          <p:nvPr/>
        </p:nvGrpSpPr>
        <p:grpSpPr>
          <a:xfrm>
            <a:off x="2842950" y="4722416"/>
            <a:ext cx="170250" cy="1145763"/>
            <a:chOff x="2842950" y="4640528"/>
            <a:chExt cx="170250" cy="1145763"/>
          </a:xfrm>
        </p:grpSpPr>
        <p:pic>
          <p:nvPicPr>
            <p:cNvPr id="27" name="Picture 2" descr="C:\Users\enrico diani\Desktop\Segni grafici\Icons-measure-new-set\background-red\FAULT.png">
              <a:extLst>
                <a:ext uri="{FF2B5EF4-FFF2-40B4-BE49-F238E27FC236}">
                  <a16:creationId xmlns:a16="http://schemas.microsoft.com/office/drawing/2014/main" id="{9A9BCE91-6BB9-4812-834A-DD6F7F5ACD08}"/>
                </a:ext>
              </a:extLst>
            </p:cNvPr>
            <p:cNvPicPr>
              <a:picLocks noChangeAspect="1" noChangeArrowheads="1"/>
            </p:cNvPicPr>
            <p:nvPr/>
          </p:nvPicPr>
          <p:blipFill>
            <a:blip r:embed="rId3" cstate="print"/>
            <a:srcRect/>
            <a:stretch>
              <a:fillRect/>
            </a:stretch>
          </p:blipFill>
          <p:spPr bwMode="auto">
            <a:xfrm>
              <a:off x="2844000" y="4977767"/>
              <a:ext cx="169200" cy="169200"/>
            </a:xfrm>
            <a:prstGeom prst="rect">
              <a:avLst/>
            </a:prstGeom>
            <a:noFill/>
          </p:spPr>
        </p:pic>
        <p:pic>
          <p:nvPicPr>
            <p:cNvPr id="28" name="Picture 3" descr="C:\Users\enrico diani\Desktop\Segni grafici\Icons-measure-new-set\background-red\OFF.png">
              <a:extLst>
                <a:ext uri="{FF2B5EF4-FFF2-40B4-BE49-F238E27FC236}">
                  <a16:creationId xmlns:a16="http://schemas.microsoft.com/office/drawing/2014/main" id="{73196D14-7C1C-4EA8-9A46-09C01CB46790}"/>
                </a:ext>
              </a:extLst>
            </p:cNvPr>
            <p:cNvPicPr>
              <a:picLocks noChangeAspect="1" noChangeArrowheads="1"/>
            </p:cNvPicPr>
            <p:nvPr/>
          </p:nvPicPr>
          <p:blipFill>
            <a:blip r:embed="rId4" cstate="print"/>
            <a:srcRect/>
            <a:stretch>
              <a:fillRect/>
            </a:stretch>
          </p:blipFill>
          <p:spPr bwMode="auto">
            <a:xfrm>
              <a:off x="2844000" y="4807291"/>
              <a:ext cx="169200" cy="169200"/>
            </a:xfrm>
            <a:prstGeom prst="rect">
              <a:avLst/>
            </a:prstGeom>
            <a:noFill/>
          </p:spPr>
        </p:pic>
        <p:pic>
          <p:nvPicPr>
            <p:cNvPr id="29" name="Picture 4" descr="C:\Users\enrico diani\Desktop\Segni grafici\Icons-measure-new-set\background-red\ON.png">
              <a:extLst>
                <a:ext uri="{FF2B5EF4-FFF2-40B4-BE49-F238E27FC236}">
                  <a16:creationId xmlns:a16="http://schemas.microsoft.com/office/drawing/2014/main" id="{08DCB44E-96DD-45AE-8ED5-B3EBCE934CFB}"/>
                </a:ext>
              </a:extLst>
            </p:cNvPr>
            <p:cNvPicPr>
              <a:picLocks noChangeAspect="1" noChangeArrowheads="1"/>
            </p:cNvPicPr>
            <p:nvPr/>
          </p:nvPicPr>
          <p:blipFill>
            <a:blip r:embed="rId5" cstate="print"/>
            <a:srcRect/>
            <a:stretch>
              <a:fillRect/>
            </a:stretch>
          </p:blipFill>
          <p:spPr bwMode="auto">
            <a:xfrm>
              <a:off x="2842950" y="4640528"/>
              <a:ext cx="169200" cy="169200"/>
            </a:xfrm>
            <a:prstGeom prst="rect">
              <a:avLst/>
            </a:prstGeom>
            <a:noFill/>
          </p:spPr>
        </p:pic>
        <p:pic>
          <p:nvPicPr>
            <p:cNvPr id="30" name="Picture 4">
              <a:extLst>
                <a:ext uri="{FF2B5EF4-FFF2-40B4-BE49-F238E27FC236}">
                  <a16:creationId xmlns:a16="http://schemas.microsoft.com/office/drawing/2014/main" id="{F8DE5B9D-2100-4630-A446-7A7938E44792}"/>
                </a:ext>
              </a:extLst>
            </p:cNvPr>
            <p:cNvPicPr>
              <a:picLocks noChangeAspect="1" noChangeArrowheads="1"/>
            </p:cNvPicPr>
            <p:nvPr/>
          </p:nvPicPr>
          <p:blipFill>
            <a:blip r:embed="rId6" cstate="print"/>
            <a:srcRect/>
            <a:stretch>
              <a:fillRect/>
            </a:stretch>
          </p:blipFill>
          <p:spPr bwMode="auto">
            <a:xfrm>
              <a:off x="2844000" y="5294278"/>
              <a:ext cx="161280" cy="144000"/>
            </a:xfrm>
            <a:prstGeom prst="roundRect">
              <a:avLst/>
            </a:prstGeom>
            <a:noFill/>
            <a:ln w="9525">
              <a:noFill/>
              <a:miter lim="800000"/>
              <a:headEnd/>
              <a:tailEnd/>
            </a:ln>
          </p:spPr>
        </p:pic>
        <p:pic>
          <p:nvPicPr>
            <p:cNvPr id="31" name="Picture 6">
              <a:extLst>
                <a:ext uri="{FF2B5EF4-FFF2-40B4-BE49-F238E27FC236}">
                  <a16:creationId xmlns:a16="http://schemas.microsoft.com/office/drawing/2014/main" id="{A1716E39-6A80-4E92-8731-FAFDEEE1D761}"/>
                </a:ext>
              </a:extLst>
            </p:cNvPr>
            <p:cNvPicPr>
              <a:picLocks noChangeAspect="1" noChangeArrowheads="1"/>
            </p:cNvPicPr>
            <p:nvPr/>
          </p:nvPicPr>
          <p:blipFill>
            <a:blip r:embed="rId7" cstate="print"/>
            <a:srcRect/>
            <a:stretch>
              <a:fillRect/>
            </a:stretch>
          </p:blipFill>
          <p:spPr bwMode="auto">
            <a:xfrm>
              <a:off x="2844000" y="5467021"/>
              <a:ext cx="155077" cy="144000"/>
            </a:xfrm>
            <a:prstGeom prst="roundRect">
              <a:avLst/>
            </a:prstGeom>
            <a:noFill/>
            <a:ln w="9525">
              <a:noFill/>
              <a:miter lim="800000"/>
              <a:headEnd/>
              <a:tailEnd/>
            </a:ln>
          </p:spPr>
        </p:pic>
        <p:pic>
          <p:nvPicPr>
            <p:cNvPr id="32" name="Picture 3">
              <a:extLst>
                <a:ext uri="{FF2B5EF4-FFF2-40B4-BE49-F238E27FC236}">
                  <a16:creationId xmlns:a16="http://schemas.microsoft.com/office/drawing/2014/main" id="{B9A9AE0F-84F7-429B-BD15-28F639CDE50E}"/>
                </a:ext>
              </a:extLst>
            </p:cNvPr>
            <p:cNvPicPr>
              <a:picLocks noChangeAspect="1" noChangeArrowheads="1"/>
            </p:cNvPicPr>
            <p:nvPr/>
          </p:nvPicPr>
          <p:blipFill>
            <a:blip r:embed="rId8" cstate="print"/>
            <a:srcRect/>
            <a:stretch>
              <a:fillRect/>
            </a:stretch>
          </p:blipFill>
          <p:spPr bwMode="auto">
            <a:xfrm>
              <a:off x="2844001" y="5642291"/>
              <a:ext cx="165333" cy="144000"/>
            </a:xfrm>
            <a:prstGeom prst="roundRect">
              <a:avLst/>
            </a:prstGeom>
            <a:noFill/>
            <a:ln w="9525">
              <a:noFill/>
              <a:miter lim="800000"/>
              <a:headEnd/>
              <a:tailEnd/>
            </a:ln>
          </p:spPr>
        </p:pic>
      </p:grpSp>
      <p:pic>
        <p:nvPicPr>
          <p:cNvPr id="33" name="Picture 5">
            <a:extLst>
              <a:ext uri="{FF2B5EF4-FFF2-40B4-BE49-F238E27FC236}">
                <a16:creationId xmlns:a16="http://schemas.microsoft.com/office/drawing/2014/main" id="{46B1BDBF-3822-4B16-A397-7CA3422756F8}"/>
              </a:ext>
            </a:extLst>
          </p:cNvPr>
          <p:cNvPicPr>
            <a:picLocks noChangeAspect="1" noChangeArrowheads="1"/>
          </p:cNvPicPr>
          <p:nvPr/>
        </p:nvPicPr>
        <p:blipFill>
          <a:blip r:embed="rId9" cstate="print"/>
          <a:srcRect/>
          <a:stretch>
            <a:fillRect/>
          </a:stretch>
        </p:blipFill>
        <p:spPr bwMode="auto">
          <a:xfrm>
            <a:off x="2844000" y="3847590"/>
            <a:ext cx="168188" cy="234000"/>
          </a:xfrm>
          <a:prstGeom prst="roundRect">
            <a:avLst/>
          </a:prstGeom>
          <a:noFill/>
          <a:ln w="9525">
            <a:noFill/>
            <a:miter lim="800000"/>
            <a:headEnd/>
            <a:tailEnd/>
          </a:ln>
        </p:spPr>
      </p:pic>
      <p:pic>
        <p:nvPicPr>
          <p:cNvPr id="34" name="Picture 6">
            <a:extLst>
              <a:ext uri="{FF2B5EF4-FFF2-40B4-BE49-F238E27FC236}">
                <a16:creationId xmlns:a16="http://schemas.microsoft.com/office/drawing/2014/main" id="{02BCB895-DB92-4F64-8BAA-F993FC00650A}"/>
              </a:ext>
            </a:extLst>
          </p:cNvPr>
          <p:cNvPicPr>
            <a:picLocks noChangeAspect="1" noChangeArrowheads="1"/>
          </p:cNvPicPr>
          <p:nvPr/>
        </p:nvPicPr>
        <p:blipFill>
          <a:blip r:embed="rId10" cstate="print"/>
          <a:srcRect/>
          <a:stretch>
            <a:fillRect/>
          </a:stretch>
        </p:blipFill>
        <p:spPr bwMode="auto">
          <a:xfrm>
            <a:off x="2844000" y="3620790"/>
            <a:ext cx="170357" cy="190800"/>
          </a:xfrm>
          <a:prstGeom prst="roundRect">
            <a:avLst/>
          </a:prstGeom>
          <a:noFill/>
          <a:ln w="9525">
            <a:noFill/>
            <a:miter lim="800000"/>
            <a:headEnd/>
            <a:tailEnd/>
          </a:ln>
        </p:spPr>
      </p:pic>
      <p:pic>
        <p:nvPicPr>
          <p:cNvPr id="35" name="Picture 7">
            <a:extLst>
              <a:ext uri="{FF2B5EF4-FFF2-40B4-BE49-F238E27FC236}">
                <a16:creationId xmlns:a16="http://schemas.microsoft.com/office/drawing/2014/main" id="{933812C8-7FF1-4408-B6D6-6FE673C9CAF2}"/>
              </a:ext>
            </a:extLst>
          </p:cNvPr>
          <p:cNvPicPr>
            <a:picLocks noChangeAspect="1" noChangeArrowheads="1"/>
          </p:cNvPicPr>
          <p:nvPr/>
        </p:nvPicPr>
        <p:blipFill>
          <a:blip r:embed="rId11" cstate="print"/>
          <a:srcRect/>
          <a:stretch>
            <a:fillRect/>
          </a:stretch>
        </p:blipFill>
        <p:spPr bwMode="auto">
          <a:xfrm>
            <a:off x="2844000" y="3411990"/>
            <a:ext cx="169200" cy="169200"/>
          </a:xfrm>
          <a:prstGeom prst="roundRect">
            <a:avLst/>
          </a:prstGeom>
          <a:noFill/>
          <a:ln w="9525">
            <a:noFill/>
            <a:miter lim="800000"/>
            <a:headEnd/>
            <a:tailEnd/>
          </a:ln>
        </p:spPr>
      </p:pic>
      <p:pic>
        <p:nvPicPr>
          <p:cNvPr id="36" name="Immagine 35">
            <a:extLst>
              <a:ext uri="{FF2B5EF4-FFF2-40B4-BE49-F238E27FC236}">
                <a16:creationId xmlns:a16="http://schemas.microsoft.com/office/drawing/2014/main" id="{59590069-FD0D-4042-A983-942BF95E3863}"/>
              </a:ext>
            </a:extLst>
          </p:cNvPr>
          <p:cNvPicPr>
            <a:picLocks noChangeAspect="1"/>
          </p:cNvPicPr>
          <p:nvPr/>
        </p:nvPicPr>
        <p:blipFill>
          <a:blip r:embed="rId12"/>
          <a:stretch>
            <a:fillRect/>
          </a:stretch>
        </p:blipFill>
        <p:spPr>
          <a:xfrm>
            <a:off x="2844000" y="4111987"/>
            <a:ext cx="169200" cy="169200"/>
          </a:xfrm>
          <a:prstGeom prst="roundRect">
            <a:avLst/>
          </a:prstGeom>
          <a:noFill/>
          <a:ln w="9525">
            <a:noFill/>
            <a:miter lim="800000"/>
            <a:headEnd/>
            <a:tailEnd/>
          </a:ln>
        </p:spPr>
      </p:pic>
      <p:pic>
        <p:nvPicPr>
          <p:cNvPr id="37" name="Immagine 36">
            <a:extLst>
              <a:ext uri="{FF2B5EF4-FFF2-40B4-BE49-F238E27FC236}">
                <a16:creationId xmlns:a16="http://schemas.microsoft.com/office/drawing/2014/main" id="{D3EAD0EC-7B38-4DD2-8CDD-5950896F2E5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988000" y="1764000"/>
            <a:ext cx="2175002" cy="522000"/>
          </a:xfrm>
          <a:prstGeom prst="rect">
            <a:avLst/>
          </a:prstGeom>
        </p:spPr>
      </p:pic>
      <p:sp>
        <p:nvSpPr>
          <p:cNvPr id="59" name="CasellaDiTesto 20">
            <a:extLst>
              <a:ext uri="{FF2B5EF4-FFF2-40B4-BE49-F238E27FC236}">
                <a16:creationId xmlns:a16="http://schemas.microsoft.com/office/drawing/2014/main" id="{5408CA55-22CB-4D89-BC6E-1EE2A831B611}"/>
              </a:ext>
            </a:extLst>
          </p:cNvPr>
          <p:cNvSpPr txBox="1">
            <a:spLocks noChangeArrowheads="1"/>
          </p:cNvSpPr>
          <p:nvPr/>
        </p:nvSpPr>
        <p:spPr bwMode="auto">
          <a:xfrm>
            <a:off x="2575780" y="1768111"/>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2</a:t>
            </a:r>
          </a:p>
        </p:txBody>
      </p:sp>
      <p:sp>
        <p:nvSpPr>
          <p:cNvPr id="60" name="CasellaDiTesto 20">
            <a:extLst>
              <a:ext uri="{FF2B5EF4-FFF2-40B4-BE49-F238E27FC236}">
                <a16:creationId xmlns:a16="http://schemas.microsoft.com/office/drawing/2014/main" id="{B086A063-23B1-4958-9061-D9FB6B7C2E6D}"/>
              </a:ext>
            </a:extLst>
          </p:cNvPr>
          <p:cNvSpPr txBox="1">
            <a:spLocks noChangeArrowheads="1"/>
          </p:cNvSpPr>
          <p:nvPr/>
        </p:nvSpPr>
        <p:spPr bwMode="auto">
          <a:xfrm>
            <a:off x="2575780" y="2028461"/>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1</a:t>
            </a:r>
          </a:p>
        </p:txBody>
      </p:sp>
      <p:cxnSp>
        <p:nvCxnSpPr>
          <p:cNvPr id="61" name="Connettore 1 38">
            <a:extLst>
              <a:ext uri="{FF2B5EF4-FFF2-40B4-BE49-F238E27FC236}">
                <a16:creationId xmlns:a16="http://schemas.microsoft.com/office/drawing/2014/main" id="{8D3A7B27-867C-43F4-82FA-FD8C4D1C305A}"/>
              </a:ext>
            </a:extLst>
          </p:cNvPr>
          <p:cNvCxnSpPr/>
          <p:nvPr/>
        </p:nvCxnSpPr>
        <p:spPr>
          <a:xfrm>
            <a:off x="2762561" y="21509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62" name="Connettore 1 39">
            <a:extLst>
              <a:ext uri="{FF2B5EF4-FFF2-40B4-BE49-F238E27FC236}">
                <a16:creationId xmlns:a16="http://schemas.microsoft.com/office/drawing/2014/main" id="{7D4971C5-ED18-4CD7-A72C-D7479C078EFE}"/>
              </a:ext>
            </a:extLst>
          </p:cNvPr>
          <p:cNvCxnSpPr/>
          <p:nvPr/>
        </p:nvCxnSpPr>
        <p:spPr>
          <a:xfrm rot="5400000">
            <a:off x="4495787" y="23668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63" name="Connettore 1 40">
            <a:extLst>
              <a:ext uri="{FF2B5EF4-FFF2-40B4-BE49-F238E27FC236}">
                <a16:creationId xmlns:a16="http://schemas.microsoft.com/office/drawing/2014/main" id="{EAB371D0-835F-4032-8D63-32D13B05B307}"/>
              </a:ext>
            </a:extLst>
          </p:cNvPr>
          <p:cNvCxnSpPr/>
          <p:nvPr/>
        </p:nvCxnSpPr>
        <p:spPr>
          <a:xfrm rot="5400000">
            <a:off x="4194797" y="23668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64" name="CasellaDiTesto 17">
            <a:extLst>
              <a:ext uri="{FF2B5EF4-FFF2-40B4-BE49-F238E27FC236}">
                <a16:creationId xmlns:a16="http://schemas.microsoft.com/office/drawing/2014/main" id="{B07FF4D3-87FA-4DC0-977F-6BAA40F25FEE}"/>
              </a:ext>
            </a:extLst>
          </p:cNvPr>
          <p:cNvSpPr txBox="1">
            <a:spLocks noChangeArrowheads="1"/>
          </p:cNvSpPr>
          <p:nvPr/>
        </p:nvSpPr>
        <p:spPr bwMode="auto">
          <a:xfrm>
            <a:off x="4530712" y="2458901"/>
            <a:ext cx="130175"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4</a:t>
            </a:r>
          </a:p>
        </p:txBody>
      </p:sp>
      <p:sp>
        <p:nvSpPr>
          <p:cNvPr id="65" name="CasellaDiTesto 17">
            <a:extLst>
              <a:ext uri="{FF2B5EF4-FFF2-40B4-BE49-F238E27FC236}">
                <a16:creationId xmlns:a16="http://schemas.microsoft.com/office/drawing/2014/main" id="{FE09406D-E42E-40C5-94C9-D4802AAF5E56}"/>
              </a:ext>
            </a:extLst>
          </p:cNvPr>
          <p:cNvSpPr txBox="1">
            <a:spLocks noChangeArrowheads="1"/>
          </p:cNvSpPr>
          <p:nvPr/>
        </p:nvSpPr>
        <p:spPr bwMode="auto">
          <a:xfrm>
            <a:off x="4229722" y="2458901"/>
            <a:ext cx="130175"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5</a:t>
            </a:r>
          </a:p>
        </p:txBody>
      </p:sp>
      <p:cxnSp>
        <p:nvCxnSpPr>
          <p:cNvPr id="66" name="Connettore 1 43">
            <a:extLst>
              <a:ext uri="{FF2B5EF4-FFF2-40B4-BE49-F238E27FC236}">
                <a16:creationId xmlns:a16="http://schemas.microsoft.com/office/drawing/2014/main" id="{A9E182A3-41CC-49E8-A1A7-115B830CEDC4}"/>
              </a:ext>
            </a:extLst>
          </p:cNvPr>
          <p:cNvCxnSpPr/>
          <p:nvPr/>
        </p:nvCxnSpPr>
        <p:spPr>
          <a:xfrm>
            <a:off x="2762561" y="18842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67" name="CasellaDiTesto 17">
            <a:extLst>
              <a:ext uri="{FF2B5EF4-FFF2-40B4-BE49-F238E27FC236}">
                <a16:creationId xmlns:a16="http://schemas.microsoft.com/office/drawing/2014/main" id="{7C8F0B1C-6EBF-4B05-95CF-9D9307C8A578}"/>
              </a:ext>
            </a:extLst>
          </p:cNvPr>
          <p:cNvSpPr txBox="1">
            <a:spLocks noChangeArrowheads="1"/>
          </p:cNvSpPr>
          <p:nvPr/>
        </p:nvSpPr>
        <p:spPr bwMode="auto">
          <a:xfrm>
            <a:off x="4385471" y="1403054"/>
            <a:ext cx="130175"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3</a:t>
            </a:r>
          </a:p>
        </p:txBody>
      </p:sp>
      <p:cxnSp>
        <p:nvCxnSpPr>
          <p:cNvPr id="68" name="Connettore 1 45">
            <a:extLst>
              <a:ext uri="{FF2B5EF4-FFF2-40B4-BE49-F238E27FC236}">
                <a16:creationId xmlns:a16="http://schemas.microsoft.com/office/drawing/2014/main" id="{8E2E1C1A-435E-4868-894E-7E57123F6F56}"/>
              </a:ext>
            </a:extLst>
          </p:cNvPr>
          <p:cNvCxnSpPr/>
          <p:nvPr/>
        </p:nvCxnSpPr>
        <p:spPr>
          <a:xfrm rot="5400000">
            <a:off x="4350546" y="1742779"/>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egnaposto contenuto 5">
            <a:extLst>
              <a:ext uri="{FF2B5EF4-FFF2-40B4-BE49-F238E27FC236}">
                <a16:creationId xmlns:a16="http://schemas.microsoft.com/office/drawing/2014/main" id="{2ED1EBEA-5006-4A38-A15A-F1A45EDC8640}"/>
              </a:ext>
            </a:extLst>
          </p:cNvPr>
          <p:cNvSpPr txBox="1">
            <a:spLocks/>
          </p:cNvSpPr>
          <p:nvPr/>
        </p:nvSpPr>
        <p:spPr bwMode="auto">
          <a:xfrm>
            <a:off x="2520000" y="1173480"/>
            <a:ext cx="3971925"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indent="-457200" algn="l">
              <a:spcBef>
                <a:spcPts val="200"/>
              </a:spcBef>
            </a:pPr>
            <a:r>
              <a:rPr lang="it-IT" sz="900" dirty="0">
                <a:solidFill>
                  <a:srgbClr val="146BBA"/>
                </a:solidFill>
                <a:latin typeface="Myriad Pro" pitchFamily="34" charset="0"/>
              </a:rPr>
              <a:t>8.2.2</a:t>
            </a:r>
            <a:r>
              <a:rPr lang="it-IT" sz="900" dirty="0">
                <a:solidFill>
                  <a:srgbClr val="F56600"/>
                </a:solidFill>
                <a:latin typeface="Myriad Pro" pitchFamily="34" charset="0"/>
              </a:rPr>
              <a:t> </a:t>
            </a:r>
            <a:r>
              <a:rPr lang="it-IT" sz="900" dirty="0">
                <a:solidFill>
                  <a:schemeClr val="tx1"/>
                </a:solidFill>
                <a:latin typeface="Myriad Pro" pitchFamily="34" charset="0"/>
              </a:rPr>
              <a:t>Consumi: info &amp; </a:t>
            </a:r>
            <a:r>
              <a:rPr lang="it-IT" sz="900" dirty="0" err="1">
                <a:solidFill>
                  <a:schemeClr val="tx1"/>
                </a:solidFill>
                <a:latin typeface="Myriad Pro" pitchFamily="34" charset="0"/>
              </a:rPr>
              <a:t>diagrm</a:t>
            </a:r>
            <a:r>
              <a:rPr lang="it-IT" sz="900" dirty="0">
                <a:solidFill>
                  <a:schemeClr val="tx1"/>
                </a:solidFill>
                <a:latin typeface="Myriad Pro" pitchFamily="34" charset="0"/>
              </a:rPr>
              <a:t>.</a:t>
            </a:r>
          </a:p>
          <a:p>
            <a:pPr algn="l">
              <a:spcBef>
                <a:spcPts val="200"/>
              </a:spcBef>
              <a:tabLst>
                <a:tab pos="1257300" algn="l"/>
              </a:tabLst>
            </a:pPr>
            <a:endParaRPr lang="it-IT" sz="900" dirty="0">
              <a:solidFill>
                <a:srgbClr val="D20000"/>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r>
              <a:rPr lang="it-IT" sz="900" b="0" dirty="0">
                <a:solidFill>
                  <a:schemeClr val="tx1"/>
                </a:solidFill>
                <a:latin typeface="Myriad Pro" pitchFamily="34" charset="0"/>
              </a:rPr>
              <a:t>Nella home page </a:t>
            </a:r>
          </a:p>
          <a:p>
            <a:pPr marL="88900" lvl="0" indent="-88900" algn="l">
              <a:spcBef>
                <a:spcPts val="200"/>
              </a:spcBef>
              <a:defRPr/>
            </a:pPr>
            <a:r>
              <a:rPr lang="it-IT" sz="900" kern="0" dirty="0">
                <a:solidFill>
                  <a:schemeClr val="tx1"/>
                </a:solidFill>
                <a:latin typeface="Myriad Pro" pitchFamily="34" charset="0"/>
                <a:cs typeface="Calibri" pitchFamily="34" charset="0"/>
              </a:rPr>
              <a:t>1.</a:t>
            </a:r>
            <a:r>
              <a:rPr lang="it-IT" sz="900" b="0" kern="0" dirty="0">
                <a:solidFill>
                  <a:schemeClr val="tx1"/>
                </a:solidFill>
                <a:latin typeface="Myriad Pro" pitchFamily="34" charset="0"/>
                <a:cs typeface="Calibri" pitchFamily="34" charset="0"/>
              </a:rPr>
              <a:t> Cliccare su “Consumi”</a:t>
            </a:r>
          </a:p>
          <a:p>
            <a:pPr lvl="0" algn="l">
              <a:spcBef>
                <a:spcPts val="200"/>
              </a:spcBef>
              <a:defRPr/>
            </a:pPr>
            <a:r>
              <a:rPr lang="it-IT" sz="900" b="0" kern="0" dirty="0">
                <a:solidFill>
                  <a:schemeClr val="tx1"/>
                </a:solidFill>
                <a:latin typeface="Myriad Pro" pitchFamily="34" charset="0"/>
                <a:cs typeface="Calibri" pitchFamily="34" charset="0"/>
              </a:rPr>
              <a:t>Viene visualizzata la pagina consumi</a:t>
            </a: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r>
              <a:rPr lang="it-IT" sz="900" b="0" kern="0" dirty="0">
                <a:solidFill>
                  <a:schemeClr val="tx1"/>
                </a:solidFill>
                <a:latin typeface="Myriad Pro" pitchFamily="34" charset="0"/>
                <a:cs typeface="Calibri" pitchFamily="34" charset="0"/>
              </a:rPr>
              <a:t>Sono disponibili 5 pagine di visualizzazione dei dati:</a:t>
            </a:r>
          </a:p>
          <a:p>
            <a:pPr lvl="0" indent="88900" algn="l">
              <a:spcBef>
                <a:spcPts val="200"/>
              </a:spcBef>
              <a:buClr>
                <a:schemeClr val="tx1"/>
              </a:buClr>
              <a:buFont typeface="Arial" pitchFamily="34" charset="0"/>
              <a:buChar char="•"/>
              <a:defRPr/>
            </a:pPr>
            <a:r>
              <a:rPr lang="it-IT" sz="900" b="0" kern="0" dirty="0">
                <a:solidFill>
                  <a:srgbClr val="146BBA"/>
                </a:solidFill>
                <a:latin typeface="Myriad Pro" pitchFamily="34" charset="0"/>
                <a:cs typeface="Calibri" pitchFamily="34" charset="0"/>
              </a:rPr>
              <a:t>Totale</a:t>
            </a:r>
            <a:r>
              <a:rPr lang="it-IT" sz="900" b="0" kern="0" dirty="0">
                <a:solidFill>
                  <a:srgbClr val="ED1C24"/>
                </a:solidFill>
                <a:latin typeface="Myriad Pro" pitchFamily="34" charset="0"/>
                <a:cs typeface="Calibri" pitchFamily="34" charset="0"/>
              </a:rPr>
              <a:t> </a:t>
            </a:r>
            <a:r>
              <a:rPr lang="it-IT" sz="800" b="0" kern="0" dirty="0">
                <a:solidFill>
                  <a:schemeClr val="tx1"/>
                </a:solidFill>
                <a:latin typeface="Myriad Pro" pitchFamily="34" charset="0"/>
                <a:cs typeface="Calibri" pitchFamily="34" charset="0"/>
              </a:rPr>
              <a:t>(Consumi di tutta l’installazione)</a:t>
            </a:r>
            <a:endParaRPr lang="it-IT" sz="900" b="0" kern="0" dirty="0">
              <a:solidFill>
                <a:schemeClr val="tx1"/>
              </a:solidFill>
              <a:latin typeface="Myriad Pro" pitchFamily="34" charset="0"/>
              <a:cs typeface="Calibri" pitchFamily="34" charset="0"/>
            </a:endParaRPr>
          </a:p>
          <a:p>
            <a:pPr lvl="0" indent="88900" algn="l">
              <a:spcBef>
                <a:spcPts val="200"/>
              </a:spcBef>
              <a:buClr>
                <a:schemeClr val="tx1"/>
              </a:buClr>
              <a:buFont typeface="Arial" pitchFamily="34" charset="0"/>
              <a:buChar char="•"/>
              <a:defRPr/>
            </a:pPr>
            <a:r>
              <a:rPr lang="it-IT" sz="900" b="0" kern="0" dirty="0">
                <a:solidFill>
                  <a:srgbClr val="146BBA"/>
                </a:solidFill>
                <a:latin typeface="Myriad Pro" pitchFamily="34" charset="0"/>
                <a:cs typeface="Calibri" pitchFamily="34" charset="0"/>
              </a:rPr>
              <a:t>Parziali</a:t>
            </a:r>
            <a:r>
              <a:rPr lang="it-IT" sz="900" b="0" kern="0" dirty="0">
                <a:solidFill>
                  <a:schemeClr val="tx1"/>
                </a:solidFill>
                <a:latin typeface="Myriad Pro" pitchFamily="34" charset="0"/>
                <a:cs typeface="Calibri" pitchFamily="34" charset="0"/>
              </a:rPr>
              <a:t> </a:t>
            </a:r>
            <a:r>
              <a:rPr lang="it-IT" sz="800" b="0" kern="0" dirty="0">
                <a:solidFill>
                  <a:schemeClr val="tx1"/>
                </a:solidFill>
                <a:latin typeface="Myriad Pro" pitchFamily="34" charset="0"/>
                <a:cs typeface="Calibri" pitchFamily="34" charset="0"/>
              </a:rPr>
              <a:t>(Consumi per Carichi e/o Gruppo si misura)</a:t>
            </a:r>
            <a:endParaRPr lang="it-IT" sz="900" b="0" kern="0" dirty="0">
              <a:solidFill>
                <a:schemeClr val="tx1"/>
              </a:solidFill>
              <a:latin typeface="Myriad Pro" pitchFamily="34" charset="0"/>
              <a:cs typeface="Calibri" pitchFamily="34" charset="0"/>
            </a:endParaRPr>
          </a:p>
          <a:p>
            <a:pPr lvl="0" indent="88900" algn="l">
              <a:spcBef>
                <a:spcPts val="200"/>
              </a:spcBef>
              <a:buClr>
                <a:schemeClr val="tx1"/>
              </a:buClr>
              <a:buFont typeface="Arial" pitchFamily="34" charset="0"/>
              <a:buChar char="•"/>
              <a:defRPr/>
            </a:pPr>
            <a:r>
              <a:rPr lang="it-IT" sz="900" b="0" kern="0" dirty="0">
                <a:solidFill>
                  <a:srgbClr val="146BBA"/>
                </a:solidFill>
                <a:latin typeface="Myriad Pro" pitchFamily="34" charset="0"/>
                <a:cs typeface="Calibri" pitchFamily="34" charset="0"/>
              </a:rPr>
              <a:t>Confronto</a:t>
            </a:r>
            <a:r>
              <a:rPr lang="it-IT" sz="900" b="0" kern="0" dirty="0">
                <a:solidFill>
                  <a:schemeClr val="tx1"/>
                </a:solidFill>
                <a:latin typeface="Myriad Pro" pitchFamily="34" charset="0"/>
                <a:cs typeface="Calibri" pitchFamily="34" charset="0"/>
              </a:rPr>
              <a:t> </a:t>
            </a:r>
            <a:r>
              <a:rPr lang="it-IT" sz="800" b="0" kern="0" dirty="0">
                <a:solidFill>
                  <a:schemeClr val="tx1"/>
                </a:solidFill>
                <a:latin typeface="Myriad Pro" pitchFamily="34" charset="0"/>
                <a:cs typeface="Calibri" pitchFamily="34" charset="0"/>
              </a:rPr>
              <a:t>(Confronto dei Consumi Globali tra due dispositivi)</a:t>
            </a:r>
            <a:endParaRPr lang="it-IT" sz="900" b="0" kern="0" dirty="0">
              <a:solidFill>
                <a:schemeClr val="tx1"/>
              </a:solidFill>
              <a:latin typeface="Myriad Pro" pitchFamily="34" charset="0"/>
              <a:cs typeface="Calibri" pitchFamily="34" charset="0"/>
            </a:endParaRPr>
          </a:p>
          <a:p>
            <a:pPr lvl="0" indent="88900" algn="l">
              <a:spcBef>
                <a:spcPts val="200"/>
              </a:spcBef>
              <a:buClr>
                <a:schemeClr val="tx1"/>
              </a:buClr>
              <a:buFont typeface="Arial" pitchFamily="34" charset="0"/>
              <a:buChar char="•"/>
              <a:defRPr/>
            </a:pPr>
            <a:r>
              <a:rPr lang="it-IT" sz="900" b="0" kern="0" dirty="0">
                <a:solidFill>
                  <a:srgbClr val="146BBA"/>
                </a:solidFill>
                <a:latin typeface="Myriad Pro" pitchFamily="34" charset="0"/>
                <a:cs typeface="Calibri" pitchFamily="34" charset="0"/>
              </a:rPr>
              <a:t>Dettagli</a:t>
            </a:r>
            <a:r>
              <a:rPr lang="it-IT" sz="900" b="0" kern="0" dirty="0">
                <a:solidFill>
                  <a:schemeClr val="tx1"/>
                </a:solidFill>
                <a:latin typeface="Myriad Pro" pitchFamily="34" charset="0"/>
                <a:cs typeface="Calibri" pitchFamily="34" charset="0"/>
              </a:rPr>
              <a:t> </a:t>
            </a:r>
            <a:r>
              <a:rPr lang="it-IT" sz="800" b="0" kern="0" dirty="0">
                <a:solidFill>
                  <a:schemeClr val="tx1"/>
                </a:solidFill>
                <a:latin typeface="Myriad Pro" pitchFamily="34" charset="0"/>
                <a:cs typeface="Calibri" pitchFamily="34" charset="0"/>
              </a:rPr>
              <a:t>(Consumi di un singolo dispositivo)</a:t>
            </a:r>
          </a:p>
          <a:p>
            <a:pPr indent="88900" algn="l">
              <a:spcBef>
                <a:spcPts val="200"/>
              </a:spcBef>
              <a:buClr>
                <a:schemeClr val="tx1"/>
              </a:buClr>
              <a:buFont typeface="Arial" pitchFamily="34" charset="0"/>
              <a:buChar char="•"/>
              <a:defRPr/>
            </a:pPr>
            <a:r>
              <a:rPr lang="it-IT" sz="900" b="0" kern="0" dirty="0">
                <a:solidFill>
                  <a:srgbClr val="146BBA"/>
                </a:solidFill>
                <a:latin typeface="Myriad Pro" pitchFamily="34" charset="0"/>
                <a:cs typeface="Calibri" pitchFamily="34" charset="0"/>
              </a:rPr>
              <a:t>Tariffe</a:t>
            </a:r>
            <a:r>
              <a:rPr lang="it-IT" sz="900" b="0" kern="0" dirty="0">
                <a:solidFill>
                  <a:schemeClr val="tx1"/>
                </a:solidFill>
                <a:latin typeface="Myriad Pro" pitchFamily="34" charset="0"/>
                <a:cs typeface="Calibri" pitchFamily="34" charset="0"/>
              </a:rPr>
              <a:t> </a:t>
            </a:r>
            <a:r>
              <a:rPr lang="it-IT" sz="800" b="0" kern="0" dirty="0">
                <a:solidFill>
                  <a:schemeClr val="tx1"/>
                </a:solidFill>
                <a:latin typeface="Myriad Pro" pitchFamily="34" charset="0"/>
                <a:cs typeface="Calibri" pitchFamily="34" charset="0"/>
              </a:rPr>
              <a:t>(Visualizzazione del Costo dei Consumi in base alle Tariffe configurate)</a:t>
            </a:r>
          </a:p>
          <a:p>
            <a:pPr lvl="0" algn="l">
              <a:spcBef>
                <a:spcPts val="200"/>
              </a:spcBef>
              <a:defRPr/>
            </a:pPr>
            <a:endParaRPr lang="it-IT" sz="900" b="0" kern="0" dirty="0">
              <a:solidFill>
                <a:schemeClr val="tx1"/>
              </a:solidFill>
              <a:latin typeface="Myriad Pro" pitchFamily="34" charset="0"/>
              <a:cs typeface="Calibri" pitchFamily="34" charset="0"/>
            </a:endParaRPr>
          </a:p>
        </p:txBody>
      </p:sp>
      <p:pic>
        <p:nvPicPr>
          <p:cNvPr id="12" name="Immagine 11">
            <a:extLst>
              <a:ext uri="{FF2B5EF4-FFF2-40B4-BE49-F238E27FC236}">
                <a16:creationId xmlns:a16="http://schemas.microsoft.com/office/drawing/2014/main" id="{4B7F94EA-FE33-4070-B79B-1326C2AD979F}"/>
              </a:ext>
            </a:extLst>
          </p:cNvPr>
          <p:cNvPicPr>
            <a:picLocks noChangeAspect="1"/>
          </p:cNvPicPr>
          <p:nvPr/>
        </p:nvPicPr>
        <p:blipFill>
          <a:blip r:embed="rId3"/>
          <a:stretch>
            <a:fillRect/>
          </a:stretch>
        </p:blipFill>
        <p:spPr>
          <a:xfrm>
            <a:off x="2988000" y="4032000"/>
            <a:ext cx="2753437" cy="1980000"/>
          </a:xfrm>
          <a:prstGeom prst="rect">
            <a:avLst/>
          </a:prstGeom>
        </p:spPr>
      </p:pic>
      <p:pic>
        <p:nvPicPr>
          <p:cNvPr id="18" name="Picture 2">
            <a:extLst>
              <a:ext uri="{FF2B5EF4-FFF2-40B4-BE49-F238E27FC236}">
                <a16:creationId xmlns:a16="http://schemas.microsoft.com/office/drawing/2014/main" id="{FBBA643D-0198-4E43-9073-7FD299C429F8}"/>
              </a:ext>
            </a:extLst>
          </p:cNvPr>
          <p:cNvPicPr>
            <a:picLocks noChangeAspect="1" noChangeArrowheads="1"/>
          </p:cNvPicPr>
          <p:nvPr/>
        </p:nvPicPr>
        <p:blipFill>
          <a:blip r:embed="rId4" cstate="print"/>
          <a:srcRect/>
          <a:stretch>
            <a:fillRect/>
          </a:stretch>
        </p:blipFill>
        <p:spPr bwMode="auto">
          <a:xfrm>
            <a:off x="2988000" y="1440000"/>
            <a:ext cx="2753438" cy="1980000"/>
          </a:xfrm>
          <a:prstGeom prst="rect">
            <a:avLst/>
          </a:prstGeom>
          <a:noFill/>
          <a:ln w="9525">
            <a:noFill/>
            <a:miter lim="800000"/>
            <a:headEnd/>
            <a:tailEnd/>
          </a:ln>
        </p:spPr>
      </p:pic>
      <p:grpSp>
        <p:nvGrpSpPr>
          <p:cNvPr id="19" name="Gruppo 18">
            <a:extLst>
              <a:ext uri="{FF2B5EF4-FFF2-40B4-BE49-F238E27FC236}">
                <a16:creationId xmlns:a16="http://schemas.microsoft.com/office/drawing/2014/main" id="{C956F11E-4A9D-4280-B82E-F70D9953C65C}"/>
              </a:ext>
            </a:extLst>
          </p:cNvPr>
          <p:cNvGrpSpPr/>
          <p:nvPr/>
        </p:nvGrpSpPr>
        <p:grpSpPr>
          <a:xfrm>
            <a:off x="4068000" y="2412000"/>
            <a:ext cx="293824" cy="360000"/>
            <a:chOff x="1483200" y="4590000"/>
            <a:chExt cx="293824" cy="360000"/>
          </a:xfrm>
        </p:grpSpPr>
        <p:pic>
          <p:nvPicPr>
            <p:cNvPr id="20" name="Picture 3" descr="C:\Users\Enrico Diani\Desktop\Mano IME.png">
              <a:extLst>
                <a:ext uri="{FF2B5EF4-FFF2-40B4-BE49-F238E27FC236}">
                  <a16:creationId xmlns:a16="http://schemas.microsoft.com/office/drawing/2014/main" id="{A2485B45-4E7E-4024-9817-DD6F7AAD4A50}"/>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1" name="CasellaDiTesto 20">
              <a:extLst>
                <a:ext uri="{FF2B5EF4-FFF2-40B4-BE49-F238E27FC236}">
                  <a16:creationId xmlns:a16="http://schemas.microsoft.com/office/drawing/2014/main" id="{0381B734-9CF4-4AF4-A8C7-B1CB65B3008D}"/>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gnaposto contenuto 5">
            <a:extLst>
              <a:ext uri="{FF2B5EF4-FFF2-40B4-BE49-F238E27FC236}">
                <a16:creationId xmlns:a16="http://schemas.microsoft.com/office/drawing/2014/main" id="{0D42A448-3177-4809-B44E-87A1215CED04}"/>
              </a:ext>
            </a:extLst>
          </p:cNvPr>
          <p:cNvSpPr txBox="1">
            <a:spLocks/>
          </p:cNvSpPr>
          <p:nvPr/>
        </p:nvSpPr>
        <p:spPr bwMode="auto">
          <a:xfrm>
            <a:off x="2519999" y="117360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l">
              <a:spcBef>
                <a:spcPts val="200"/>
              </a:spcBef>
              <a:tabLst>
                <a:tab pos="1257300" algn="l"/>
              </a:tabLst>
            </a:pPr>
            <a:r>
              <a:rPr lang="it-IT" sz="900" b="0" dirty="0">
                <a:solidFill>
                  <a:schemeClr val="tx1"/>
                </a:solidFill>
                <a:latin typeface="Myriad Pro" pitchFamily="34" charset="0"/>
              </a:rPr>
              <a:t>Per ciascuna pagina sono disponibili:</a:t>
            </a: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indent="92075" algn="l">
              <a:spcBef>
                <a:spcPts val="200"/>
              </a:spcBef>
              <a:buFont typeface="Arial" pitchFamily="34" charset="0"/>
              <a:buChar char="•"/>
              <a:tabLst>
                <a:tab pos="1257300" algn="l"/>
              </a:tabLst>
            </a:pPr>
            <a:r>
              <a:rPr lang="it-IT" sz="900" b="0" dirty="0">
                <a:solidFill>
                  <a:schemeClr val="tx1"/>
                </a:solidFill>
                <a:latin typeface="Myriad Pro" pitchFamily="34" charset="0"/>
              </a:rPr>
              <a:t>Istogrammi dei consumi suddivisi per:</a:t>
            </a:r>
          </a:p>
          <a:p>
            <a:pPr marL="92075" indent="90488" algn="l">
              <a:spcBef>
                <a:spcPts val="200"/>
              </a:spcBef>
              <a:buFont typeface="Calibri" pitchFamily="34" charset="0"/>
              <a:buChar char="‒"/>
              <a:tabLst>
                <a:tab pos="1257300" algn="l"/>
              </a:tabLst>
            </a:pPr>
            <a:r>
              <a:rPr lang="it-IT" sz="900" b="0" dirty="0">
                <a:solidFill>
                  <a:schemeClr val="tx1"/>
                </a:solidFill>
                <a:latin typeface="Myriad Pro" pitchFamily="34" charset="0"/>
              </a:rPr>
              <a:t>Giorno (per ore)</a:t>
            </a:r>
          </a:p>
          <a:p>
            <a:pPr marL="90000" indent="90488" algn="l">
              <a:spcBef>
                <a:spcPts val="0"/>
              </a:spcBef>
              <a:buFont typeface="Calibri" pitchFamily="34" charset="0"/>
              <a:buChar char="‒"/>
              <a:tabLst>
                <a:tab pos="1257300" algn="l"/>
              </a:tabLst>
            </a:pPr>
            <a:r>
              <a:rPr lang="it-IT" sz="900" b="0" dirty="0">
                <a:solidFill>
                  <a:schemeClr val="tx1"/>
                </a:solidFill>
                <a:latin typeface="Myriad Pro" pitchFamily="34" charset="0"/>
              </a:rPr>
              <a:t>Mese (per giorni)</a:t>
            </a:r>
          </a:p>
          <a:p>
            <a:pPr marL="90000" indent="90488" algn="l">
              <a:spcBef>
                <a:spcPts val="0"/>
              </a:spcBef>
              <a:buFont typeface="Calibri" pitchFamily="34" charset="0"/>
              <a:buChar char="‒"/>
              <a:tabLst>
                <a:tab pos="1257300" algn="l"/>
              </a:tabLst>
            </a:pPr>
            <a:r>
              <a:rPr lang="it-IT" sz="900" b="0" dirty="0">
                <a:solidFill>
                  <a:schemeClr val="tx1"/>
                </a:solidFill>
                <a:latin typeface="Myriad Pro" pitchFamily="34" charset="0"/>
              </a:rPr>
              <a:t>Anno (per mesi)</a:t>
            </a:r>
          </a:p>
          <a:p>
            <a:pPr indent="92075" algn="l">
              <a:spcBef>
                <a:spcPts val="200"/>
              </a:spcBef>
              <a:buFont typeface="Arial" pitchFamily="34" charset="0"/>
              <a:buChar char="•"/>
              <a:tabLst>
                <a:tab pos="1257300" algn="l"/>
              </a:tabLst>
            </a:pPr>
            <a:r>
              <a:rPr lang="it-IT" sz="900" b="0" dirty="0">
                <a:solidFill>
                  <a:schemeClr val="tx1"/>
                </a:solidFill>
                <a:latin typeface="Myriad Pro" pitchFamily="34" charset="0"/>
              </a:rPr>
              <a:t>Confronto tra il valore attuale e quello precedente </a:t>
            </a:r>
            <a:r>
              <a:rPr lang="it-IT" sz="800" b="0" dirty="0">
                <a:solidFill>
                  <a:schemeClr val="tx1"/>
                </a:solidFill>
                <a:latin typeface="Myriad Pro" pitchFamily="34" charset="0"/>
              </a:rPr>
              <a:t>(es. oggi/ieri, ecc.)</a:t>
            </a:r>
            <a:endParaRPr lang="it-IT" sz="900" b="0" dirty="0">
              <a:solidFill>
                <a:schemeClr val="tx1"/>
              </a:solidFill>
              <a:latin typeface="Myriad Pro" pitchFamily="34" charset="0"/>
            </a:endParaRPr>
          </a:p>
          <a:p>
            <a:pPr indent="92075" algn="l">
              <a:spcBef>
                <a:spcPts val="200"/>
              </a:spcBef>
              <a:buFont typeface="Arial" pitchFamily="34" charset="0"/>
              <a:buChar char="•"/>
              <a:tabLst>
                <a:tab pos="1257300" algn="l"/>
              </a:tabLst>
            </a:pPr>
            <a:r>
              <a:rPr lang="it-IT" sz="900" b="0" dirty="0">
                <a:solidFill>
                  <a:schemeClr val="tx1"/>
                </a:solidFill>
                <a:latin typeface="Myriad Pro" pitchFamily="34" charset="0"/>
              </a:rPr>
              <a:t>Valori in:</a:t>
            </a:r>
          </a:p>
          <a:p>
            <a:pPr marL="92075" indent="90488" algn="l">
              <a:spcBef>
                <a:spcPts val="0"/>
              </a:spcBef>
              <a:buFont typeface="Calibri" pitchFamily="34" charset="0"/>
              <a:buChar char="‒"/>
              <a:tabLst>
                <a:tab pos="1257300" algn="l"/>
              </a:tabLst>
            </a:pPr>
            <a:r>
              <a:rPr lang="it-IT" sz="900" b="0" dirty="0">
                <a:solidFill>
                  <a:schemeClr val="tx1"/>
                </a:solidFill>
                <a:latin typeface="Myriad Pro" pitchFamily="34" charset="0"/>
              </a:rPr>
              <a:t>Wh </a:t>
            </a:r>
            <a:r>
              <a:rPr lang="it-IT" sz="700" b="0" dirty="0">
                <a:solidFill>
                  <a:schemeClr val="tx1"/>
                </a:solidFill>
                <a:latin typeface="Myriad Pro" pitchFamily="34" charset="0"/>
              </a:rPr>
              <a:t>(e multipli di Wh)</a:t>
            </a:r>
            <a:r>
              <a:rPr lang="it-IT" sz="900" b="0" dirty="0">
                <a:solidFill>
                  <a:schemeClr val="tx1"/>
                </a:solidFill>
                <a:latin typeface="Myriad Pro" pitchFamily="34" charset="0"/>
              </a:rPr>
              <a:t>, dm</a:t>
            </a:r>
            <a:r>
              <a:rPr lang="it-IT" sz="900" b="0" baseline="30000" dirty="0">
                <a:solidFill>
                  <a:schemeClr val="tx1"/>
                </a:solidFill>
                <a:latin typeface="Myriad Pro" pitchFamily="34" charset="0"/>
              </a:rPr>
              <a:t>3</a:t>
            </a:r>
            <a:r>
              <a:rPr lang="it-IT" sz="900" b="0" dirty="0">
                <a:solidFill>
                  <a:schemeClr val="tx1"/>
                </a:solidFill>
                <a:latin typeface="Myriad Pro" pitchFamily="34" charset="0"/>
              </a:rPr>
              <a:t> </a:t>
            </a:r>
            <a:r>
              <a:rPr lang="it-IT" sz="700" b="0" dirty="0">
                <a:solidFill>
                  <a:schemeClr val="tx1"/>
                </a:solidFill>
                <a:latin typeface="Myriad Pro" pitchFamily="34" charset="0"/>
              </a:rPr>
              <a:t>(e multipli di dm</a:t>
            </a:r>
            <a:r>
              <a:rPr lang="it-IT" sz="700" b="0" baseline="30000" dirty="0">
                <a:solidFill>
                  <a:schemeClr val="tx1"/>
                </a:solidFill>
                <a:latin typeface="Myriad Pro" pitchFamily="34" charset="0"/>
              </a:rPr>
              <a:t>3</a:t>
            </a:r>
            <a:r>
              <a:rPr lang="it-IT" sz="700" b="0" dirty="0">
                <a:solidFill>
                  <a:schemeClr val="tx1"/>
                </a:solidFill>
                <a:latin typeface="Myriad Pro" pitchFamily="34" charset="0"/>
              </a:rPr>
              <a:t>)</a:t>
            </a:r>
            <a:r>
              <a:rPr lang="it-IT" sz="900" b="0" dirty="0">
                <a:solidFill>
                  <a:schemeClr val="tx1"/>
                </a:solidFill>
                <a:latin typeface="Myriad Pro" pitchFamily="34" charset="0"/>
              </a:rPr>
              <a:t> di acqua, dm</a:t>
            </a:r>
            <a:r>
              <a:rPr lang="it-IT" sz="900" b="0" baseline="30000" dirty="0">
                <a:solidFill>
                  <a:schemeClr val="tx1"/>
                </a:solidFill>
                <a:latin typeface="Myriad Pro" pitchFamily="34" charset="0"/>
              </a:rPr>
              <a:t>3</a:t>
            </a:r>
            <a:r>
              <a:rPr lang="it-IT" sz="900" b="0" dirty="0">
                <a:solidFill>
                  <a:schemeClr val="tx1"/>
                </a:solidFill>
                <a:latin typeface="Myriad Pro" pitchFamily="34" charset="0"/>
              </a:rPr>
              <a:t> </a:t>
            </a:r>
            <a:r>
              <a:rPr lang="it-IT" sz="700" b="0" dirty="0">
                <a:solidFill>
                  <a:schemeClr val="tx1"/>
                </a:solidFill>
                <a:latin typeface="Myriad Pro" pitchFamily="34" charset="0"/>
              </a:rPr>
              <a:t>(e multipli di dm</a:t>
            </a:r>
            <a:r>
              <a:rPr lang="it-IT" sz="700" b="0" baseline="30000" dirty="0">
                <a:solidFill>
                  <a:schemeClr val="tx1"/>
                </a:solidFill>
                <a:latin typeface="Myriad Pro" pitchFamily="34" charset="0"/>
              </a:rPr>
              <a:t>3</a:t>
            </a:r>
            <a:r>
              <a:rPr lang="it-IT" sz="700" b="0" dirty="0">
                <a:solidFill>
                  <a:schemeClr val="tx1"/>
                </a:solidFill>
                <a:latin typeface="Myriad Pro" pitchFamily="34" charset="0"/>
              </a:rPr>
              <a:t>)</a:t>
            </a:r>
            <a:r>
              <a:rPr lang="it-IT" sz="900" b="0" dirty="0">
                <a:solidFill>
                  <a:schemeClr val="tx1"/>
                </a:solidFill>
                <a:latin typeface="Myriad Pro" pitchFamily="34" charset="0"/>
              </a:rPr>
              <a:t> di gas e “Wh </a:t>
            </a:r>
            <a:r>
              <a:rPr lang="it-IT" sz="700" b="0" dirty="0">
                <a:solidFill>
                  <a:schemeClr val="tx1"/>
                </a:solidFill>
                <a:latin typeface="Myriad Pro" pitchFamily="34" charset="0"/>
              </a:rPr>
              <a:t>(e multipli di Wh)</a:t>
            </a:r>
            <a:r>
              <a:rPr lang="it-IT" sz="900" b="0" dirty="0">
                <a:solidFill>
                  <a:schemeClr val="tx1"/>
                </a:solidFill>
                <a:latin typeface="Myriad Pro" pitchFamily="34" charset="0"/>
              </a:rPr>
              <a:t> equivalenti” di gas</a:t>
            </a:r>
            <a:br>
              <a:rPr lang="it-IT" sz="900" b="0" dirty="0">
                <a:solidFill>
                  <a:schemeClr val="tx1"/>
                </a:solidFill>
                <a:latin typeface="Myriad Pro" pitchFamily="34" charset="0"/>
              </a:rPr>
            </a:br>
            <a:r>
              <a:rPr lang="it-IT" sz="900" dirty="0">
                <a:solidFill>
                  <a:srgbClr val="146BBA"/>
                </a:solidFill>
                <a:latin typeface="Myriad Pro" pitchFamily="34" charset="0"/>
              </a:rPr>
              <a:t>Nota:</a:t>
            </a:r>
            <a:r>
              <a:rPr lang="it-IT" sz="900" dirty="0">
                <a:solidFill>
                  <a:schemeClr val="tx1"/>
                </a:solidFill>
                <a:latin typeface="Myriad Pro" pitchFamily="34" charset="0"/>
              </a:rPr>
              <a:t> i valori visualizzati (risoluzione, cifre decimali, ecc.) dipendono unicamente dalle grandezze rilevate dagli strumenti di misura in campo.</a:t>
            </a:r>
            <a:br>
              <a:rPr lang="it-IT" sz="900" dirty="0">
                <a:solidFill>
                  <a:schemeClr val="tx1"/>
                </a:solidFill>
                <a:latin typeface="Myriad Pro" pitchFamily="34" charset="0"/>
              </a:rPr>
            </a:br>
            <a:r>
              <a:rPr lang="it-IT" sz="900" b="0" dirty="0">
                <a:solidFill>
                  <a:schemeClr val="tx1"/>
                </a:solidFill>
                <a:latin typeface="Myriad Pro" pitchFamily="34" charset="0"/>
              </a:rPr>
              <a:t>EUR </a:t>
            </a:r>
            <a:r>
              <a:rPr lang="it-IT" sz="800" b="0" dirty="0">
                <a:solidFill>
                  <a:schemeClr val="tx1"/>
                </a:solidFill>
                <a:latin typeface="Myriad Pro" pitchFamily="34" charset="0"/>
              </a:rPr>
              <a:t>(o altra valuta configurata)</a:t>
            </a:r>
            <a:endParaRPr lang="it-IT" sz="900" b="0" dirty="0">
              <a:solidFill>
                <a:schemeClr val="tx1"/>
              </a:solidFill>
              <a:latin typeface="Myriad Pro" pitchFamily="34" charset="0"/>
            </a:endParaRPr>
          </a:p>
        </p:txBody>
      </p:sp>
      <p:pic>
        <p:nvPicPr>
          <p:cNvPr id="15" name="Immagine 14">
            <a:extLst>
              <a:ext uri="{FF2B5EF4-FFF2-40B4-BE49-F238E27FC236}">
                <a16:creationId xmlns:a16="http://schemas.microsoft.com/office/drawing/2014/main" id="{3A5A38D5-46EF-4B52-969E-D784D668E7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8000" y="1440000"/>
            <a:ext cx="2753437" cy="1980000"/>
          </a:xfrm>
          <a:prstGeom prst="rect">
            <a:avLst/>
          </a:prstGeom>
        </p:spPr>
      </p:pic>
      <p:sp>
        <p:nvSpPr>
          <p:cNvPr id="16" name="Rettangolo 15">
            <a:extLst>
              <a:ext uri="{FF2B5EF4-FFF2-40B4-BE49-F238E27FC236}">
                <a16:creationId xmlns:a16="http://schemas.microsoft.com/office/drawing/2014/main" id="{06990260-D0CD-44FC-997E-9F83A5D1D973}"/>
              </a:ext>
            </a:extLst>
          </p:cNvPr>
          <p:cNvSpPr/>
          <p:nvPr/>
        </p:nvSpPr>
        <p:spPr bwMode="auto">
          <a:xfrm>
            <a:off x="4383097" y="2850834"/>
            <a:ext cx="540000" cy="65564"/>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
        <p:nvSpPr>
          <p:cNvPr id="17" name="Rettangolo 16">
            <a:extLst>
              <a:ext uri="{FF2B5EF4-FFF2-40B4-BE49-F238E27FC236}">
                <a16:creationId xmlns:a16="http://schemas.microsoft.com/office/drawing/2014/main" id="{5525EF04-3C0C-4C91-A5C1-C470D92685F5}"/>
              </a:ext>
            </a:extLst>
          </p:cNvPr>
          <p:cNvSpPr/>
          <p:nvPr/>
        </p:nvSpPr>
        <p:spPr bwMode="auto">
          <a:xfrm>
            <a:off x="4734000" y="1951351"/>
            <a:ext cx="126207" cy="252000"/>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egnaposto contenuto 2">
            <a:extLst>
              <a:ext uri="{FF2B5EF4-FFF2-40B4-BE49-F238E27FC236}">
                <a16:creationId xmlns:a16="http://schemas.microsoft.com/office/drawing/2014/main" id="{E12BF83E-C6A3-4A4A-9CA7-81E9D4C4A46D}"/>
              </a:ext>
            </a:extLst>
          </p:cNvPr>
          <p:cNvSpPr txBox="1">
            <a:spLocks/>
          </p:cNvSpPr>
          <p:nvPr/>
        </p:nvSpPr>
        <p:spPr>
          <a:xfrm>
            <a:off x="2520000" y="1173163"/>
            <a:ext cx="4032250" cy="8005762"/>
          </a:xfrm>
          <a:prstGeom prst="rect">
            <a:avLst/>
          </a:prstGeom>
        </p:spPr>
        <p:txBody>
          <a:bodyPr/>
          <a:lstStyle/>
          <a:p>
            <a:pPr lvl="0" algn="l" eaLnBrk="0" hangingPunct="0">
              <a:spcBef>
                <a:spcPts val="200"/>
              </a:spcBef>
              <a:defRPr/>
            </a:pPr>
            <a:r>
              <a:rPr lang="it-IT" sz="900" kern="0" dirty="0">
                <a:solidFill>
                  <a:srgbClr val="146BBA"/>
                </a:solidFill>
                <a:latin typeface="Myriad Pro" pitchFamily="34" charset="0"/>
                <a:cs typeface="Calibri" pitchFamily="34" charset="0"/>
              </a:rPr>
              <a:t>8.2.2.1</a:t>
            </a:r>
            <a:r>
              <a:rPr lang="it-IT" sz="900" kern="0" dirty="0">
                <a:solidFill>
                  <a:schemeClr val="tx1"/>
                </a:solidFill>
                <a:latin typeface="Myriad Pro" pitchFamily="34" charset="0"/>
                <a:cs typeface="Calibri" pitchFamily="34" charset="0"/>
              </a:rPr>
              <a:t> Totale</a:t>
            </a: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Cliccare su “Totale”</a:t>
            </a:r>
          </a:p>
          <a:p>
            <a:pPr marL="88900" marR="0" lvl="0" indent="-88900" algn="l" defTabSz="914400" rtl="0" eaLnBrk="0" fontAlgn="base" latinLnBrk="0" hangingPunct="0">
              <a:lnSpc>
                <a:spcPct val="100000"/>
              </a:lnSpc>
              <a:spcBef>
                <a:spcPts val="200"/>
              </a:spcBef>
              <a:spcAft>
                <a:spcPct val="0"/>
              </a:spcAft>
              <a:buClrTx/>
              <a:buSzTx/>
              <a:buFontTx/>
              <a:buNone/>
              <a:tabLst/>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Viene visualizzata la pagina dei consumi totali</a:t>
            </a: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Visualizzazione dei Consumi Totali di Energia (</a:t>
            </a:r>
            <a:r>
              <a:rPr kumimoji="0" lang="it-IT" sz="900" b="0" i="0" u="none" strike="noStrike" kern="0" cap="none" spc="0" normalizeH="0" baseline="0" noProof="0" dirty="0" err="1">
                <a:ln>
                  <a:noFill/>
                </a:ln>
                <a:solidFill>
                  <a:schemeClr val="tx1"/>
                </a:solidFill>
                <a:effectLst/>
                <a:uLnTx/>
                <a:uFillTx/>
                <a:latin typeface="Myriad Pro" pitchFamily="34" charset="0"/>
                <a:ea typeface="+mn-ea"/>
                <a:cs typeface="Calibri" pitchFamily="34" charset="0"/>
              </a:rPr>
              <a:t>Ea+</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su Istogrammi suddivisi per carico</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2.</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Cliccare su “Giorno”, “Mese”, “Anno” per visualizzare i consumi in un periodo di tempo differente (Giorno (per ore) /  Mese (per giorni) /Anno (per mesi))</a:t>
            </a:r>
          </a:p>
          <a:p>
            <a:pPr lvl="0" algn="l" eaLnBrk="0" hangingPunct="0">
              <a:spcBef>
                <a:spcPts val="200"/>
              </a:spcBef>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3.</a:t>
            </a:r>
            <a:r>
              <a:rPr lang="it-IT" sz="900" b="0" kern="0" dirty="0">
                <a:solidFill>
                  <a:schemeClr val="tx1"/>
                </a:solidFill>
                <a:latin typeface="Myriad Pro" pitchFamily="34" charset="0"/>
                <a:cs typeface="Calibri" pitchFamily="34" charset="0"/>
              </a:rPr>
              <a:t> Cliccare </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su “Globale” per visualizzare la pagina dei Consumi Complessivi del sistema (Energia Elettrica, Gas e Acqua).</a:t>
            </a:r>
          </a:p>
          <a:p>
            <a:pPr lvl="0" algn="l" eaLnBrk="0" hangingPunct="0">
              <a:spcBef>
                <a:spcPts val="200"/>
              </a:spcBef>
              <a:defRPr/>
            </a:pPr>
            <a:r>
              <a:rPr lang="it-IT" sz="900" kern="0" dirty="0">
                <a:solidFill>
                  <a:srgbClr val="146BBA"/>
                </a:solidFill>
                <a:latin typeface="Myriad Pro" pitchFamily="34" charset="0"/>
                <a:cs typeface="Calibri" pitchFamily="34" charset="0"/>
              </a:rPr>
              <a:t>Nota:</a:t>
            </a:r>
            <a:r>
              <a:rPr lang="it-IT" sz="900" b="0" kern="0" dirty="0">
                <a:solidFill>
                  <a:schemeClr val="tx1"/>
                </a:solidFill>
                <a:latin typeface="Myriad Pro" pitchFamily="34" charset="0"/>
                <a:cs typeface="Calibri" pitchFamily="34" charset="0"/>
              </a:rPr>
              <a:t> in questa visualizzazione vengono presi in considerazione anche i dati di consumo per dispositivi “virtuali“ non esclusi da Totale.</a:t>
            </a: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Char char="•"/>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Char char="•"/>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Char char="•"/>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Char char="•"/>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Char char="•"/>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Char char="•"/>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Char char="•"/>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p:txBody>
      </p:sp>
      <p:sp>
        <p:nvSpPr>
          <p:cNvPr id="20" name="Rettangolo 19">
            <a:extLst>
              <a:ext uri="{FF2B5EF4-FFF2-40B4-BE49-F238E27FC236}">
                <a16:creationId xmlns:a16="http://schemas.microsoft.com/office/drawing/2014/main" id="{3565F4D6-A9DA-4CA3-9B0F-FDF5F725C243}"/>
              </a:ext>
            </a:extLst>
          </p:cNvPr>
          <p:cNvSpPr/>
          <p:nvPr/>
        </p:nvSpPr>
        <p:spPr bwMode="auto">
          <a:xfrm>
            <a:off x="3118647" y="5624830"/>
            <a:ext cx="1296000" cy="129064"/>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pic>
        <p:nvPicPr>
          <p:cNvPr id="33" name="Picture 2" descr="C:\Users\Enrico Diani\Desktop\Manuali Soluzione Misura EDIA\Measure Web Server\ime\big\IT\Consumptions - Total.png">
            <a:extLst>
              <a:ext uri="{FF2B5EF4-FFF2-40B4-BE49-F238E27FC236}">
                <a16:creationId xmlns:a16="http://schemas.microsoft.com/office/drawing/2014/main" id="{328B52C6-BAD7-4333-B23B-BEEFB9CEAF4D}"/>
              </a:ext>
            </a:extLst>
          </p:cNvPr>
          <p:cNvPicPr>
            <a:picLocks noChangeAspect="1" noChangeArrowheads="1"/>
          </p:cNvPicPr>
          <p:nvPr/>
        </p:nvPicPr>
        <p:blipFill>
          <a:blip r:embed="rId2" cstate="print"/>
          <a:srcRect/>
          <a:stretch>
            <a:fillRect/>
          </a:stretch>
        </p:blipFill>
        <p:spPr bwMode="auto">
          <a:xfrm>
            <a:off x="2988000" y="3888000"/>
            <a:ext cx="2753438" cy="1980000"/>
          </a:xfrm>
          <a:prstGeom prst="rect">
            <a:avLst/>
          </a:prstGeom>
          <a:noFill/>
        </p:spPr>
      </p:pic>
      <p:grpSp>
        <p:nvGrpSpPr>
          <p:cNvPr id="40" name="Gruppo 39">
            <a:extLst>
              <a:ext uri="{FF2B5EF4-FFF2-40B4-BE49-F238E27FC236}">
                <a16:creationId xmlns:a16="http://schemas.microsoft.com/office/drawing/2014/main" id="{12542F4E-4B74-4CBA-BD8E-D74CF1DA820B}"/>
              </a:ext>
            </a:extLst>
          </p:cNvPr>
          <p:cNvGrpSpPr/>
          <p:nvPr/>
        </p:nvGrpSpPr>
        <p:grpSpPr>
          <a:xfrm>
            <a:off x="4929983" y="4105912"/>
            <a:ext cx="569119" cy="387507"/>
            <a:chOff x="4929983" y="4105912"/>
            <a:chExt cx="569119" cy="387507"/>
          </a:xfrm>
        </p:grpSpPr>
        <p:cxnSp>
          <p:nvCxnSpPr>
            <p:cNvPr id="41" name="Connettore 1 41">
              <a:extLst>
                <a:ext uri="{FF2B5EF4-FFF2-40B4-BE49-F238E27FC236}">
                  <a16:creationId xmlns:a16="http://schemas.microsoft.com/office/drawing/2014/main" id="{5953A086-2D49-41B4-9F9B-D23F9B55F00E}"/>
                </a:ext>
              </a:extLst>
            </p:cNvPr>
            <p:cNvCxnSpPr/>
            <p:nvPr/>
          </p:nvCxnSpPr>
          <p:spPr bwMode="auto">
            <a:xfrm>
              <a:off x="5213352" y="4105912"/>
              <a:ext cx="0" cy="387507"/>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42" name="Connettore 1 42">
              <a:extLst>
                <a:ext uri="{FF2B5EF4-FFF2-40B4-BE49-F238E27FC236}">
                  <a16:creationId xmlns:a16="http://schemas.microsoft.com/office/drawing/2014/main" id="{1D84528E-ADD9-4A4D-AC73-132CD8DDD089}"/>
                </a:ext>
              </a:extLst>
            </p:cNvPr>
            <p:cNvCxnSpPr/>
            <p:nvPr/>
          </p:nvCxnSpPr>
          <p:spPr bwMode="auto">
            <a:xfrm flipH="1">
              <a:off x="5215890" y="4105912"/>
              <a:ext cx="283212" cy="3827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43" name="Connettore 1 43">
              <a:extLst>
                <a:ext uri="{FF2B5EF4-FFF2-40B4-BE49-F238E27FC236}">
                  <a16:creationId xmlns:a16="http://schemas.microsoft.com/office/drawing/2014/main" id="{BA0201BE-4E4A-4B13-A08E-1E638D66037E}"/>
                </a:ext>
              </a:extLst>
            </p:cNvPr>
            <p:cNvCxnSpPr/>
            <p:nvPr/>
          </p:nvCxnSpPr>
          <p:spPr bwMode="auto">
            <a:xfrm>
              <a:off x="4929983" y="4105912"/>
              <a:ext cx="283526" cy="3827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grpSp>
        <p:nvGrpSpPr>
          <p:cNvPr id="47" name="Gruppo 18">
            <a:extLst>
              <a:ext uri="{FF2B5EF4-FFF2-40B4-BE49-F238E27FC236}">
                <a16:creationId xmlns:a16="http://schemas.microsoft.com/office/drawing/2014/main" id="{8CB37253-B12F-4D27-BDB6-79778EB75AA9}"/>
              </a:ext>
            </a:extLst>
          </p:cNvPr>
          <p:cNvGrpSpPr/>
          <p:nvPr/>
        </p:nvGrpSpPr>
        <p:grpSpPr>
          <a:xfrm>
            <a:off x="3204000" y="4068000"/>
            <a:ext cx="293824" cy="360000"/>
            <a:chOff x="1483200" y="4590000"/>
            <a:chExt cx="293824" cy="360000"/>
          </a:xfrm>
        </p:grpSpPr>
        <p:pic>
          <p:nvPicPr>
            <p:cNvPr id="48" name="Picture 3" descr="C:\Users\Enrico Diani\Desktop\Mano IME.png">
              <a:extLst>
                <a:ext uri="{FF2B5EF4-FFF2-40B4-BE49-F238E27FC236}">
                  <a16:creationId xmlns:a16="http://schemas.microsoft.com/office/drawing/2014/main" id="{E95CC0AA-84BF-4D9B-9642-A9E89EE6179B}"/>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49" name="CasellaDiTesto 48">
              <a:extLst>
                <a:ext uri="{FF2B5EF4-FFF2-40B4-BE49-F238E27FC236}">
                  <a16:creationId xmlns:a16="http://schemas.microsoft.com/office/drawing/2014/main" id="{CDB4E8C3-20F3-4352-8A2D-3B2D8AD74AA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50" name="Gruppo 18">
            <a:extLst>
              <a:ext uri="{FF2B5EF4-FFF2-40B4-BE49-F238E27FC236}">
                <a16:creationId xmlns:a16="http://schemas.microsoft.com/office/drawing/2014/main" id="{A0580507-EDA5-401E-83E9-C85F6291EF76}"/>
              </a:ext>
            </a:extLst>
          </p:cNvPr>
          <p:cNvGrpSpPr/>
          <p:nvPr/>
        </p:nvGrpSpPr>
        <p:grpSpPr>
          <a:xfrm>
            <a:off x="4968000" y="4392000"/>
            <a:ext cx="293824" cy="360000"/>
            <a:chOff x="1483200" y="4590000"/>
            <a:chExt cx="293824" cy="360000"/>
          </a:xfrm>
        </p:grpSpPr>
        <p:pic>
          <p:nvPicPr>
            <p:cNvPr id="51" name="Picture 3" descr="C:\Users\Enrico Diani\Desktop\Mano IME.png">
              <a:extLst>
                <a:ext uri="{FF2B5EF4-FFF2-40B4-BE49-F238E27FC236}">
                  <a16:creationId xmlns:a16="http://schemas.microsoft.com/office/drawing/2014/main" id="{053D7787-FADF-4857-B497-F748CA07EAB5}"/>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52" name="CasellaDiTesto 51">
              <a:extLst>
                <a:ext uri="{FF2B5EF4-FFF2-40B4-BE49-F238E27FC236}">
                  <a16:creationId xmlns:a16="http://schemas.microsoft.com/office/drawing/2014/main" id="{AC403CEB-A96E-4ECA-9D01-BE0A4512020C}"/>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pic>
        <p:nvPicPr>
          <p:cNvPr id="21" name="Immagine 20">
            <a:extLst>
              <a:ext uri="{FF2B5EF4-FFF2-40B4-BE49-F238E27FC236}">
                <a16:creationId xmlns:a16="http://schemas.microsoft.com/office/drawing/2014/main" id="{BC71D153-6A91-49BE-932D-392EC1F4B142}"/>
              </a:ext>
            </a:extLst>
          </p:cNvPr>
          <p:cNvPicPr>
            <a:picLocks noChangeAspect="1"/>
          </p:cNvPicPr>
          <p:nvPr/>
        </p:nvPicPr>
        <p:blipFill>
          <a:blip r:embed="rId4"/>
          <a:stretch>
            <a:fillRect/>
          </a:stretch>
        </p:blipFill>
        <p:spPr>
          <a:xfrm>
            <a:off x="2988000" y="1440000"/>
            <a:ext cx="2753437" cy="1980000"/>
          </a:xfrm>
          <a:prstGeom prst="rect">
            <a:avLst/>
          </a:prstGeom>
        </p:spPr>
      </p:pic>
      <p:grpSp>
        <p:nvGrpSpPr>
          <p:cNvPr id="22" name="Gruppo 21">
            <a:extLst>
              <a:ext uri="{FF2B5EF4-FFF2-40B4-BE49-F238E27FC236}">
                <a16:creationId xmlns:a16="http://schemas.microsoft.com/office/drawing/2014/main" id="{78CA60E0-6FA0-49F6-81E8-6086494952DE}"/>
              </a:ext>
            </a:extLst>
          </p:cNvPr>
          <p:cNvGrpSpPr/>
          <p:nvPr/>
        </p:nvGrpSpPr>
        <p:grpSpPr>
          <a:xfrm>
            <a:off x="4068000" y="1980000"/>
            <a:ext cx="293824" cy="360000"/>
            <a:chOff x="1483200" y="4590000"/>
            <a:chExt cx="293824" cy="360000"/>
          </a:xfrm>
        </p:grpSpPr>
        <p:pic>
          <p:nvPicPr>
            <p:cNvPr id="23" name="Picture 3" descr="C:\Users\Enrico Diani\Desktop\Mano IME.png">
              <a:extLst>
                <a:ext uri="{FF2B5EF4-FFF2-40B4-BE49-F238E27FC236}">
                  <a16:creationId xmlns:a16="http://schemas.microsoft.com/office/drawing/2014/main" id="{A9279E2D-9533-4C16-95C0-4B409F171FF3}"/>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4" name="CasellaDiTesto 23">
              <a:extLst>
                <a:ext uri="{FF2B5EF4-FFF2-40B4-BE49-F238E27FC236}">
                  <a16:creationId xmlns:a16="http://schemas.microsoft.com/office/drawing/2014/main" id="{D10C3989-553F-4965-B2D8-FDA2D8FAF313}"/>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egnaposto contenuto 2">
            <a:extLst>
              <a:ext uri="{FF2B5EF4-FFF2-40B4-BE49-F238E27FC236}">
                <a16:creationId xmlns:a16="http://schemas.microsoft.com/office/drawing/2014/main" id="{60B06C90-C2F1-4EB8-B45C-9B786B5B3756}"/>
              </a:ext>
            </a:extLst>
          </p:cNvPr>
          <p:cNvSpPr txBox="1">
            <a:spLocks/>
          </p:cNvSpPr>
          <p:nvPr/>
        </p:nvSpPr>
        <p:spPr>
          <a:xfrm>
            <a:off x="2520000" y="1173163"/>
            <a:ext cx="4032000" cy="8005762"/>
          </a:xfrm>
          <a:prstGeom prst="rect">
            <a:avLst/>
          </a:prstGeom>
        </p:spPr>
        <p:txBody>
          <a:bodyPr rIns="0"/>
          <a:lstStyle/>
          <a:p>
            <a:pPr marL="92075" indent="-92075" algn="l" eaLnBrk="0" hangingPunct="0">
              <a:spcBef>
                <a:spcPts val="200"/>
              </a:spcBef>
            </a:pPr>
            <a:r>
              <a:rPr lang="it-IT" sz="900" b="0" dirty="0">
                <a:solidFill>
                  <a:schemeClr val="tx1"/>
                </a:solidFill>
                <a:latin typeface="Myriad Pro" pitchFamily="34" charset="0"/>
              </a:rPr>
              <a:t>Viene visualizzata la pagina dei Consumi complessivi</a:t>
            </a:r>
          </a:p>
          <a:p>
            <a:pPr marL="92075" indent="-92075" algn="l" eaLnBrk="0" hangingPunct="0">
              <a:spcBef>
                <a:spcPts val="200"/>
              </a:spcBef>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it-IT" sz="900" b="0" kern="0" dirty="0">
                <a:solidFill>
                  <a:schemeClr val="tx1"/>
                </a:solidFill>
                <a:latin typeface="Myriad Pro" pitchFamily="34" charset="0"/>
                <a:cs typeface="Calibri" pitchFamily="34" charset="0"/>
              </a:rPr>
              <a:t>Visualizzazione dei Consumi Complessivi del sistema su tabelle e grafico a torta mostranti:</a:t>
            </a:r>
          </a:p>
          <a:p>
            <a:pPr marL="90000" lvl="0" indent="90000" algn="l" eaLnBrk="0" hangingPunct="0">
              <a:spcBef>
                <a:spcPts val="200"/>
              </a:spcBef>
              <a:buFontTx/>
              <a:buChar char="-"/>
              <a:tabLst>
                <a:tab pos="182563" algn="l"/>
              </a:tabLst>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consumi suddivisi per tipo:</a:t>
            </a:r>
            <a:b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b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Energia Elettrica</a:t>
            </a:r>
            <a:r>
              <a:rPr kumimoji="0" lang="it-IT"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(area blu)</a:t>
            </a:r>
            <a:br>
              <a:rPr kumimoji="0" lang="it-IT" sz="900" b="0" i="0" u="none" strike="noStrike" kern="0" cap="none" spc="0" normalizeH="0" noProof="0" dirty="0">
                <a:ln>
                  <a:noFill/>
                </a:ln>
                <a:solidFill>
                  <a:schemeClr val="tx1"/>
                </a:solidFill>
                <a:effectLst/>
                <a:uLnTx/>
                <a:uFillTx/>
                <a:latin typeface="Myriad Pro" pitchFamily="34" charset="0"/>
                <a:ea typeface="+mn-ea"/>
                <a:cs typeface="Calibri" pitchFamily="34" charset="0"/>
              </a:rPr>
            </a:br>
            <a:r>
              <a:rPr kumimoji="0" lang="it-IT"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Gas (area lilla)</a:t>
            </a:r>
            <a:br>
              <a:rPr kumimoji="0" lang="it-IT" sz="900" b="0" i="0" u="none" strike="noStrike" kern="0" cap="none" spc="0" normalizeH="0" noProof="0" dirty="0">
                <a:ln>
                  <a:noFill/>
                </a:ln>
                <a:solidFill>
                  <a:schemeClr val="tx1"/>
                </a:solidFill>
                <a:effectLst/>
                <a:uLnTx/>
                <a:uFillTx/>
                <a:latin typeface="Myriad Pro" pitchFamily="34" charset="0"/>
                <a:ea typeface="+mn-ea"/>
                <a:cs typeface="Calibri" pitchFamily="34" charset="0"/>
              </a:rPr>
            </a:br>
            <a:r>
              <a:rPr kumimoji="0" lang="it-IT"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Acqua (area gialla</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p>
          <a:p>
            <a:pPr marL="90000" lvl="0" indent="90000" algn="l" eaLnBrk="0" hangingPunct="0">
              <a:spcBef>
                <a:spcPts val="200"/>
              </a:spcBef>
              <a:buFontTx/>
              <a:buChar char="-"/>
              <a:defRPr/>
            </a:pPr>
            <a:r>
              <a:rPr lang="it-IT" sz="900" b="0" kern="0" dirty="0">
                <a:solidFill>
                  <a:schemeClr val="tx1"/>
                </a:solidFill>
                <a:latin typeface="Myriad Pro" pitchFamily="34" charset="0"/>
                <a:cs typeface="Calibri" pitchFamily="34" charset="0"/>
              </a:rPr>
              <a:t>consumi valorizzati secondo l’unità di misura e la valuta configurata</a:t>
            </a:r>
            <a:endParaRPr kumimoji="0" lang="it-IT" sz="900" b="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it-IT" sz="900" kern="0" dirty="0">
                <a:solidFill>
                  <a:schemeClr val="tx1"/>
                </a:solidFill>
                <a:latin typeface="Myriad Pro" pitchFamily="34" charset="0"/>
                <a:cs typeface="Calibri" pitchFamily="34" charset="0"/>
              </a:rPr>
              <a:t>4</a:t>
            </a:r>
            <a:r>
              <a:rPr kumimoji="0" lang="it-IT" sz="900" i="0" u="none" strike="noStrike" kern="0" cap="none" spc="0" normalizeH="0" baseline="0" noProof="0" dirty="0">
                <a:ln>
                  <a:noFill/>
                </a:ln>
                <a:solidFill>
                  <a:schemeClr val="tx1"/>
                </a:solidFill>
                <a:effectLst/>
                <a:uLnTx/>
                <a:uFillTx/>
                <a:latin typeface="Myriad Pro" pitchFamily="34" charset="0"/>
                <a:cs typeface="Calibri" pitchFamily="34" charset="0"/>
              </a:rPr>
              <a:t>.</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 </a:t>
            </a:r>
            <a:r>
              <a:rPr lang="it-IT" sz="900" b="0" dirty="0">
                <a:solidFill>
                  <a:schemeClr val="tx1"/>
                </a:solidFill>
                <a:latin typeface="Myriad Pro" pitchFamily="34" charset="0"/>
              </a:rPr>
              <a:t>Cliccare su “Giorno”, “Mese”, “Anno” per visualizzare i consumi in un periodo di tempo differente (Giorno (per ore) /  Mese (per giorni) /Anno (per mesi))</a:t>
            </a:r>
          </a:p>
          <a:p>
            <a:pPr algn="l" eaLnBrk="0" hangingPunct="0">
              <a:spcBef>
                <a:spcPts val="200"/>
              </a:spcBef>
              <a:defRPr/>
            </a:pPr>
            <a:r>
              <a:rPr lang="it-IT" sz="900" kern="0" dirty="0">
                <a:solidFill>
                  <a:srgbClr val="146BBA"/>
                </a:solidFill>
                <a:latin typeface="Myriad Pro" pitchFamily="34" charset="0"/>
                <a:cs typeface="Calibri" pitchFamily="34" charset="0"/>
              </a:rPr>
              <a:t>Nota:</a:t>
            </a:r>
            <a:r>
              <a:rPr lang="it-IT" sz="900" b="0" kern="0" dirty="0">
                <a:solidFill>
                  <a:schemeClr val="tx1"/>
                </a:solidFill>
                <a:latin typeface="Myriad Pro" pitchFamily="34" charset="0"/>
                <a:cs typeface="Calibri" pitchFamily="34" charset="0"/>
              </a:rPr>
              <a:t> in questa visualizzazione vengono presi in considerazione anche i dati di consumo per dispositivi “virtuali“ non esclusi da Totale.</a:t>
            </a:r>
          </a:p>
        </p:txBody>
      </p:sp>
      <p:pic>
        <p:nvPicPr>
          <p:cNvPr id="13" name="Picture 6" descr="C:\Users\Enrico Diani\Desktop\Manuali Soluzione Misura EDIA\Measure Web Server\ime\big\IT\Consumptions - Total - Global.png">
            <a:extLst>
              <a:ext uri="{FF2B5EF4-FFF2-40B4-BE49-F238E27FC236}">
                <a16:creationId xmlns:a16="http://schemas.microsoft.com/office/drawing/2014/main" id="{E7A58D63-69A2-4A4A-8042-1ADA2E50DB0B}"/>
              </a:ext>
            </a:extLst>
          </p:cNvPr>
          <p:cNvPicPr>
            <a:picLocks noChangeAspect="1" noChangeArrowheads="1"/>
          </p:cNvPicPr>
          <p:nvPr/>
        </p:nvPicPr>
        <p:blipFill>
          <a:blip r:embed="rId2" cstate="print"/>
          <a:srcRect/>
          <a:stretch>
            <a:fillRect/>
          </a:stretch>
        </p:blipFill>
        <p:spPr bwMode="auto">
          <a:xfrm>
            <a:off x="2988000" y="1440000"/>
            <a:ext cx="2753438" cy="1980000"/>
          </a:xfrm>
          <a:prstGeom prst="rect">
            <a:avLst/>
          </a:prstGeom>
          <a:noFill/>
        </p:spPr>
      </p:pic>
      <p:grpSp>
        <p:nvGrpSpPr>
          <p:cNvPr id="14" name="Gruppo 13">
            <a:extLst>
              <a:ext uri="{FF2B5EF4-FFF2-40B4-BE49-F238E27FC236}">
                <a16:creationId xmlns:a16="http://schemas.microsoft.com/office/drawing/2014/main" id="{082ED96E-F844-40D7-877B-7CABE8681C85}"/>
              </a:ext>
            </a:extLst>
          </p:cNvPr>
          <p:cNvGrpSpPr/>
          <p:nvPr/>
        </p:nvGrpSpPr>
        <p:grpSpPr>
          <a:xfrm>
            <a:off x="4929983" y="1667512"/>
            <a:ext cx="569119" cy="387507"/>
            <a:chOff x="4929983" y="1667512"/>
            <a:chExt cx="569119" cy="387507"/>
          </a:xfrm>
        </p:grpSpPr>
        <p:cxnSp>
          <p:nvCxnSpPr>
            <p:cNvPr id="15" name="Connettore 1 22">
              <a:extLst>
                <a:ext uri="{FF2B5EF4-FFF2-40B4-BE49-F238E27FC236}">
                  <a16:creationId xmlns:a16="http://schemas.microsoft.com/office/drawing/2014/main" id="{DB9332B5-71F0-4014-80AC-FD7A59EB9C5A}"/>
                </a:ext>
              </a:extLst>
            </p:cNvPr>
            <p:cNvCxnSpPr/>
            <p:nvPr/>
          </p:nvCxnSpPr>
          <p:spPr bwMode="auto">
            <a:xfrm>
              <a:off x="5213352" y="1667512"/>
              <a:ext cx="0" cy="387507"/>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17" name="Connettore 1 23">
              <a:extLst>
                <a:ext uri="{FF2B5EF4-FFF2-40B4-BE49-F238E27FC236}">
                  <a16:creationId xmlns:a16="http://schemas.microsoft.com/office/drawing/2014/main" id="{0572AFA1-E11D-43FF-8721-364F7161841E}"/>
                </a:ext>
              </a:extLst>
            </p:cNvPr>
            <p:cNvCxnSpPr/>
            <p:nvPr/>
          </p:nvCxnSpPr>
          <p:spPr bwMode="auto">
            <a:xfrm flipH="1">
              <a:off x="5215890" y="1667512"/>
              <a:ext cx="283212" cy="3827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18" name="Connettore 1 24">
              <a:extLst>
                <a:ext uri="{FF2B5EF4-FFF2-40B4-BE49-F238E27FC236}">
                  <a16:creationId xmlns:a16="http://schemas.microsoft.com/office/drawing/2014/main" id="{C4F9432A-6F2F-43BC-A1DE-F07743DE978D}"/>
                </a:ext>
              </a:extLst>
            </p:cNvPr>
            <p:cNvCxnSpPr/>
            <p:nvPr/>
          </p:nvCxnSpPr>
          <p:spPr bwMode="auto">
            <a:xfrm>
              <a:off x="4929983" y="1667512"/>
              <a:ext cx="283526" cy="3827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grpSp>
        <p:nvGrpSpPr>
          <p:cNvPr id="19" name="Gruppo 18">
            <a:extLst>
              <a:ext uri="{FF2B5EF4-FFF2-40B4-BE49-F238E27FC236}">
                <a16:creationId xmlns:a16="http://schemas.microsoft.com/office/drawing/2014/main" id="{8F510A3E-298C-422B-B690-67F60C5357A8}"/>
              </a:ext>
            </a:extLst>
          </p:cNvPr>
          <p:cNvGrpSpPr/>
          <p:nvPr/>
        </p:nvGrpSpPr>
        <p:grpSpPr>
          <a:xfrm>
            <a:off x="4968000" y="2016000"/>
            <a:ext cx="293824" cy="360000"/>
            <a:chOff x="1483200" y="4590000"/>
            <a:chExt cx="293824" cy="360000"/>
          </a:xfrm>
        </p:grpSpPr>
        <p:pic>
          <p:nvPicPr>
            <p:cNvPr id="20" name="Picture 3" descr="C:\Users\Enrico Diani\Desktop\Mano IME.png">
              <a:extLst>
                <a:ext uri="{FF2B5EF4-FFF2-40B4-BE49-F238E27FC236}">
                  <a16:creationId xmlns:a16="http://schemas.microsoft.com/office/drawing/2014/main" id="{78EA4ABC-08B6-4739-9E86-925EF04F39AB}"/>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1" name="CasellaDiTesto 20">
              <a:extLst>
                <a:ext uri="{FF2B5EF4-FFF2-40B4-BE49-F238E27FC236}">
                  <a16:creationId xmlns:a16="http://schemas.microsoft.com/office/drawing/2014/main" id="{E4FAF033-25E6-4163-ABD3-08A0B1FC3B8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egnaposto contenuto 2">
            <a:extLst>
              <a:ext uri="{FF2B5EF4-FFF2-40B4-BE49-F238E27FC236}">
                <a16:creationId xmlns:a16="http://schemas.microsoft.com/office/drawing/2014/main" id="{EA63823D-7031-4590-BD4C-EE1459309A75}"/>
              </a:ext>
            </a:extLst>
          </p:cNvPr>
          <p:cNvSpPr txBox="1">
            <a:spLocks/>
          </p:cNvSpPr>
          <p:nvPr/>
        </p:nvSpPr>
        <p:spPr>
          <a:xfrm>
            <a:off x="2520000" y="1173163"/>
            <a:ext cx="4032250" cy="8005762"/>
          </a:xfrm>
          <a:prstGeom prst="rect">
            <a:avLst/>
          </a:prstGeom>
        </p:spPr>
        <p:txBody>
          <a:bodyPr/>
          <a:lstStyle/>
          <a:p>
            <a:pPr lvl="0" algn="l" eaLnBrk="0" hangingPunct="0">
              <a:spcBef>
                <a:spcPts val="200"/>
              </a:spcBef>
              <a:defRPr/>
            </a:pPr>
            <a:r>
              <a:rPr lang="it-IT" sz="900" kern="0" dirty="0">
                <a:solidFill>
                  <a:srgbClr val="146BBA"/>
                </a:solidFill>
                <a:latin typeface="Myriad Pro" pitchFamily="34" charset="0"/>
                <a:cs typeface="Calibri" pitchFamily="34" charset="0"/>
              </a:rPr>
              <a:t>8.2.2.2</a:t>
            </a:r>
            <a:r>
              <a:rPr lang="it-IT" sz="900" kern="0" dirty="0">
                <a:solidFill>
                  <a:srgbClr val="F56600"/>
                </a:solidFill>
                <a:latin typeface="Myriad Pro" pitchFamily="34" charset="0"/>
                <a:cs typeface="Calibri" pitchFamily="34" charset="0"/>
              </a:rPr>
              <a:t> </a:t>
            </a:r>
            <a:r>
              <a:rPr lang="it-IT" sz="900" kern="0" dirty="0">
                <a:solidFill>
                  <a:schemeClr val="tx2"/>
                </a:solidFill>
                <a:latin typeface="Myriad Pro" pitchFamily="34" charset="0"/>
                <a:cs typeface="Calibri" pitchFamily="34" charset="0"/>
              </a:rPr>
              <a:t>Parziali - Gruppi e tipo di carico</a:t>
            </a: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Cliccare si “Parziali - Gruppi e carichi”</a:t>
            </a: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Visualizzazione dei Consumi parziali su istogrammi suddivisi per Giorno / Mese / Anno</a:t>
            </a:r>
          </a:p>
          <a:p>
            <a:pPr lvl="0" algn="l" eaLnBrk="0" hangingPunct="0">
              <a:spcBef>
                <a:spcPts val="200"/>
              </a:spcBef>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2.</a:t>
            </a:r>
            <a:r>
              <a:rPr lang="it-IT" sz="900" b="0" kern="0" dirty="0">
                <a:solidFill>
                  <a:schemeClr val="tx1"/>
                </a:solidFill>
                <a:latin typeface="Myriad Pro" pitchFamily="34" charset="0"/>
                <a:cs typeface="Calibri" pitchFamily="34" charset="0"/>
              </a:rPr>
              <a:t> Cliccare </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per visualizzare i consumi di un gruppo di misura specifico o di “Tutti i  gruppi”</a:t>
            </a:r>
          </a:p>
          <a:p>
            <a:pPr marL="0" lvl="2" algn="l">
              <a:spcBef>
                <a:spcPts val="200"/>
              </a:spcBef>
            </a:pPr>
            <a:r>
              <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rPr>
              <a:t>3.</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 </a:t>
            </a:r>
            <a:r>
              <a:rPr lang="it-IT" sz="900" b="0" kern="0" dirty="0">
                <a:solidFill>
                  <a:schemeClr val="tx1"/>
                </a:solidFill>
                <a:latin typeface="Myriad Pro" pitchFamily="34" charset="0"/>
                <a:cs typeface="Calibri" pitchFamily="34" charset="0"/>
              </a:rPr>
              <a:t>Cliccare</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 per visualizzare il consumo di un carico specifico (es. Ventilazione, Acqua, Gas, … ) o di “Tutti i carichi elettrici”</a:t>
            </a:r>
          </a:p>
          <a:p>
            <a:pPr marL="0" lvl="2" algn="l">
              <a:spcBef>
                <a:spcPts val="200"/>
              </a:spcBef>
            </a:pPr>
            <a:r>
              <a:rPr lang="it-IT" sz="900" kern="0" dirty="0">
                <a:solidFill>
                  <a:srgbClr val="146BBA"/>
                </a:solidFill>
                <a:latin typeface="Myriad Pro" pitchFamily="34" charset="0"/>
                <a:cs typeface="Calibri" pitchFamily="34" charset="0"/>
              </a:rPr>
              <a:t>Nota:</a:t>
            </a:r>
            <a:r>
              <a:rPr lang="it-IT" sz="900" b="0" kern="0" dirty="0">
                <a:solidFill>
                  <a:schemeClr val="tx1"/>
                </a:solidFill>
                <a:latin typeface="Myriad Pro" pitchFamily="34" charset="0"/>
                <a:cs typeface="Calibri" pitchFamily="34" charset="0"/>
              </a:rPr>
              <a:t> in questa visualizzazione vengono presi in considerazione anche i dati di consumo dei dispositivi “virtuali“  in base ai Carichi e/o ai Gruppi di Misura assegnati.</a:t>
            </a: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p:txBody>
      </p:sp>
      <p:pic>
        <p:nvPicPr>
          <p:cNvPr id="31" name="Immagine 30">
            <a:extLst>
              <a:ext uri="{FF2B5EF4-FFF2-40B4-BE49-F238E27FC236}">
                <a16:creationId xmlns:a16="http://schemas.microsoft.com/office/drawing/2014/main" id="{C6A04686-F562-45DB-A89B-F14DED07AF8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8000" y="3744000"/>
            <a:ext cx="2753437" cy="1980000"/>
          </a:xfrm>
          <a:prstGeom prst="rect">
            <a:avLst/>
          </a:prstGeom>
        </p:spPr>
      </p:pic>
      <p:grpSp>
        <p:nvGrpSpPr>
          <p:cNvPr id="32" name="Gruppo 31">
            <a:extLst>
              <a:ext uri="{FF2B5EF4-FFF2-40B4-BE49-F238E27FC236}">
                <a16:creationId xmlns:a16="http://schemas.microsoft.com/office/drawing/2014/main" id="{0831C516-C6FF-44CE-BE51-80995F2D427E}"/>
              </a:ext>
            </a:extLst>
          </p:cNvPr>
          <p:cNvGrpSpPr/>
          <p:nvPr/>
        </p:nvGrpSpPr>
        <p:grpSpPr>
          <a:xfrm>
            <a:off x="2988000" y="4428000"/>
            <a:ext cx="293824" cy="360000"/>
            <a:chOff x="1483200" y="4590000"/>
            <a:chExt cx="293824" cy="360000"/>
          </a:xfrm>
        </p:grpSpPr>
        <p:pic>
          <p:nvPicPr>
            <p:cNvPr id="33" name="Picture 3" descr="C:\Users\Enrico Diani\Desktop\Mano IME.png">
              <a:extLst>
                <a:ext uri="{FF2B5EF4-FFF2-40B4-BE49-F238E27FC236}">
                  <a16:creationId xmlns:a16="http://schemas.microsoft.com/office/drawing/2014/main" id="{4D2C4CDF-0F23-48DA-9BDA-C3DEA21856DE}"/>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4" name="CasellaDiTesto 33">
              <a:extLst>
                <a:ext uri="{FF2B5EF4-FFF2-40B4-BE49-F238E27FC236}">
                  <a16:creationId xmlns:a16="http://schemas.microsoft.com/office/drawing/2014/main" id="{CB4A6349-6A08-40ED-A302-DED8E72A3EF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35" name="Gruppo 34">
            <a:extLst>
              <a:ext uri="{FF2B5EF4-FFF2-40B4-BE49-F238E27FC236}">
                <a16:creationId xmlns:a16="http://schemas.microsoft.com/office/drawing/2014/main" id="{ED1A74AD-672A-4EA6-9CC0-FDB699E953D3}"/>
              </a:ext>
            </a:extLst>
          </p:cNvPr>
          <p:cNvGrpSpPr/>
          <p:nvPr/>
        </p:nvGrpSpPr>
        <p:grpSpPr>
          <a:xfrm>
            <a:off x="3528000" y="4176000"/>
            <a:ext cx="293824" cy="360000"/>
            <a:chOff x="1483200" y="4590000"/>
            <a:chExt cx="293824" cy="360000"/>
          </a:xfrm>
        </p:grpSpPr>
        <p:pic>
          <p:nvPicPr>
            <p:cNvPr id="36" name="Picture 3" descr="C:\Users\Enrico Diani\Desktop\Mano IME.png">
              <a:extLst>
                <a:ext uri="{FF2B5EF4-FFF2-40B4-BE49-F238E27FC236}">
                  <a16:creationId xmlns:a16="http://schemas.microsoft.com/office/drawing/2014/main" id="{002E61F1-CAAA-4EFD-AF33-E8EA6B9FD49E}"/>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7" name="CasellaDiTesto 36">
              <a:extLst>
                <a:ext uri="{FF2B5EF4-FFF2-40B4-BE49-F238E27FC236}">
                  <a16:creationId xmlns:a16="http://schemas.microsoft.com/office/drawing/2014/main" id="{82DC50C0-8E77-483A-A9C5-242BAEE42E3C}"/>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pic>
        <p:nvPicPr>
          <p:cNvPr id="15" name="Immagine 14">
            <a:extLst>
              <a:ext uri="{FF2B5EF4-FFF2-40B4-BE49-F238E27FC236}">
                <a16:creationId xmlns:a16="http://schemas.microsoft.com/office/drawing/2014/main" id="{77E47688-2C79-429A-8CB1-7C4F3C7B50A3}"/>
              </a:ext>
            </a:extLst>
          </p:cNvPr>
          <p:cNvPicPr>
            <a:picLocks noChangeAspect="1"/>
          </p:cNvPicPr>
          <p:nvPr/>
        </p:nvPicPr>
        <p:blipFill>
          <a:blip r:embed="rId4"/>
          <a:stretch>
            <a:fillRect/>
          </a:stretch>
        </p:blipFill>
        <p:spPr>
          <a:xfrm>
            <a:off x="2988000" y="1440000"/>
            <a:ext cx="2753437" cy="1980000"/>
          </a:xfrm>
          <a:prstGeom prst="rect">
            <a:avLst/>
          </a:prstGeom>
        </p:spPr>
      </p:pic>
      <p:grpSp>
        <p:nvGrpSpPr>
          <p:cNvPr id="16" name="Gruppo 15">
            <a:extLst>
              <a:ext uri="{FF2B5EF4-FFF2-40B4-BE49-F238E27FC236}">
                <a16:creationId xmlns:a16="http://schemas.microsoft.com/office/drawing/2014/main" id="{1239223F-55DC-4701-A667-30F6ED5B762C}"/>
              </a:ext>
            </a:extLst>
          </p:cNvPr>
          <p:cNvGrpSpPr/>
          <p:nvPr/>
        </p:nvGrpSpPr>
        <p:grpSpPr>
          <a:xfrm>
            <a:off x="4068000" y="2124000"/>
            <a:ext cx="293824" cy="360000"/>
            <a:chOff x="1483200" y="4590000"/>
            <a:chExt cx="293824" cy="360000"/>
          </a:xfrm>
        </p:grpSpPr>
        <p:pic>
          <p:nvPicPr>
            <p:cNvPr id="17" name="Picture 3" descr="C:\Users\Enrico Diani\Desktop\Mano IME.png">
              <a:extLst>
                <a:ext uri="{FF2B5EF4-FFF2-40B4-BE49-F238E27FC236}">
                  <a16:creationId xmlns:a16="http://schemas.microsoft.com/office/drawing/2014/main" id="{EE2746DD-27F4-4EBA-B3C3-A24CBB0D2D21}"/>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18" name="CasellaDiTesto 17">
              <a:extLst>
                <a:ext uri="{FF2B5EF4-FFF2-40B4-BE49-F238E27FC236}">
                  <a16:creationId xmlns:a16="http://schemas.microsoft.com/office/drawing/2014/main" id="{E89D1357-5BE7-41B4-8FC5-1C6F7619A6A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Segnaposto contenuto 2">
            <a:extLst>
              <a:ext uri="{FF2B5EF4-FFF2-40B4-BE49-F238E27FC236}">
                <a16:creationId xmlns:a16="http://schemas.microsoft.com/office/drawing/2014/main" id="{5533FF35-B83A-45B6-A908-D9BECC925A3C}"/>
              </a:ext>
            </a:extLst>
          </p:cNvPr>
          <p:cNvSpPr txBox="1">
            <a:spLocks/>
          </p:cNvSpPr>
          <p:nvPr/>
        </p:nvSpPr>
        <p:spPr>
          <a:xfrm>
            <a:off x="2520000" y="1173163"/>
            <a:ext cx="4032250" cy="8005762"/>
          </a:xfrm>
          <a:prstGeom prst="rect">
            <a:avLst/>
          </a:prstGeom>
        </p:spPr>
        <p:txBody>
          <a:bodyPr/>
          <a:lstStyle/>
          <a:p>
            <a:pPr lvl="0" algn="l" eaLnBrk="0" hangingPunct="0">
              <a:spcBef>
                <a:spcPts val="200"/>
              </a:spcBef>
              <a:defRPr/>
            </a:pPr>
            <a:r>
              <a:rPr lang="it-IT" sz="900" kern="0" dirty="0">
                <a:solidFill>
                  <a:srgbClr val="146BBA"/>
                </a:solidFill>
                <a:latin typeface="Myriad Pro" pitchFamily="34" charset="0"/>
                <a:cs typeface="Calibri" pitchFamily="34" charset="0"/>
              </a:rPr>
              <a:t>8.2.2.3</a:t>
            </a:r>
            <a:r>
              <a:rPr lang="it-IT" sz="900" kern="0" dirty="0">
                <a:solidFill>
                  <a:srgbClr val="F56600"/>
                </a:solidFill>
                <a:latin typeface="Myriad Pro" pitchFamily="34" charset="0"/>
                <a:cs typeface="Calibri" pitchFamily="34" charset="0"/>
              </a:rPr>
              <a:t> </a:t>
            </a:r>
            <a:r>
              <a:rPr lang="it-IT" sz="900" kern="0" dirty="0">
                <a:solidFill>
                  <a:schemeClr val="tx1"/>
                </a:solidFill>
                <a:latin typeface="Myriad Pro" pitchFamily="34" charset="0"/>
                <a:cs typeface="Calibri" pitchFamily="34" charset="0"/>
              </a:rPr>
              <a:t>Confronto</a:t>
            </a: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Cliccare su “Confronto”</a:t>
            </a: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1" indent="0" algn="l" defTabSz="914400" rtl="0" eaLnBrk="0" fontAlgn="base" latinLnBrk="0" hangingPunct="0">
              <a:lnSpc>
                <a:spcPct val="100000"/>
              </a:lnSpc>
              <a:spcBef>
                <a:spcPts val="200"/>
              </a:spcBef>
              <a:spcAft>
                <a:spcPct val="0"/>
              </a:spcAft>
              <a:buClrTx/>
              <a:buSzTx/>
              <a:buFontTx/>
              <a:buNone/>
              <a:tabLst/>
              <a:defRPr/>
            </a:pP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Confronto dei consumi tra due Dispositivi.</a:t>
            </a:r>
          </a:p>
          <a:p>
            <a:pPr marL="0" lvl="2" algn="l">
              <a:spcBef>
                <a:spcPts val="200"/>
              </a:spcBef>
              <a:defRPr/>
            </a:pPr>
            <a:r>
              <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rPr>
              <a:t>2.</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 Cliccare per selezionare i due </a:t>
            </a:r>
            <a:r>
              <a:rPr lang="it-IT" sz="900" b="0" kern="0" dirty="0">
                <a:solidFill>
                  <a:schemeClr val="tx1"/>
                </a:solidFill>
                <a:latin typeface="Myriad Pro" pitchFamily="34" charset="0"/>
                <a:cs typeface="Calibri" pitchFamily="34" charset="0"/>
              </a:rPr>
              <a:t>Dispositivi, “fisici“ o “virtuali“, </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da confrontare</a:t>
            </a:r>
            <a:endParaRPr kumimoji="0" lang="it-IT" sz="900" b="0" i="0" u="none" strike="noStrike" kern="0" cap="none" spc="0" normalizeH="0" baseline="0" noProof="0" dirty="0">
              <a:ln>
                <a:noFill/>
              </a:ln>
              <a:solidFill>
                <a:srgbClr val="F56600"/>
              </a:solidFill>
              <a:effectLst/>
              <a:uLnTx/>
              <a:uFillTx/>
              <a:latin typeface="Myriad Pro" pitchFamily="34" charset="0"/>
              <a:cs typeface="Calibri" pitchFamily="34" charset="0"/>
            </a:endParaRPr>
          </a:p>
          <a:p>
            <a:pPr marL="0" marR="0" lvl="2" indent="0" algn="l" defTabSz="914400" rtl="0" eaLnBrk="1" fontAlgn="base" latinLnBrk="0" hangingPunct="1">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rgbClr val="146BBA"/>
                </a:solidFill>
                <a:effectLst/>
                <a:uLnTx/>
                <a:uFillTx/>
                <a:latin typeface="Myriad Pro" pitchFamily="34" charset="0"/>
                <a:cs typeface="Calibri" pitchFamily="34" charset="0"/>
              </a:rPr>
              <a:t>Nota:</a:t>
            </a:r>
            <a:r>
              <a:rPr kumimoji="0" lang="it-IT" sz="900" b="0" i="0" u="none" strike="noStrike" kern="0" cap="none" spc="0" normalizeH="0" baseline="0" noProof="0" dirty="0">
                <a:ln>
                  <a:noFill/>
                </a:ln>
                <a:solidFill>
                  <a:srgbClr val="00B050"/>
                </a:solidFill>
                <a:effectLst/>
                <a:uLnTx/>
                <a:uFillTx/>
                <a:latin typeface="Myriad Pro" pitchFamily="34" charset="0"/>
                <a:cs typeface="Calibri" pitchFamily="34" charset="0"/>
              </a:rPr>
              <a:t> </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Selezionando due Dispositivi non omogenei (es. Energia Elettrica e Gas), il confronto viene valorizzato in funzione della valuta (EUR o alta valuta) e non secondo l’unità di misura.</a:t>
            </a:r>
            <a:b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b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Non è possibile confrontare kWh di energia e “kWh equivalenti” di gas. </a:t>
            </a:r>
            <a:r>
              <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rPr>
              <a:t> </a:t>
            </a:r>
            <a:endPar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endParaRPr>
          </a:p>
          <a:p>
            <a:pPr marL="0" lvl="2" algn="l">
              <a:spcBef>
                <a:spcPts val="200"/>
              </a:spcBef>
            </a:pPr>
            <a:r>
              <a:rPr kumimoji="0" lang="it-IT" sz="900" b="1" i="0" u="none" strike="noStrike" kern="0" cap="none" spc="0" normalizeH="0" baseline="0" noProof="0" dirty="0">
                <a:ln>
                  <a:noFill/>
                </a:ln>
                <a:solidFill>
                  <a:schemeClr val="tx1"/>
                </a:solidFill>
                <a:effectLst/>
                <a:uLnTx/>
                <a:uFillTx/>
                <a:latin typeface="Myriad Pro" pitchFamily="34" charset="0"/>
                <a:cs typeface="Calibri" pitchFamily="34" charset="0"/>
              </a:rPr>
              <a:t>3.</a:t>
            </a:r>
            <a:r>
              <a:rPr lang="it-IT" sz="900" b="0" kern="0" dirty="0">
                <a:solidFill>
                  <a:schemeClr val="tx1"/>
                </a:solidFill>
                <a:latin typeface="Myriad Pro" pitchFamily="34" charset="0"/>
                <a:cs typeface="Calibri" pitchFamily="34" charset="0"/>
              </a:rPr>
              <a:t> Cliccare “Totale</a:t>
            </a:r>
            <a:r>
              <a:rPr kumimoji="0" lang="it-IT" sz="900" b="0" i="0" u="none" strike="noStrike" kern="0" cap="none" spc="0" normalizeH="0" baseline="0" noProof="0" dirty="0">
                <a:ln>
                  <a:noFill/>
                </a:ln>
                <a:solidFill>
                  <a:schemeClr val="tx1"/>
                </a:solidFill>
                <a:effectLst/>
                <a:uLnTx/>
                <a:uFillTx/>
                <a:latin typeface="Myriad Pro" pitchFamily="34" charset="0"/>
                <a:cs typeface="Calibri" pitchFamily="34" charset="0"/>
              </a:rPr>
              <a:t>” o “Dettagli” per visualizzare il confronto Globale o Dettagliato dei consumi tra i due Dispositivi selezionati</a:t>
            </a:r>
          </a:p>
          <a:p>
            <a:pPr lvl="0" algn="l" eaLnBrk="0" hangingPunct="0">
              <a:spcBef>
                <a:spcPts val="200"/>
              </a:spcBef>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4.</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a:t>
            </a:r>
            <a:r>
              <a:rPr lang="it-IT" sz="900" b="0" kern="0" dirty="0">
                <a:solidFill>
                  <a:schemeClr val="tx1"/>
                </a:solidFill>
                <a:latin typeface="Myriad Pro" pitchFamily="34" charset="0"/>
                <a:cs typeface="Calibri" pitchFamily="34" charset="0"/>
              </a:rPr>
              <a:t>Cliccare</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su “Giorno”, “Mese”, “Anno” per visualizzare i consumi in un periodo di tempo differente (Giorno (per ore) /  Mese (per giorni) /Anno (per mesi))</a:t>
            </a:r>
          </a:p>
          <a:p>
            <a:pPr lvl="0" algn="l" eaLnBrk="0" hangingPunct="0">
              <a:spcBef>
                <a:spcPts val="200"/>
              </a:spcBef>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5. - 6.</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a:t>
            </a:r>
            <a:r>
              <a:rPr lang="it-IT" sz="900" b="0" kern="0" dirty="0">
                <a:solidFill>
                  <a:schemeClr val="tx1"/>
                </a:solidFill>
                <a:latin typeface="Myriad Pro" pitchFamily="34" charset="0"/>
                <a:cs typeface="Calibri" pitchFamily="34" charset="0"/>
              </a:rPr>
              <a:t>Cliccare</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sulle frecce per visualizzare il confronto in un periodo precedente (Ieri / Mese scorso / Anno scorso).</a:t>
            </a: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p:txBody>
      </p:sp>
      <p:pic>
        <p:nvPicPr>
          <p:cNvPr id="50" name="Picture 3" descr="C:\Users\Enrico Diani\Desktop\Manuali Soluzione Misura EDIA\Measure Web Server\ime\big\IT\Consumptions - Comparison.png">
            <a:extLst>
              <a:ext uri="{FF2B5EF4-FFF2-40B4-BE49-F238E27FC236}">
                <a16:creationId xmlns:a16="http://schemas.microsoft.com/office/drawing/2014/main" id="{A4D1E711-ECBB-43A2-AF85-371072DD6213}"/>
              </a:ext>
            </a:extLst>
          </p:cNvPr>
          <p:cNvPicPr>
            <a:picLocks noChangeAspect="1" noChangeArrowheads="1"/>
          </p:cNvPicPr>
          <p:nvPr/>
        </p:nvPicPr>
        <p:blipFill>
          <a:blip r:embed="rId2" cstate="print"/>
          <a:srcRect/>
          <a:stretch>
            <a:fillRect/>
          </a:stretch>
        </p:blipFill>
        <p:spPr bwMode="auto">
          <a:xfrm>
            <a:off x="2988000" y="3744000"/>
            <a:ext cx="2753438" cy="1980000"/>
          </a:xfrm>
          <a:prstGeom prst="rect">
            <a:avLst/>
          </a:prstGeom>
          <a:noFill/>
        </p:spPr>
      </p:pic>
      <p:grpSp>
        <p:nvGrpSpPr>
          <p:cNvPr id="52" name="Gruppo 51">
            <a:extLst>
              <a:ext uri="{FF2B5EF4-FFF2-40B4-BE49-F238E27FC236}">
                <a16:creationId xmlns:a16="http://schemas.microsoft.com/office/drawing/2014/main" id="{FDD7B669-71D1-4E93-915B-8B8BEC18784D}"/>
              </a:ext>
            </a:extLst>
          </p:cNvPr>
          <p:cNvGrpSpPr/>
          <p:nvPr/>
        </p:nvGrpSpPr>
        <p:grpSpPr>
          <a:xfrm>
            <a:off x="4086000" y="4212000"/>
            <a:ext cx="590545" cy="197644"/>
            <a:chOff x="4090988" y="4198152"/>
            <a:chExt cx="590545" cy="197644"/>
          </a:xfrm>
        </p:grpSpPr>
        <p:cxnSp>
          <p:nvCxnSpPr>
            <p:cNvPr id="53" name="Connettore 1 51">
              <a:extLst>
                <a:ext uri="{FF2B5EF4-FFF2-40B4-BE49-F238E27FC236}">
                  <a16:creationId xmlns:a16="http://schemas.microsoft.com/office/drawing/2014/main" id="{ADF82119-68B3-4AB5-9B83-83B15051E1AF}"/>
                </a:ext>
              </a:extLst>
            </p:cNvPr>
            <p:cNvCxnSpPr/>
            <p:nvPr/>
          </p:nvCxnSpPr>
          <p:spPr bwMode="auto">
            <a:xfrm>
              <a:off x="4090988" y="4198152"/>
              <a:ext cx="300033" cy="1976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54" name="Connettore 1 52">
              <a:extLst>
                <a:ext uri="{FF2B5EF4-FFF2-40B4-BE49-F238E27FC236}">
                  <a16:creationId xmlns:a16="http://schemas.microsoft.com/office/drawing/2014/main" id="{9BE976FB-6926-4464-BE96-A764C3E95D20}"/>
                </a:ext>
              </a:extLst>
            </p:cNvPr>
            <p:cNvCxnSpPr/>
            <p:nvPr/>
          </p:nvCxnSpPr>
          <p:spPr bwMode="auto">
            <a:xfrm flipH="1">
              <a:off x="4381500" y="4198152"/>
              <a:ext cx="300033" cy="1976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grpSp>
        <p:nvGrpSpPr>
          <p:cNvPr id="55" name="Gruppo 54">
            <a:extLst>
              <a:ext uri="{FF2B5EF4-FFF2-40B4-BE49-F238E27FC236}">
                <a16:creationId xmlns:a16="http://schemas.microsoft.com/office/drawing/2014/main" id="{42DEA3B4-E8F0-414A-A444-1A326765557A}"/>
              </a:ext>
            </a:extLst>
          </p:cNvPr>
          <p:cNvGrpSpPr/>
          <p:nvPr/>
        </p:nvGrpSpPr>
        <p:grpSpPr>
          <a:xfrm>
            <a:off x="4914743" y="3947162"/>
            <a:ext cx="569119" cy="387507"/>
            <a:chOff x="4914743" y="3947162"/>
            <a:chExt cx="569119" cy="387507"/>
          </a:xfrm>
        </p:grpSpPr>
        <p:cxnSp>
          <p:nvCxnSpPr>
            <p:cNvPr id="56" name="Connettore 1 54">
              <a:extLst>
                <a:ext uri="{FF2B5EF4-FFF2-40B4-BE49-F238E27FC236}">
                  <a16:creationId xmlns:a16="http://schemas.microsoft.com/office/drawing/2014/main" id="{4D6C1630-984C-4DA6-A7B2-95B8B0141339}"/>
                </a:ext>
              </a:extLst>
            </p:cNvPr>
            <p:cNvCxnSpPr/>
            <p:nvPr/>
          </p:nvCxnSpPr>
          <p:spPr bwMode="auto">
            <a:xfrm>
              <a:off x="5198112" y="3947162"/>
              <a:ext cx="0" cy="387507"/>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57" name="Connettore 1 55">
              <a:extLst>
                <a:ext uri="{FF2B5EF4-FFF2-40B4-BE49-F238E27FC236}">
                  <a16:creationId xmlns:a16="http://schemas.microsoft.com/office/drawing/2014/main" id="{EC6F1F77-06A6-4D83-8C0A-5A84467D359A}"/>
                </a:ext>
              </a:extLst>
            </p:cNvPr>
            <p:cNvCxnSpPr/>
            <p:nvPr/>
          </p:nvCxnSpPr>
          <p:spPr bwMode="auto">
            <a:xfrm flipH="1">
              <a:off x="5200650" y="3947162"/>
              <a:ext cx="283212" cy="3827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58" name="Connettore 1 56">
              <a:extLst>
                <a:ext uri="{FF2B5EF4-FFF2-40B4-BE49-F238E27FC236}">
                  <a16:creationId xmlns:a16="http://schemas.microsoft.com/office/drawing/2014/main" id="{E245556B-F1D7-49D8-8903-5C0A2A090FC1}"/>
                </a:ext>
              </a:extLst>
            </p:cNvPr>
            <p:cNvCxnSpPr/>
            <p:nvPr/>
          </p:nvCxnSpPr>
          <p:spPr bwMode="auto">
            <a:xfrm>
              <a:off x="4914743" y="3947162"/>
              <a:ext cx="283526" cy="3827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grpSp>
        <p:nvGrpSpPr>
          <p:cNvPr id="59" name="Gruppo 58">
            <a:extLst>
              <a:ext uri="{FF2B5EF4-FFF2-40B4-BE49-F238E27FC236}">
                <a16:creationId xmlns:a16="http://schemas.microsoft.com/office/drawing/2014/main" id="{93ED1819-F13B-4257-B9FD-D0AE084D2805}"/>
              </a:ext>
            </a:extLst>
          </p:cNvPr>
          <p:cNvGrpSpPr/>
          <p:nvPr/>
        </p:nvGrpSpPr>
        <p:grpSpPr>
          <a:xfrm>
            <a:off x="3159919" y="3948113"/>
            <a:ext cx="280987" cy="184150"/>
            <a:chOff x="3159919" y="3948113"/>
            <a:chExt cx="280987" cy="184150"/>
          </a:xfrm>
        </p:grpSpPr>
        <p:cxnSp>
          <p:nvCxnSpPr>
            <p:cNvPr id="60" name="Connettore 1 58">
              <a:extLst>
                <a:ext uri="{FF2B5EF4-FFF2-40B4-BE49-F238E27FC236}">
                  <a16:creationId xmlns:a16="http://schemas.microsoft.com/office/drawing/2014/main" id="{8CDAE4C0-B861-4CE5-86E8-3A6F31E5E27C}"/>
                </a:ext>
              </a:extLst>
            </p:cNvPr>
            <p:cNvCxnSpPr/>
            <p:nvPr/>
          </p:nvCxnSpPr>
          <p:spPr bwMode="auto">
            <a:xfrm>
              <a:off x="3159919" y="3948113"/>
              <a:ext cx="135727" cy="184150"/>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61" name="Connettore 1 59">
              <a:extLst>
                <a:ext uri="{FF2B5EF4-FFF2-40B4-BE49-F238E27FC236}">
                  <a16:creationId xmlns:a16="http://schemas.microsoft.com/office/drawing/2014/main" id="{F7E7B9D5-5988-42A9-923E-7BE508C6B62D}"/>
                </a:ext>
              </a:extLst>
            </p:cNvPr>
            <p:cNvCxnSpPr/>
            <p:nvPr/>
          </p:nvCxnSpPr>
          <p:spPr bwMode="auto">
            <a:xfrm flipH="1">
              <a:off x="3286126" y="3952875"/>
              <a:ext cx="154780" cy="179388"/>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grpSp>
        <p:nvGrpSpPr>
          <p:cNvPr id="65" name="Gruppo 18">
            <a:extLst>
              <a:ext uri="{FF2B5EF4-FFF2-40B4-BE49-F238E27FC236}">
                <a16:creationId xmlns:a16="http://schemas.microsoft.com/office/drawing/2014/main" id="{AFA28C16-8887-446D-B470-307759BA20D8}"/>
              </a:ext>
            </a:extLst>
          </p:cNvPr>
          <p:cNvGrpSpPr/>
          <p:nvPr/>
        </p:nvGrpSpPr>
        <p:grpSpPr>
          <a:xfrm>
            <a:off x="4950000" y="4320000"/>
            <a:ext cx="293824" cy="360000"/>
            <a:chOff x="1483200" y="4590000"/>
            <a:chExt cx="293824" cy="360000"/>
          </a:xfrm>
        </p:grpSpPr>
        <p:pic>
          <p:nvPicPr>
            <p:cNvPr id="66" name="Picture 3" descr="C:\Users\Enrico Diani\Desktop\Mano IME.png">
              <a:extLst>
                <a:ext uri="{FF2B5EF4-FFF2-40B4-BE49-F238E27FC236}">
                  <a16:creationId xmlns:a16="http://schemas.microsoft.com/office/drawing/2014/main" id="{821F43FE-4C7B-42D3-830F-521A1C297FD5}"/>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67" name="CasellaDiTesto 66">
              <a:extLst>
                <a:ext uri="{FF2B5EF4-FFF2-40B4-BE49-F238E27FC236}">
                  <a16:creationId xmlns:a16="http://schemas.microsoft.com/office/drawing/2014/main" id="{5E61B087-E8C8-44F9-B7DA-E1176CB4B4E5}"/>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68" name="Gruppo 18">
            <a:extLst>
              <a:ext uri="{FF2B5EF4-FFF2-40B4-BE49-F238E27FC236}">
                <a16:creationId xmlns:a16="http://schemas.microsoft.com/office/drawing/2014/main" id="{831FAFD6-BF6C-4ABD-8F33-993FB3F68B71}"/>
              </a:ext>
            </a:extLst>
          </p:cNvPr>
          <p:cNvGrpSpPr/>
          <p:nvPr/>
        </p:nvGrpSpPr>
        <p:grpSpPr>
          <a:xfrm>
            <a:off x="4139007" y="4392000"/>
            <a:ext cx="293824" cy="360000"/>
            <a:chOff x="1483200" y="4590000"/>
            <a:chExt cx="293824" cy="360000"/>
          </a:xfrm>
        </p:grpSpPr>
        <p:pic>
          <p:nvPicPr>
            <p:cNvPr id="69" name="Picture 3" descr="C:\Users\Enrico Diani\Desktop\Mano IME.png">
              <a:extLst>
                <a:ext uri="{FF2B5EF4-FFF2-40B4-BE49-F238E27FC236}">
                  <a16:creationId xmlns:a16="http://schemas.microsoft.com/office/drawing/2014/main" id="{6C927031-F648-4091-8B5B-E694C8830B6E}"/>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71" name="CasellaDiTesto 70">
              <a:extLst>
                <a:ext uri="{FF2B5EF4-FFF2-40B4-BE49-F238E27FC236}">
                  <a16:creationId xmlns:a16="http://schemas.microsoft.com/office/drawing/2014/main" id="{77072B0C-57E0-4861-AC76-332E4A10475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72" name="Gruppo 18">
            <a:extLst>
              <a:ext uri="{FF2B5EF4-FFF2-40B4-BE49-F238E27FC236}">
                <a16:creationId xmlns:a16="http://schemas.microsoft.com/office/drawing/2014/main" id="{C9A17974-D358-4C74-A75B-AC35DE8261D3}"/>
              </a:ext>
            </a:extLst>
          </p:cNvPr>
          <p:cNvGrpSpPr/>
          <p:nvPr/>
        </p:nvGrpSpPr>
        <p:grpSpPr>
          <a:xfrm>
            <a:off x="3042000" y="4104000"/>
            <a:ext cx="293824" cy="360000"/>
            <a:chOff x="1483200" y="4590000"/>
            <a:chExt cx="293824" cy="360000"/>
          </a:xfrm>
        </p:grpSpPr>
        <p:pic>
          <p:nvPicPr>
            <p:cNvPr id="73" name="Picture 3" descr="C:\Users\Enrico Diani\Desktop\Mano IME.png">
              <a:extLst>
                <a:ext uri="{FF2B5EF4-FFF2-40B4-BE49-F238E27FC236}">
                  <a16:creationId xmlns:a16="http://schemas.microsoft.com/office/drawing/2014/main" id="{53902F0D-20EC-4302-A578-B82DD772D07C}"/>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76" name="CasellaDiTesto 75">
              <a:extLst>
                <a:ext uri="{FF2B5EF4-FFF2-40B4-BE49-F238E27FC236}">
                  <a16:creationId xmlns:a16="http://schemas.microsoft.com/office/drawing/2014/main" id="{24AB35F6-41C4-467B-AC77-D02165AE8D4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pic>
        <p:nvPicPr>
          <p:cNvPr id="27" name="Immagine 26">
            <a:extLst>
              <a:ext uri="{FF2B5EF4-FFF2-40B4-BE49-F238E27FC236}">
                <a16:creationId xmlns:a16="http://schemas.microsoft.com/office/drawing/2014/main" id="{5D2A67B0-5CDB-4894-82CB-56D7E1521941}"/>
              </a:ext>
            </a:extLst>
          </p:cNvPr>
          <p:cNvPicPr>
            <a:picLocks noChangeAspect="1"/>
          </p:cNvPicPr>
          <p:nvPr/>
        </p:nvPicPr>
        <p:blipFill>
          <a:blip r:embed="rId4"/>
          <a:stretch>
            <a:fillRect/>
          </a:stretch>
        </p:blipFill>
        <p:spPr>
          <a:xfrm>
            <a:off x="2988000" y="1440000"/>
            <a:ext cx="2753437" cy="1980000"/>
          </a:xfrm>
          <a:prstGeom prst="rect">
            <a:avLst/>
          </a:prstGeom>
        </p:spPr>
      </p:pic>
      <p:grpSp>
        <p:nvGrpSpPr>
          <p:cNvPr id="28" name="Gruppo 27">
            <a:extLst>
              <a:ext uri="{FF2B5EF4-FFF2-40B4-BE49-F238E27FC236}">
                <a16:creationId xmlns:a16="http://schemas.microsoft.com/office/drawing/2014/main" id="{9DC45AA8-DE4A-419D-8C96-71F735CF9C49}"/>
              </a:ext>
            </a:extLst>
          </p:cNvPr>
          <p:cNvGrpSpPr/>
          <p:nvPr/>
        </p:nvGrpSpPr>
        <p:grpSpPr>
          <a:xfrm>
            <a:off x="4068000" y="2268000"/>
            <a:ext cx="293824" cy="360000"/>
            <a:chOff x="1483200" y="4590000"/>
            <a:chExt cx="293824" cy="360000"/>
          </a:xfrm>
        </p:grpSpPr>
        <p:pic>
          <p:nvPicPr>
            <p:cNvPr id="29" name="Picture 3" descr="C:\Users\Enrico Diani\Desktop\Mano IME.png">
              <a:extLst>
                <a:ext uri="{FF2B5EF4-FFF2-40B4-BE49-F238E27FC236}">
                  <a16:creationId xmlns:a16="http://schemas.microsoft.com/office/drawing/2014/main" id="{FC1BEA77-47F9-4459-A093-1F764AA96761}"/>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0" name="CasellaDiTesto 29">
              <a:extLst>
                <a:ext uri="{FF2B5EF4-FFF2-40B4-BE49-F238E27FC236}">
                  <a16:creationId xmlns:a16="http://schemas.microsoft.com/office/drawing/2014/main" id="{B81F4792-60E0-4295-9611-D30DF539161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egnaposto contenuto 2">
            <a:extLst>
              <a:ext uri="{FF2B5EF4-FFF2-40B4-BE49-F238E27FC236}">
                <a16:creationId xmlns:a16="http://schemas.microsoft.com/office/drawing/2014/main" id="{679C8F6F-C63C-4439-A7EE-CB2300928786}"/>
              </a:ext>
            </a:extLst>
          </p:cNvPr>
          <p:cNvSpPr txBox="1">
            <a:spLocks/>
          </p:cNvSpPr>
          <p:nvPr/>
        </p:nvSpPr>
        <p:spPr>
          <a:xfrm>
            <a:off x="2438112" y="1173163"/>
            <a:ext cx="4032250" cy="8005762"/>
          </a:xfrm>
          <a:prstGeom prst="rect">
            <a:avLst/>
          </a:prstGeom>
        </p:spPr>
        <p:txBody>
          <a:bodyPr/>
          <a:lstStyle/>
          <a:p>
            <a:pPr lvl="0" algn="l" eaLnBrk="0" hangingPunct="0">
              <a:spcBef>
                <a:spcPts val="200"/>
              </a:spcBef>
              <a:defRPr/>
            </a:pPr>
            <a:r>
              <a:rPr lang="it-IT" sz="900" kern="0" dirty="0">
                <a:solidFill>
                  <a:srgbClr val="146BBA"/>
                </a:solidFill>
                <a:latin typeface="Myriad Pro" pitchFamily="34" charset="0"/>
                <a:cs typeface="Calibri" pitchFamily="34" charset="0"/>
              </a:rPr>
              <a:t>8.2.2.4</a:t>
            </a:r>
            <a:r>
              <a:rPr lang="it-IT" sz="900" kern="0" dirty="0">
                <a:solidFill>
                  <a:schemeClr val="tx1"/>
                </a:solidFill>
                <a:latin typeface="Myriad Pro" pitchFamily="34" charset="0"/>
                <a:cs typeface="Calibri" pitchFamily="34" charset="0"/>
              </a:rPr>
              <a:t> Dettagli</a:t>
            </a: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Cliccare su “Dettagli”</a:t>
            </a:r>
          </a:p>
          <a:p>
            <a:pPr marL="228600" marR="0" lvl="0" indent="-2286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228600" marR="0" lvl="0" indent="-2286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228600" marR="0" lvl="0" indent="-2286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228600" marR="0" lvl="0" indent="-2286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228600" marR="0" lvl="0" indent="-2286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228600" marR="0" lvl="0" indent="-2286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228600" marR="0" lvl="0" indent="-2286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228600" marR="0" lvl="0" indent="-2286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228600" marR="0" lvl="0" indent="-2286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228600" marR="0" lvl="0" indent="-2286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228600" marR="0" lvl="0" indent="-2286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228600" marR="0" lvl="0" indent="-2286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228600" marR="0" lvl="0" indent="-2286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indent="-342900" algn="l">
              <a:spcBef>
                <a:spcPts val="200"/>
              </a:spcBef>
            </a:pPr>
            <a:r>
              <a:rPr lang="it-IT" sz="900" b="0" kern="0" dirty="0">
                <a:solidFill>
                  <a:schemeClr val="tx1"/>
                </a:solidFill>
                <a:latin typeface="Myriad Pro"/>
                <a:cs typeface="Calibri" pitchFamily="34" charset="0"/>
              </a:rPr>
              <a:t>La pagina è divisa un tre sezioni:</a:t>
            </a:r>
          </a:p>
          <a:p>
            <a:pPr lvl="0" algn="l">
              <a:spcBef>
                <a:spcPts val="200"/>
              </a:spcBef>
            </a:pPr>
            <a:r>
              <a:rPr lang="it-IT" sz="900" b="0" kern="0" dirty="0">
                <a:solidFill>
                  <a:schemeClr val="tx1"/>
                </a:solidFill>
                <a:latin typeface="Myriad Pro"/>
                <a:cs typeface="Calibri" pitchFamily="34" charset="0"/>
              </a:rPr>
              <a:t>la sezione        mostra i Dispositivi configurati dall’utente con le caratteristiche e le icone di stato proprie di ciascun dispositivo. E 'possibile scegliere un dispositivo per “Gruppi”, “Carichi” o “Tutti i dispositivi”.</a:t>
            </a:r>
          </a:p>
          <a:p>
            <a:pPr lvl="0" algn="l" eaLnBrk="0" hangingPunct="0">
              <a:spcBef>
                <a:spcPts val="200"/>
              </a:spcBef>
              <a:defRPr/>
            </a:pPr>
            <a:r>
              <a:rPr lang="it-IT" sz="900" b="0" kern="0" dirty="0">
                <a:solidFill>
                  <a:schemeClr val="tx1"/>
                </a:solidFill>
                <a:latin typeface="Myriad Pro" pitchFamily="34" charset="0"/>
                <a:cs typeface="Calibri" pitchFamily="34" charset="0"/>
              </a:rPr>
              <a:t>la sezione        è l’area dove è possibile selezionare tre pagine:</a:t>
            </a:r>
          </a:p>
          <a:p>
            <a:pPr lvl="0" indent="88900" algn="l" eaLnBrk="0" hangingPunct="0">
              <a:spcBef>
                <a:spcPts val="0"/>
              </a:spcBef>
              <a:buFont typeface="Arial" pitchFamily="34" charset="0"/>
              <a:buChar char="•"/>
              <a:defRPr/>
            </a:pPr>
            <a:r>
              <a:rPr lang="it-IT" sz="900" b="0" kern="0" dirty="0">
                <a:solidFill>
                  <a:schemeClr val="tx1"/>
                </a:solidFill>
                <a:latin typeface="Myriad Pro" pitchFamily="34" charset="0"/>
                <a:cs typeface="Calibri" pitchFamily="34" charset="0"/>
              </a:rPr>
              <a:t>Misura: visualizzazione delle grandezze misurate da un dispositivo.</a:t>
            </a:r>
          </a:p>
          <a:p>
            <a:pPr marL="90000" indent="90000" algn="l" eaLnBrk="0" hangingPunct="0">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Dispositivi di misura dell’Energia Elettrica: Energia, Potenza, Tensioni /  Correnti / Frequenza, THD </a:t>
            </a:r>
            <a:r>
              <a:rPr lang="it-IT" sz="700" b="0" kern="0" dirty="0">
                <a:solidFill>
                  <a:schemeClr val="tx1"/>
                </a:solidFill>
                <a:latin typeface="Myriad Pro" pitchFamily="34" charset="0"/>
                <a:cs typeface="Calibri" pitchFamily="34" charset="0"/>
              </a:rPr>
              <a:t>(se disponibile nel Dispositivo), </a:t>
            </a:r>
            <a:r>
              <a:rPr lang="it-IT" sz="900" b="0" kern="0" dirty="0">
                <a:solidFill>
                  <a:schemeClr val="tx1"/>
                </a:solidFill>
                <a:latin typeface="Myriad Pro" pitchFamily="34" charset="0"/>
                <a:cs typeface="Calibri" pitchFamily="34" charset="0"/>
              </a:rPr>
              <a:t>Armoniche </a:t>
            </a:r>
            <a:r>
              <a:rPr lang="it-IT" sz="700" b="0" kern="0" dirty="0">
                <a:solidFill>
                  <a:schemeClr val="tx1"/>
                </a:solidFill>
                <a:latin typeface="Myriad Pro" pitchFamily="34" charset="0"/>
                <a:cs typeface="Calibri" pitchFamily="34" charset="0"/>
              </a:rPr>
              <a:t>(se disponibili nel Dispositivo)</a:t>
            </a:r>
            <a:br>
              <a:rPr lang="it-IT" sz="800" b="0" kern="0" dirty="0">
                <a:solidFill>
                  <a:srgbClr val="F56600"/>
                </a:solidFill>
                <a:latin typeface="Myriad Pro" pitchFamily="34" charset="0"/>
                <a:cs typeface="Calibri" pitchFamily="34" charset="0"/>
              </a:rPr>
            </a:br>
            <a:r>
              <a:rPr lang="it-IT" sz="900" kern="0" dirty="0">
                <a:solidFill>
                  <a:srgbClr val="146BBA"/>
                </a:solidFill>
                <a:latin typeface="Myriad Pro" pitchFamily="34" charset="0"/>
                <a:cs typeface="Calibri" pitchFamily="34" charset="0"/>
              </a:rPr>
              <a:t>Nota:</a:t>
            </a:r>
            <a:r>
              <a:rPr lang="it-IT" sz="900" b="0" kern="0" dirty="0">
                <a:solidFill>
                  <a:schemeClr val="tx1"/>
                </a:solidFill>
                <a:latin typeface="Myriad Pro" pitchFamily="34" charset="0"/>
                <a:cs typeface="Calibri" pitchFamily="34" charset="0"/>
              </a:rPr>
              <a:t> per i dispositivi </a:t>
            </a:r>
            <a:r>
              <a:rPr lang="it-IT" sz="900" b="0" kern="0" dirty="0">
                <a:solidFill>
                  <a:schemeClr val="tx1"/>
                </a:solidFill>
                <a:latin typeface="Myriad Pro"/>
                <a:cs typeface="Calibri" pitchFamily="34" charset="0"/>
              </a:rPr>
              <a:t>“Generici” di misura/conteggio e per i Dispositivi “Virtuali” creati con la funzione Master/Slave, sono disponibili solo gli istogrammi dell’energia.</a:t>
            </a:r>
            <a:endParaRPr lang="it-IT" sz="900" b="0" kern="0" dirty="0">
              <a:solidFill>
                <a:schemeClr val="tx1"/>
              </a:solidFill>
              <a:latin typeface="Myriad Pro" pitchFamily="34" charset="0"/>
              <a:cs typeface="Calibri" pitchFamily="34" charset="0"/>
            </a:endParaRPr>
          </a:p>
          <a:p>
            <a:pPr marL="90000" lvl="0" indent="90000" algn="l" eaLnBrk="0" hangingPunct="0">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Contatori di Acqua: consumi di acqua</a:t>
            </a:r>
          </a:p>
          <a:p>
            <a:pPr marL="90000" lvl="0" indent="90000" algn="l" eaLnBrk="0" hangingPunct="0">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 Contatori di Gas: consumi di Gas</a:t>
            </a:r>
            <a:endParaRPr lang="it-IT" sz="700" b="0" kern="0" dirty="0">
              <a:solidFill>
                <a:schemeClr val="tx1"/>
              </a:solidFill>
              <a:latin typeface="Myriad Pro" pitchFamily="34" charset="0"/>
              <a:cs typeface="Calibri" pitchFamily="34" charset="0"/>
            </a:endParaRPr>
          </a:p>
          <a:p>
            <a:pPr lvl="0" indent="88900" algn="l" eaLnBrk="0" hangingPunct="0">
              <a:spcBef>
                <a:spcPts val="0"/>
              </a:spcBef>
              <a:buFontTx/>
              <a:buChar char="•"/>
              <a:defRPr/>
            </a:pPr>
            <a:r>
              <a:rPr lang="it-IT" sz="900" b="0" kern="0" dirty="0">
                <a:solidFill>
                  <a:schemeClr val="tx1"/>
                </a:solidFill>
                <a:latin typeface="Myriad Pro" pitchFamily="34" charset="0"/>
                <a:cs typeface="Calibri" pitchFamily="34" charset="0"/>
              </a:rPr>
              <a:t>Stato/Com.: pagina dedicata ai dispositivi NEMO SX; visualizzazione dello stato dei dispositivi per ciascun dispositivo/gruppo di dispositivi NEMO SX</a:t>
            </a:r>
          </a:p>
          <a:p>
            <a:pPr algn="l" eaLnBrk="0" hangingPunct="0">
              <a:spcBef>
                <a:spcPts val="0"/>
              </a:spcBef>
              <a:defRPr/>
            </a:pPr>
            <a:r>
              <a:rPr lang="it-IT" sz="900" b="0" kern="0" dirty="0">
                <a:solidFill>
                  <a:schemeClr val="tx1"/>
                </a:solidFill>
                <a:latin typeface="Myriad Pro" pitchFamily="34" charset="0"/>
                <a:cs typeface="Calibri" pitchFamily="34" charset="0"/>
              </a:rPr>
              <a:t>la sezione        mostra gli istogrammi dei consumi, i valori misurati dal dispositivo selezionato e le icone di stato </a:t>
            </a:r>
            <a:r>
              <a:rPr lang="it-IT" sz="700" b="0" kern="0" dirty="0">
                <a:solidFill>
                  <a:schemeClr val="tx1"/>
                </a:solidFill>
                <a:latin typeface="Myriad Pro" pitchFamily="34" charset="0"/>
                <a:cs typeface="Calibri" pitchFamily="34" charset="0"/>
              </a:rPr>
              <a:t>(se disponibili)</a:t>
            </a:r>
            <a:r>
              <a:rPr lang="it-IT" sz="900" b="0" kern="0" dirty="0">
                <a:solidFill>
                  <a:schemeClr val="tx1"/>
                </a:solidFill>
                <a:latin typeface="Myriad Pro" pitchFamily="34" charset="0"/>
                <a:cs typeface="Calibri" pitchFamily="34" charset="0"/>
              </a:rPr>
              <a:t>.</a:t>
            </a:r>
          </a:p>
          <a:p>
            <a:pPr lvl="0" indent="88900" algn="l" eaLnBrk="0" hangingPunct="0">
              <a:spcBef>
                <a:spcPts val="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p:txBody>
      </p:sp>
      <p:sp>
        <p:nvSpPr>
          <p:cNvPr id="17" name="Ovale 16">
            <a:extLst>
              <a:ext uri="{FF2B5EF4-FFF2-40B4-BE49-F238E27FC236}">
                <a16:creationId xmlns:a16="http://schemas.microsoft.com/office/drawing/2014/main" id="{3329ED33-FD45-4775-B062-BFD93C5441A1}"/>
              </a:ext>
            </a:extLst>
          </p:cNvPr>
          <p:cNvSpPr>
            <a:spLocks noChangeAspect="1"/>
          </p:cNvSpPr>
          <p:nvPr/>
        </p:nvSpPr>
        <p:spPr bwMode="auto">
          <a:xfrm>
            <a:off x="3096000" y="6375779"/>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sp>
        <p:nvSpPr>
          <p:cNvPr id="19" name="Ovale 18">
            <a:extLst>
              <a:ext uri="{FF2B5EF4-FFF2-40B4-BE49-F238E27FC236}">
                <a16:creationId xmlns:a16="http://schemas.microsoft.com/office/drawing/2014/main" id="{A29DFF8C-758A-4826-A42B-A5E7280CA096}"/>
              </a:ext>
            </a:extLst>
          </p:cNvPr>
          <p:cNvSpPr>
            <a:spLocks noChangeAspect="1"/>
          </p:cNvSpPr>
          <p:nvPr/>
        </p:nvSpPr>
        <p:spPr bwMode="auto">
          <a:xfrm>
            <a:off x="3096000" y="8064420"/>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sp>
        <p:nvSpPr>
          <p:cNvPr id="23" name="Ovale 22">
            <a:extLst>
              <a:ext uri="{FF2B5EF4-FFF2-40B4-BE49-F238E27FC236}">
                <a16:creationId xmlns:a16="http://schemas.microsoft.com/office/drawing/2014/main" id="{CA766857-2A43-4A26-9020-B51931121330}"/>
              </a:ext>
            </a:extLst>
          </p:cNvPr>
          <p:cNvSpPr>
            <a:spLocks noChangeAspect="1"/>
          </p:cNvSpPr>
          <p:nvPr/>
        </p:nvSpPr>
        <p:spPr bwMode="auto">
          <a:xfrm>
            <a:off x="3096000" y="5939526"/>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pic>
        <p:nvPicPr>
          <p:cNvPr id="28" name="Immagine 27">
            <a:extLst>
              <a:ext uri="{FF2B5EF4-FFF2-40B4-BE49-F238E27FC236}">
                <a16:creationId xmlns:a16="http://schemas.microsoft.com/office/drawing/2014/main" id="{99D7853D-F93E-45A4-B1BA-D04E5CC7B24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8000" y="3744000"/>
            <a:ext cx="2753437" cy="1980000"/>
          </a:xfrm>
          <a:prstGeom prst="rect">
            <a:avLst/>
          </a:prstGeom>
        </p:spPr>
      </p:pic>
      <p:sp>
        <p:nvSpPr>
          <p:cNvPr id="29" name="Ovale 28">
            <a:extLst>
              <a:ext uri="{FF2B5EF4-FFF2-40B4-BE49-F238E27FC236}">
                <a16:creationId xmlns:a16="http://schemas.microsoft.com/office/drawing/2014/main" id="{5BFB79AA-4BAC-4D7C-A51B-77894B986BED}"/>
              </a:ext>
            </a:extLst>
          </p:cNvPr>
          <p:cNvSpPr>
            <a:spLocks noChangeAspect="1"/>
          </p:cNvSpPr>
          <p:nvPr/>
        </p:nvSpPr>
        <p:spPr bwMode="auto">
          <a:xfrm>
            <a:off x="3924000" y="4283142"/>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30" name="Ovale 29">
            <a:extLst>
              <a:ext uri="{FF2B5EF4-FFF2-40B4-BE49-F238E27FC236}">
                <a16:creationId xmlns:a16="http://schemas.microsoft.com/office/drawing/2014/main" id="{4F4DE72E-57B1-41BA-BD9A-7903F384A7E4}"/>
              </a:ext>
            </a:extLst>
          </p:cNvPr>
          <p:cNvSpPr>
            <a:spLocks noChangeAspect="1"/>
          </p:cNvSpPr>
          <p:nvPr/>
        </p:nvSpPr>
        <p:spPr bwMode="auto">
          <a:xfrm>
            <a:off x="4716000" y="4283142"/>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sp>
        <p:nvSpPr>
          <p:cNvPr id="31" name="Ovale 30">
            <a:extLst>
              <a:ext uri="{FF2B5EF4-FFF2-40B4-BE49-F238E27FC236}">
                <a16:creationId xmlns:a16="http://schemas.microsoft.com/office/drawing/2014/main" id="{8D2B113C-B995-4FAB-BFEA-8BE84F64958E}"/>
              </a:ext>
            </a:extLst>
          </p:cNvPr>
          <p:cNvSpPr>
            <a:spLocks noChangeAspect="1"/>
          </p:cNvSpPr>
          <p:nvPr/>
        </p:nvSpPr>
        <p:spPr bwMode="auto">
          <a:xfrm>
            <a:off x="4716000" y="3921192"/>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sp>
        <p:nvSpPr>
          <p:cNvPr id="14" name="Ovale 13">
            <a:extLst>
              <a:ext uri="{FF2B5EF4-FFF2-40B4-BE49-F238E27FC236}">
                <a16:creationId xmlns:a16="http://schemas.microsoft.com/office/drawing/2014/main" id="{30DC4CD8-4DC3-461F-8F5B-34848E49FAC1}"/>
              </a:ext>
            </a:extLst>
          </p:cNvPr>
          <p:cNvSpPr>
            <a:spLocks noChangeAspect="1"/>
          </p:cNvSpPr>
          <p:nvPr/>
        </p:nvSpPr>
        <p:spPr bwMode="auto">
          <a:xfrm>
            <a:off x="4716000" y="3921192"/>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pic>
        <p:nvPicPr>
          <p:cNvPr id="15" name="Immagine 14">
            <a:extLst>
              <a:ext uri="{FF2B5EF4-FFF2-40B4-BE49-F238E27FC236}">
                <a16:creationId xmlns:a16="http://schemas.microsoft.com/office/drawing/2014/main" id="{C73E7E0E-2189-4D15-A367-EF67BCCB43DE}"/>
              </a:ext>
            </a:extLst>
          </p:cNvPr>
          <p:cNvPicPr>
            <a:picLocks noChangeAspect="1"/>
          </p:cNvPicPr>
          <p:nvPr/>
        </p:nvPicPr>
        <p:blipFill>
          <a:blip r:embed="rId3"/>
          <a:stretch>
            <a:fillRect/>
          </a:stretch>
        </p:blipFill>
        <p:spPr>
          <a:xfrm>
            <a:off x="2988000" y="1440000"/>
            <a:ext cx="2753437" cy="1980000"/>
          </a:xfrm>
          <a:prstGeom prst="rect">
            <a:avLst/>
          </a:prstGeom>
        </p:spPr>
      </p:pic>
      <p:grpSp>
        <p:nvGrpSpPr>
          <p:cNvPr id="18" name="Gruppo 17">
            <a:extLst>
              <a:ext uri="{FF2B5EF4-FFF2-40B4-BE49-F238E27FC236}">
                <a16:creationId xmlns:a16="http://schemas.microsoft.com/office/drawing/2014/main" id="{6500D125-B38B-4557-8B6B-CD1D3EE4B40A}"/>
              </a:ext>
            </a:extLst>
          </p:cNvPr>
          <p:cNvGrpSpPr/>
          <p:nvPr/>
        </p:nvGrpSpPr>
        <p:grpSpPr>
          <a:xfrm>
            <a:off x="4068000" y="2412000"/>
            <a:ext cx="293824" cy="360000"/>
            <a:chOff x="1483200" y="4590000"/>
            <a:chExt cx="293824" cy="360000"/>
          </a:xfrm>
        </p:grpSpPr>
        <p:pic>
          <p:nvPicPr>
            <p:cNvPr id="20" name="Picture 3" descr="C:\Users\Enrico Diani\Desktop\Mano IME.png">
              <a:extLst>
                <a:ext uri="{FF2B5EF4-FFF2-40B4-BE49-F238E27FC236}">
                  <a16:creationId xmlns:a16="http://schemas.microsoft.com/office/drawing/2014/main" id="{1E54CFB6-952F-4190-868A-F8666AD19520}"/>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1" name="CasellaDiTesto 20">
              <a:extLst>
                <a:ext uri="{FF2B5EF4-FFF2-40B4-BE49-F238E27FC236}">
                  <a16:creationId xmlns:a16="http://schemas.microsoft.com/office/drawing/2014/main" id="{8026C6CD-172C-4634-8CC1-0FCA2BE47C4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egnaposto contenuto 5">
            <a:extLst>
              <a:ext uri="{FF2B5EF4-FFF2-40B4-BE49-F238E27FC236}">
                <a16:creationId xmlns:a16="http://schemas.microsoft.com/office/drawing/2014/main" id="{35815313-7540-4A53-9905-1ADC618D5670}"/>
              </a:ext>
            </a:extLst>
          </p:cNvPr>
          <p:cNvSpPr txBox="1">
            <a:spLocks/>
          </p:cNvSpPr>
          <p:nvPr/>
        </p:nvSpPr>
        <p:spPr bwMode="auto">
          <a:xfrm>
            <a:off x="2465408" y="1173479"/>
            <a:ext cx="4032000" cy="8005623"/>
          </a:xfrm>
          <a:prstGeom prst="rect">
            <a:avLst/>
          </a:prstGeom>
          <a:noFill/>
          <a:ln w="9525">
            <a:noFill/>
            <a:miter lim="800000"/>
            <a:headEnd/>
            <a:tailEnd/>
          </a:ln>
        </p:spPr>
        <p:txBody>
          <a:bodyPr vert="horz" wrap="square" lIns="91440" tIns="45720" rIns="36000" bIns="45720" numCol="1" anchor="t" anchorCtr="0" compatLnSpc="1">
            <a:prstTxWarp prst="textNoShape">
              <a:avLst/>
            </a:prstTxWarp>
          </a:bodyPr>
          <a:lstStyle/>
          <a:p>
            <a:pPr lvl="0" algn="l">
              <a:spcBef>
                <a:spcPts val="200"/>
              </a:spcBef>
            </a:pPr>
            <a:r>
              <a:rPr lang="it-IT" sz="900" b="0" kern="0" dirty="0">
                <a:solidFill>
                  <a:schemeClr val="tx1"/>
                </a:solidFill>
                <a:latin typeface="Myriad Pro" panose="020B0503030403020204" pitchFamily="34" charset="0"/>
                <a:cs typeface="Calibri" pitchFamily="34" charset="0"/>
              </a:rPr>
              <a:t>Per i Regolatori Automatici del Fattore di Potenza ALPTEC, la pagina “Dettagli” del menu “Consumi: info &amp; </a:t>
            </a:r>
            <a:r>
              <a:rPr lang="it-IT" sz="900" b="0" kern="0" dirty="0" err="1">
                <a:solidFill>
                  <a:schemeClr val="tx1"/>
                </a:solidFill>
                <a:latin typeface="Myriad Pro" panose="020B0503030403020204" pitchFamily="34" charset="0"/>
                <a:cs typeface="Calibri" pitchFamily="34" charset="0"/>
              </a:rPr>
              <a:t>diagrm</a:t>
            </a:r>
            <a:r>
              <a:rPr lang="it-IT" sz="900" b="0" kern="0" dirty="0">
                <a:solidFill>
                  <a:schemeClr val="tx1"/>
                </a:solidFill>
                <a:latin typeface="Myriad Pro" panose="020B0503030403020204" pitchFamily="34" charset="0"/>
                <a:cs typeface="Calibri" pitchFamily="34" charset="0"/>
              </a:rPr>
              <a:t>.” è così strutturata:</a:t>
            </a: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lvl="0" algn="l">
              <a:spcBef>
                <a:spcPts val="200"/>
              </a:spcBef>
            </a:pPr>
            <a:endParaRPr lang="it-IT" sz="900" b="0" kern="0" dirty="0">
              <a:solidFill>
                <a:schemeClr val="tx1"/>
              </a:solidFill>
              <a:latin typeface="Myriad Pro" panose="020B0503030403020204" pitchFamily="34" charset="0"/>
              <a:cs typeface="Calibri" pitchFamily="34" charset="0"/>
            </a:endParaRPr>
          </a:p>
          <a:p>
            <a:pPr marL="88900" lvl="0" indent="-88900" algn="l">
              <a:spcBef>
                <a:spcPts val="200"/>
              </a:spcBef>
              <a:defRPr/>
            </a:pPr>
            <a:r>
              <a:rPr lang="it-IT" sz="900" kern="0" dirty="0">
                <a:solidFill>
                  <a:schemeClr val="tx1"/>
                </a:solidFill>
                <a:latin typeface="Myriad Pro" pitchFamily="34" charset="0"/>
                <a:cs typeface="Calibri" pitchFamily="34" charset="0"/>
              </a:rPr>
              <a:t>1.</a:t>
            </a:r>
            <a:r>
              <a:rPr lang="it-IT" sz="900" b="0" kern="0" dirty="0">
                <a:solidFill>
                  <a:schemeClr val="tx1"/>
                </a:solidFill>
                <a:latin typeface="Myriad Pro" pitchFamily="34" charset="0"/>
                <a:cs typeface="Calibri" pitchFamily="34" charset="0"/>
              </a:rPr>
              <a:t> Cliccare su “Dettagli”</a:t>
            </a:r>
          </a:p>
          <a:p>
            <a:pPr lvl="0" algn="l">
              <a:spcBef>
                <a:spcPts val="200"/>
              </a:spcBef>
              <a:defRPr/>
            </a:pPr>
            <a:r>
              <a:rPr lang="it-IT" sz="900" b="0" kern="0" dirty="0">
                <a:solidFill>
                  <a:schemeClr val="tx1"/>
                </a:solidFill>
                <a:latin typeface="Myriad Pro" pitchFamily="34" charset="0"/>
                <a:cs typeface="Calibri" pitchFamily="34" charset="0"/>
              </a:rPr>
              <a:t>Viene visualizzata la pagina dei Dettagli</a:t>
            </a: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tabLst>
                <a:tab pos="1257300" algn="l"/>
              </a:tabLst>
            </a:pPr>
            <a:endParaRPr lang="en-GB" sz="900" b="0" dirty="0">
              <a:solidFill>
                <a:schemeClr val="tx1"/>
              </a:solidFill>
              <a:latin typeface="Myriad Pro" pitchFamily="34" charset="0"/>
            </a:endParaRPr>
          </a:p>
          <a:p>
            <a:pPr algn="l">
              <a:spcBef>
                <a:spcPts val="200"/>
              </a:spcBef>
              <a:defRPr/>
            </a:pPr>
            <a:endParaRPr lang="en-GB" sz="900" b="0" kern="0" dirty="0">
              <a:solidFill>
                <a:schemeClr val="tx1"/>
              </a:solidFill>
              <a:latin typeface="Myriad Pro" pitchFamily="34" charset="0"/>
              <a:cs typeface="Calibri" pitchFamily="34" charset="0"/>
            </a:endParaRPr>
          </a:p>
          <a:p>
            <a:pPr lvl="0" indent="-342900" algn="l">
              <a:spcBef>
                <a:spcPts val="200"/>
              </a:spcBef>
            </a:pPr>
            <a:r>
              <a:rPr lang="it-IT" sz="900" b="0" kern="0" dirty="0">
                <a:solidFill>
                  <a:schemeClr val="tx1"/>
                </a:solidFill>
                <a:latin typeface="Myriad Pro"/>
                <a:cs typeface="Calibri" pitchFamily="34" charset="0"/>
              </a:rPr>
              <a:t>La pagina è divisa un tre sezioni:</a:t>
            </a:r>
          </a:p>
          <a:p>
            <a:pPr lvl="0" algn="l">
              <a:spcBef>
                <a:spcPts val="200"/>
              </a:spcBef>
            </a:pPr>
            <a:r>
              <a:rPr lang="it-IT" sz="900" b="0" kern="0" dirty="0">
                <a:solidFill>
                  <a:schemeClr val="tx1"/>
                </a:solidFill>
                <a:latin typeface="Myriad Pro"/>
                <a:cs typeface="Calibri" pitchFamily="34" charset="0"/>
              </a:rPr>
              <a:t>la sezione        mostra i Dispositivi configurati dall’utente con le caratteristiche e le icone di stato proprie di ciascun dispositivo. E 'possibile scegliere un dispositivo per Gateway, Quadro elettrico o “Tutti i dispositivi”</a:t>
            </a:r>
          </a:p>
          <a:p>
            <a:pPr lvl="0" algn="l">
              <a:spcBef>
                <a:spcPts val="200"/>
              </a:spcBef>
            </a:pPr>
            <a:r>
              <a:rPr lang="it-IT" sz="900" b="0" kern="0" dirty="0">
                <a:solidFill>
                  <a:schemeClr val="tx1"/>
                </a:solidFill>
                <a:latin typeface="Myriad Pro"/>
                <a:cs typeface="Calibri" pitchFamily="34" charset="0"/>
              </a:rPr>
              <a:t>la sezione        è l’area dove è possibile selezionare due pagine:</a:t>
            </a:r>
          </a:p>
          <a:p>
            <a:pPr lvl="0" indent="88900" algn="l">
              <a:spcBef>
                <a:spcPts val="200"/>
              </a:spcBef>
              <a:buFont typeface="Arial" pitchFamily="34" charset="0"/>
              <a:buChar char="•"/>
              <a:defRPr/>
            </a:pPr>
            <a:r>
              <a:rPr lang="it-IT" sz="900" b="0" kern="0" dirty="0">
                <a:solidFill>
                  <a:schemeClr val="tx1"/>
                </a:solidFill>
                <a:latin typeface="Myriad Pro" pitchFamily="34" charset="0"/>
                <a:cs typeface="Calibri" pitchFamily="34" charset="0"/>
              </a:rPr>
              <a:t>Misura: visualizzazione dei parametri e delle grandezze misurate da un Regolatore automatico del fattore di potenza.</a:t>
            </a:r>
          </a:p>
          <a:p>
            <a:pPr marL="90000" indent="90000" algn="l">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Power </a:t>
            </a:r>
            <a:r>
              <a:rPr lang="it-IT" sz="900" b="0" kern="0" dirty="0" err="1">
                <a:solidFill>
                  <a:schemeClr val="tx1"/>
                </a:solidFill>
                <a:latin typeface="Myriad Pro" pitchFamily="34" charset="0"/>
                <a:cs typeface="Calibri" pitchFamily="34" charset="0"/>
              </a:rPr>
              <a:t>Fact</a:t>
            </a:r>
            <a:r>
              <a:rPr lang="it-IT" sz="900" b="0" kern="0" dirty="0">
                <a:solidFill>
                  <a:schemeClr val="tx1"/>
                </a:solidFill>
                <a:latin typeface="Myriad Pro" pitchFamily="34" charset="0"/>
                <a:cs typeface="Calibri" pitchFamily="34" charset="0"/>
              </a:rPr>
              <a:t>: grafici lineari con l’andamento del fattore di potenza</a:t>
            </a:r>
          </a:p>
          <a:p>
            <a:pPr marL="90000" indent="90000" algn="l">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Altre Grandezze: Potenza, Fattore di Potenza Tensioni/Correnti/Temperatura, THD ed Armoniche</a:t>
            </a:r>
            <a:endParaRPr lang="it-IT" sz="700" b="0" kern="0" dirty="0">
              <a:solidFill>
                <a:schemeClr val="tx1"/>
              </a:solidFill>
              <a:latin typeface="Myriad Pro" pitchFamily="34" charset="0"/>
              <a:cs typeface="Calibri" pitchFamily="34" charset="0"/>
            </a:endParaRPr>
          </a:p>
          <a:p>
            <a:pPr lvl="0" indent="-342900" algn="l">
              <a:spcBef>
                <a:spcPts val="200"/>
              </a:spcBef>
            </a:pPr>
            <a:r>
              <a:rPr lang="it-IT" sz="900" b="0" kern="0" dirty="0">
                <a:solidFill>
                  <a:schemeClr val="tx1"/>
                </a:solidFill>
                <a:latin typeface="Myriad Pro"/>
                <a:cs typeface="Calibri" pitchFamily="34" charset="0"/>
              </a:rPr>
              <a:t>la sezione        mostra i valori misurati dal regolator selezionato</a:t>
            </a:r>
          </a:p>
        </p:txBody>
      </p:sp>
      <p:sp>
        <p:nvSpPr>
          <p:cNvPr id="30" name="Ovale 29">
            <a:extLst>
              <a:ext uri="{FF2B5EF4-FFF2-40B4-BE49-F238E27FC236}">
                <a16:creationId xmlns:a16="http://schemas.microsoft.com/office/drawing/2014/main" id="{7BC4A779-B315-4026-898E-6AAA2E1F9F43}"/>
              </a:ext>
            </a:extLst>
          </p:cNvPr>
          <p:cNvSpPr>
            <a:spLocks noChangeAspect="1"/>
          </p:cNvSpPr>
          <p:nvPr/>
        </p:nvSpPr>
        <p:spPr bwMode="auto">
          <a:xfrm>
            <a:off x="3096000" y="6671054"/>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sp>
        <p:nvSpPr>
          <p:cNvPr id="31" name="Ovale 30">
            <a:extLst>
              <a:ext uri="{FF2B5EF4-FFF2-40B4-BE49-F238E27FC236}">
                <a16:creationId xmlns:a16="http://schemas.microsoft.com/office/drawing/2014/main" id="{89D684F5-12DA-42D1-8833-DFDE471185C8}"/>
              </a:ext>
            </a:extLst>
          </p:cNvPr>
          <p:cNvSpPr>
            <a:spLocks noChangeAspect="1"/>
          </p:cNvSpPr>
          <p:nvPr/>
        </p:nvSpPr>
        <p:spPr bwMode="auto">
          <a:xfrm>
            <a:off x="3096000" y="7594520"/>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sp>
        <p:nvSpPr>
          <p:cNvPr id="32" name="Ovale 31">
            <a:extLst>
              <a:ext uri="{FF2B5EF4-FFF2-40B4-BE49-F238E27FC236}">
                <a16:creationId xmlns:a16="http://schemas.microsoft.com/office/drawing/2014/main" id="{39416D8F-EF50-4898-8023-F542572649FD}"/>
              </a:ext>
            </a:extLst>
          </p:cNvPr>
          <p:cNvSpPr>
            <a:spLocks noChangeAspect="1"/>
          </p:cNvSpPr>
          <p:nvPr/>
        </p:nvSpPr>
        <p:spPr bwMode="auto">
          <a:xfrm>
            <a:off x="3096000" y="6234801"/>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pic>
        <p:nvPicPr>
          <p:cNvPr id="33" name="Immagine 32">
            <a:extLst>
              <a:ext uri="{FF2B5EF4-FFF2-40B4-BE49-F238E27FC236}">
                <a16:creationId xmlns:a16="http://schemas.microsoft.com/office/drawing/2014/main" id="{9608F159-6EA1-4140-ABCA-E885F9AC481A}"/>
              </a:ext>
            </a:extLst>
          </p:cNvPr>
          <p:cNvPicPr>
            <a:picLocks noChangeAspect="1"/>
          </p:cNvPicPr>
          <p:nvPr/>
        </p:nvPicPr>
        <p:blipFill>
          <a:blip r:embed="rId3"/>
          <a:stretch>
            <a:fillRect/>
          </a:stretch>
        </p:blipFill>
        <p:spPr>
          <a:xfrm>
            <a:off x="2988000" y="3996000"/>
            <a:ext cx="2753437" cy="1980000"/>
          </a:xfrm>
          <a:prstGeom prst="rect">
            <a:avLst/>
          </a:prstGeom>
        </p:spPr>
      </p:pic>
      <p:sp>
        <p:nvSpPr>
          <p:cNvPr id="34" name="Ovale 33">
            <a:extLst>
              <a:ext uri="{FF2B5EF4-FFF2-40B4-BE49-F238E27FC236}">
                <a16:creationId xmlns:a16="http://schemas.microsoft.com/office/drawing/2014/main" id="{C4BB001A-0B94-4C3A-B59E-B416ACE31286}"/>
              </a:ext>
            </a:extLst>
          </p:cNvPr>
          <p:cNvSpPr>
            <a:spLocks noChangeAspect="1"/>
          </p:cNvSpPr>
          <p:nvPr/>
        </p:nvSpPr>
        <p:spPr bwMode="auto">
          <a:xfrm>
            <a:off x="3924000" y="4536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35" name="Ovale 34">
            <a:extLst>
              <a:ext uri="{FF2B5EF4-FFF2-40B4-BE49-F238E27FC236}">
                <a16:creationId xmlns:a16="http://schemas.microsoft.com/office/drawing/2014/main" id="{5798B32C-F757-41DF-8363-9880082CB07F}"/>
              </a:ext>
            </a:extLst>
          </p:cNvPr>
          <p:cNvSpPr>
            <a:spLocks noChangeAspect="1"/>
          </p:cNvSpPr>
          <p:nvPr/>
        </p:nvSpPr>
        <p:spPr bwMode="auto">
          <a:xfrm>
            <a:off x="4716000" y="4536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C</a:t>
            </a:r>
            <a:endParaRPr kumimoji="0" lang="it-IT" sz="4000" b="1" i="0" u="none" strike="noStrike" cap="none" normalizeH="0" baseline="0" dirty="0">
              <a:ln>
                <a:noFill/>
              </a:ln>
              <a:solidFill>
                <a:schemeClr val="bg1"/>
              </a:solidFill>
              <a:effectLst/>
              <a:latin typeface="Myriad Pro" pitchFamily="34" charset="0"/>
            </a:endParaRPr>
          </a:p>
        </p:txBody>
      </p:sp>
      <p:sp>
        <p:nvSpPr>
          <p:cNvPr id="36" name="Ovale 35">
            <a:extLst>
              <a:ext uri="{FF2B5EF4-FFF2-40B4-BE49-F238E27FC236}">
                <a16:creationId xmlns:a16="http://schemas.microsoft.com/office/drawing/2014/main" id="{A09FE0EF-6DEE-48F2-BE55-3ED6EBB1E537}"/>
              </a:ext>
            </a:extLst>
          </p:cNvPr>
          <p:cNvSpPr>
            <a:spLocks noChangeAspect="1"/>
          </p:cNvSpPr>
          <p:nvPr/>
        </p:nvSpPr>
        <p:spPr bwMode="auto">
          <a:xfrm>
            <a:off x="4716000" y="4166822"/>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pic>
        <p:nvPicPr>
          <p:cNvPr id="15" name="Immagine 14">
            <a:extLst>
              <a:ext uri="{FF2B5EF4-FFF2-40B4-BE49-F238E27FC236}">
                <a16:creationId xmlns:a16="http://schemas.microsoft.com/office/drawing/2014/main" id="{62E8C7AF-659B-44A6-AFE4-321FCD0C8AE3}"/>
              </a:ext>
            </a:extLst>
          </p:cNvPr>
          <p:cNvPicPr>
            <a:picLocks noChangeAspect="1"/>
          </p:cNvPicPr>
          <p:nvPr/>
        </p:nvPicPr>
        <p:blipFill>
          <a:blip r:embed="rId4"/>
          <a:stretch>
            <a:fillRect/>
          </a:stretch>
        </p:blipFill>
        <p:spPr>
          <a:xfrm>
            <a:off x="2988000" y="1584000"/>
            <a:ext cx="2753437" cy="1980000"/>
          </a:xfrm>
          <a:prstGeom prst="rect">
            <a:avLst/>
          </a:prstGeom>
        </p:spPr>
      </p:pic>
      <p:grpSp>
        <p:nvGrpSpPr>
          <p:cNvPr id="16" name="Gruppo 15">
            <a:extLst>
              <a:ext uri="{FF2B5EF4-FFF2-40B4-BE49-F238E27FC236}">
                <a16:creationId xmlns:a16="http://schemas.microsoft.com/office/drawing/2014/main" id="{984C2562-5B80-44BD-B372-D59B091C55AC}"/>
              </a:ext>
            </a:extLst>
          </p:cNvPr>
          <p:cNvGrpSpPr/>
          <p:nvPr/>
        </p:nvGrpSpPr>
        <p:grpSpPr>
          <a:xfrm>
            <a:off x="4068000" y="2556000"/>
            <a:ext cx="293824" cy="360000"/>
            <a:chOff x="1483200" y="4590000"/>
            <a:chExt cx="293824" cy="360000"/>
          </a:xfrm>
        </p:grpSpPr>
        <p:pic>
          <p:nvPicPr>
            <p:cNvPr id="18" name="Picture 3" descr="C:\Users\Enrico Diani\Desktop\Mano IME.png">
              <a:extLst>
                <a:ext uri="{FF2B5EF4-FFF2-40B4-BE49-F238E27FC236}">
                  <a16:creationId xmlns:a16="http://schemas.microsoft.com/office/drawing/2014/main" id="{E24659DD-CD44-49E1-86C1-A82F7D110F37}"/>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19" name="CasellaDiTesto 18">
              <a:extLst>
                <a:ext uri="{FF2B5EF4-FFF2-40B4-BE49-F238E27FC236}">
                  <a16:creationId xmlns:a16="http://schemas.microsoft.com/office/drawing/2014/main" id="{8D78908E-AD4B-405A-8358-95328B774B1B}"/>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extLst>
      <p:ext uri="{BB962C8B-B14F-4D97-AF65-F5344CB8AC3E}">
        <p14:creationId xmlns:p14="http://schemas.microsoft.com/office/powerpoint/2010/main" val="38177427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a:extLst>
              <a:ext uri="{FF2B5EF4-FFF2-40B4-BE49-F238E27FC236}">
                <a16:creationId xmlns:a16="http://schemas.microsoft.com/office/drawing/2014/main" id="{BD5E70DB-05F7-4F28-AC92-45F5B003430F}"/>
              </a:ext>
            </a:extLst>
          </p:cNvPr>
          <p:cNvSpPr txBox="1">
            <a:spLocks noChangeArrowheads="1"/>
          </p:cNvSpPr>
          <p:nvPr/>
        </p:nvSpPr>
        <p:spPr bwMode="auto">
          <a:xfrm>
            <a:off x="2520001" y="1174750"/>
            <a:ext cx="4032000" cy="79920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marL="342879" indent="-342879" algn="l">
              <a:spcBef>
                <a:spcPts val="200"/>
              </a:spcBef>
            </a:pPr>
            <a:r>
              <a:rPr lang="it-IT" sz="1400" dirty="0">
                <a:solidFill>
                  <a:srgbClr val="146BBA"/>
                </a:solidFill>
                <a:latin typeface="Myriad Pro" pitchFamily="34" charset="0"/>
              </a:rPr>
              <a:t>4. Dispositivi compatibili</a:t>
            </a:r>
          </a:p>
          <a:p>
            <a:pPr marL="0" lvl="2" algn="l">
              <a:spcBef>
                <a:spcPts val="200"/>
              </a:spcBef>
            </a:pPr>
            <a:r>
              <a:rPr lang="it-IT" sz="1000" kern="0" dirty="0">
                <a:solidFill>
                  <a:srgbClr val="146BBA"/>
                </a:solidFill>
                <a:latin typeface="Myriad Pro" pitchFamily="34" charset="0"/>
                <a:cs typeface="Calibri" pitchFamily="34" charset="0"/>
              </a:rPr>
              <a:t>4.1 </a:t>
            </a:r>
            <a:r>
              <a:rPr lang="it-IT" sz="1000" kern="0" dirty="0">
                <a:solidFill>
                  <a:schemeClr val="tx1"/>
                </a:solidFill>
                <a:latin typeface="Myriad Pro" pitchFamily="34" charset="0"/>
                <a:cs typeface="Calibri" pitchFamily="34" charset="0"/>
              </a:rPr>
              <a:t>Dispositivi di Misura e conteggio dell’energia</a:t>
            </a:r>
          </a:p>
          <a:p>
            <a:pPr marL="182563" lvl="1" indent="-182563" algn="l">
              <a:spcBef>
                <a:spcPts val="200"/>
              </a:spcBef>
              <a:buFontTx/>
              <a:buChar char="–"/>
              <a:defRPr/>
            </a:pPr>
            <a:r>
              <a:rPr lang="it-IT" sz="900" b="0" kern="0" dirty="0">
                <a:solidFill>
                  <a:schemeClr val="tx1"/>
                </a:solidFill>
                <a:latin typeface="Myriad Pro"/>
                <a:cs typeface="Calibri" pitchFamily="34" charset="0"/>
              </a:rPr>
              <a:t>Gamma </a:t>
            </a:r>
            <a:r>
              <a:rPr lang="it-IT" sz="900" kern="0" dirty="0">
                <a:solidFill>
                  <a:schemeClr val="tx1"/>
                </a:solidFill>
                <a:latin typeface="Myriad Pro"/>
                <a:cs typeface="Calibri" pitchFamily="34" charset="0"/>
              </a:rPr>
              <a:t>NEMO</a:t>
            </a:r>
            <a:endParaRPr lang="it-IT" sz="900" kern="0" baseline="30000" dirty="0">
              <a:solidFill>
                <a:schemeClr val="tx1"/>
              </a:solidFill>
              <a:latin typeface="Myriad Pro"/>
              <a:cs typeface="Calibri" pitchFamily="34" charset="0"/>
            </a:endParaRPr>
          </a:p>
          <a:p>
            <a:pPr marL="541338" lvl="2" indent="-180000" algn="l">
              <a:spcBef>
                <a:spcPts val="200"/>
              </a:spcBef>
              <a:buFontTx/>
              <a:buChar char="•"/>
              <a:defRPr/>
            </a:pPr>
            <a:r>
              <a:rPr lang="it-IT" sz="900" b="0" kern="0" dirty="0">
                <a:solidFill>
                  <a:schemeClr val="tx1"/>
                </a:solidFill>
                <a:latin typeface="Myriad Pro" pitchFamily="34" charset="0"/>
                <a:cs typeface="Calibri" pitchFamily="34" charset="0"/>
              </a:rPr>
              <a:t>Centrali di Misura Multifunzione RS485</a:t>
            </a:r>
            <a:r>
              <a:rPr lang="it-IT" sz="900" b="0" kern="0" dirty="0">
                <a:solidFill>
                  <a:schemeClr val="tx1"/>
                </a:solidFill>
                <a:latin typeface="Myriad Pro"/>
                <a:cs typeface="Calibri" pitchFamily="34" charset="0"/>
              </a:rPr>
              <a:t>:  </a:t>
            </a:r>
          </a:p>
          <a:p>
            <a:pPr marL="720000" lvl="3" indent="-180000" algn="l">
              <a:spcBef>
                <a:spcPts val="200"/>
              </a:spcBef>
              <a:spcAft>
                <a:spcPts val="40"/>
              </a:spcAft>
              <a:buFontTx/>
              <a:buChar char="–"/>
              <a:defRPr/>
            </a:pPr>
            <a:r>
              <a:rPr lang="it-IT" sz="900" b="0" kern="0" dirty="0">
                <a:solidFill>
                  <a:schemeClr val="tx1"/>
                </a:solidFill>
                <a:latin typeface="Myriad Pro"/>
                <a:cs typeface="Calibri" pitchFamily="34" charset="0"/>
              </a:rPr>
              <a:t>Nemo D4-L,  art. </a:t>
            </a:r>
            <a:r>
              <a:rPr lang="it-IT" sz="900" kern="0" dirty="0">
                <a:solidFill>
                  <a:schemeClr val="tx1"/>
                </a:solidFill>
                <a:latin typeface="Myriad Pro"/>
                <a:cs typeface="Calibri" pitchFamily="34" charset="0"/>
              </a:rPr>
              <a:t>MF6FT40026 </a:t>
            </a:r>
          </a:p>
          <a:p>
            <a:pPr marL="720000" lvl="3" indent="-180000" algn="l">
              <a:spcBef>
                <a:spcPts val="200"/>
              </a:spcBef>
              <a:spcAft>
                <a:spcPts val="40"/>
              </a:spcAft>
              <a:buFontTx/>
              <a:buChar char="–"/>
              <a:defRPr/>
            </a:pPr>
            <a:r>
              <a:rPr lang="it-IT" sz="900" b="0" kern="0" dirty="0">
                <a:solidFill>
                  <a:schemeClr val="tx1"/>
                </a:solidFill>
                <a:latin typeface="Myriad Pro"/>
                <a:cs typeface="Calibri" pitchFamily="34" charset="0"/>
              </a:rPr>
              <a:t>Nemo D4-L +,  art. </a:t>
            </a:r>
            <a:r>
              <a:rPr lang="it-IT" sz="900" kern="0" dirty="0">
                <a:solidFill>
                  <a:schemeClr val="tx1"/>
                </a:solidFill>
                <a:latin typeface="Myriad Pro"/>
                <a:cs typeface="Calibri" pitchFamily="34" charset="0"/>
              </a:rPr>
              <a:t>MF6HT40003, MF6HT40006, MF6HT4000H,</a:t>
            </a:r>
          </a:p>
          <a:p>
            <a:pPr marL="720000" lvl="3" indent="-180000" algn="l">
              <a:spcBef>
                <a:spcPts val="200"/>
              </a:spcBef>
              <a:spcAft>
                <a:spcPts val="40"/>
              </a:spcAft>
              <a:buFontTx/>
              <a:buChar char="–"/>
              <a:defRPr/>
            </a:pPr>
            <a:r>
              <a:rPr lang="it-IT" sz="900" b="0" kern="0" dirty="0">
                <a:solidFill>
                  <a:schemeClr val="tx1"/>
                </a:solidFill>
                <a:latin typeface="Myriad Pro"/>
                <a:cs typeface="Calibri" pitchFamily="34" charset="0"/>
              </a:rPr>
              <a:t>Nemo D4-e,  art. </a:t>
            </a:r>
            <a:r>
              <a:rPr lang="it-IT" sz="900" kern="0" dirty="0">
                <a:solidFill>
                  <a:schemeClr val="tx1"/>
                </a:solidFill>
                <a:latin typeface="Myriad Pro"/>
                <a:cs typeface="Calibri" pitchFamily="34" charset="0"/>
              </a:rPr>
              <a:t>MFD4E06</a:t>
            </a:r>
          </a:p>
          <a:p>
            <a:pPr marL="720000" lvl="3" indent="-180000" algn="l">
              <a:spcBef>
                <a:spcPts val="200"/>
              </a:spcBef>
              <a:spcAft>
                <a:spcPts val="40"/>
              </a:spcAft>
              <a:buFontTx/>
              <a:buChar char="–"/>
              <a:defRPr/>
            </a:pPr>
            <a:r>
              <a:rPr lang="it-IT" sz="900" b="0" kern="0" dirty="0">
                <a:solidFill>
                  <a:schemeClr val="tx1"/>
                </a:solidFill>
                <a:latin typeface="Myriad Pro"/>
                <a:cs typeface="Calibri" pitchFamily="34" charset="0"/>
              </a:rPr>
              <a:t>Nemo D4-Le,  art. </a:t>
            </a:r>
            <a:r>
              <a:rPr lang="it-IT" sz="900" kern="0" dirty="0">
                <a:solidFill>
                  <a:schemeClr val="tx1"/>
                </a:solidFill>
                <a:latin typeface="Myriad Pro"/>
                <a:cs typeface="Calibri" pitchFamily="34" charset="0"/>
              </a:rPr>
              <a:t>MFD4421, MFD4422, KRNEMOD4LE080, KRNEMOD4LE142, KRNEMOD4LE190</a:t>
            </a:r>
          </a:p>
          <a:p>
            <a:pPr marL="715963" lvl="3" indent="-174625" algn="l">
              <a:spcBef>
                <a:spcPts val="200"/>
              </a:spcBef>
              <a:buFontTx/>
              <a:buChar char="–"/>
              <a:defRPr/>
            </a:pPr>
            <a:r>
              <a:rPr lang="it-IT" sz="900" b="0" kern="0" dirty="0">
                <a:solidFill>
                  <a:schemeClr val="tx1"/>
                </a:solidFill>
                <a:latin typeface="Myriad Pro"/>
                <a:cs typeface="Calibri" pitchFamily="34" charset="0"/>
              </a:rPr>
              <a:t>Nemo D4-Dc,  art. </a:t>
            </a:r>
            <a:r>
              <a:rPr lang="it-IT" sz="900" kern="0" dirty="0">
                <a:solidFill>
                  <a:schemeClr val="tx1"/>
                </a:solidFill>
                <a:latin typeface="Myriad Pro"/>
                <a:cs typeface="Calibri" pitchFamily="34" charset="0"/>
              </a:rPr>
              <a:t>MF6DC4200H, MF6DC42006, MF6DC4206H, MF6DC42066</a:t>
            </a:r>
          </a:p>
          <a:p>
            <a:pPr marL="715963" lvl="3" indent="-174625" algn="l">
              <a:spcBef>
                <a:spcPts val="200"/>
              </a:spcBef>
              <a:buFontTx/>
              <a:buChar char="–"/>
              <a:defRPr/>
            </a:pPr>
            <a:r>
              <a:rPr lang="it-IT" sz="900" b="0" kern="0" dirty="0">
                <a:solidFill>
                  <a:schemeClr val="tx1"/>
                </a:solidFill>
                <a:latin typeface="Myriad Pro"/>
                <a:cs typeface="Calibri" pitchFamily="34" charset="0"/>
              </a:rPr>
              <a:t>Nemo D4-EC,  art. </a:t>
            </a:r>
            <a:r>
              <a:rPr lang="it-IT" sz="900" kern="0" dirty="0">
                <a:solidFill>
                  <a:schemeClr val="tx1"/>
                </a:solidFill>
                <a:latin typeface="Myriad Pro"/>
                <a:cs typeface="Calibri" pitchFamily="34" charset="0"/>
              </a:rPr>
              <a:t>MKD4R63DT</a:t>
            </a:r>
            <a:r>
              <a:rPr lang="it-IT" sz="900" b="0" kern="0" dirty="0">
                <a:solidFill>
                  <a:schemeClr val="tx1"/>
                </a:solidFill>
                <a:latin typeface="Myriad Pro"/>
                <a:cs typeface="Calibri" pitchFamily="34" charset="0"/>
              </a:rPr>
              <a:t>, </a:t>
            </a:r>
            <a:r>
              <a:rPr lang="it-IT" sz="900" kern="0" dirty="0">
                <a:solidFill>
                  <a:schemeClr val="tx1"/>
                </a:solidFill>
                <a:latin typeface="Myriad Pro"/>
                <a:cs typeface="Calibri" pitchFamily="34" charset="0"/>
              </a:rPr>
              <a:t>MKD4R125DT</a:t>
            </a:r>
            <a:r>
              <a:rPr lang="it-IT" sz="900" b="0" kern="0" dirty="0">
                <a:solidFill>
                  <a:schemeClr val="tx1"/>
                </a:solidFill>
                <a:latin typeface="Myriad Pro"/>
                <a:cs typeface="Calibri" pitchFamily="34" charset="0"/>
              </a:rPr>
              <a:t>, </a:t>
            </a:r>
            <a:r>
              <a:rPr lang="it-IT" sz="900" kern="0" dirty="0">
                <a:solidFill>
                  <a:schemeClr val="tx1"/>
                </a:solidFill>
                <a:latin typeface="Myriad Pro"/>
                <a:cs typeface="Calibri" pitchFamily="34" charset="0"/>
              </a:rPr>
              <a:t>MFD4ORFCDT1</a:t>
            </a:r>
            <a:r>
              <a:rPr lang="it-IT" sz="900" b="0" kern="0" dirty="0">
                <a:solidFill>
                  <a:schemeClr val="tx1"/>
                </a:solidFill>
                <a:latin typeface="Myriad Pro"/>
                <a:cs typeface="Calibri" pitchFamily="34" charset="0"/>
              </a:rPr>
              <a:t>, </a:t>
            </a:r>
            <a:r>
              <a:rPr lang="it-IT" sz="900" kern="0" dirty="0">
                <a:solidFill>
                  <a:schemeClr val="tx1"/>
                </a:solidFill>
                <a:latin typeface="Myriad Pro"/>
                <a:cs typeface="Calibri" pitchFamily="34" charset="0"/>
              </a:rPr>
              <a:t>MFD41ORFCDT</a:t>
            </a:r>
            <a:r>
              <a:rPr lang="it-IT" sz="900" b="0" kern="0" dirty="0">
                <a:solidFill>
                  <a:schemeClr val="tx1"/>
                </a:solidFill>
                <a:latin typeface="Myriad Pro"/>
                <a:cs typeface="Calibri" pitchFamily="34" charset="0"/>
              </a:rPr>
              <a:t>, </a:t>
            </a:r>
            <a:r>
              <a:rPr lang="it-IT" sz="900" kern="0" dirty="0">
                <a:solidFill>
                  <a:schemeClr val="tx1"/>
                </a:solidFill>
                <a:latin typeface="Myriad Pro"/>
                <a:cs typeface="Calibri" pitchFamily="34" charset="0"/>
              </a:rPr>
              <a:t>MFD42ORFCDT</a:t>
            </a:r>
          </a:p>
          <a:p>
            <a:pPr marL="715963" lvl="3" indent="-174625" algn="l">
              <a:spcBef>
                <a:spcPts val="200"/>
              </a:spcBef>
              <a:buFontTx/>
              <a:buChar char="–"/>
              <a:defRPr/>
            </a:pPr>
            <a:r>
              <a:rPr lang="it-IT" sz="900" b="0" kern="0" dirty="0">
                <a:solidFill>
                  <a:schemeClr val="tx1"/>
                </a:solidFill>
                <a:latin typeface="Myriad Pro"/>
                <a:cs typeface="Calibri" pitchFamily="34" charset="0"/>
              </a:rPr>
              <a:t>Nemo 72-Le,  art. </a:t>
            </a:r>
            <a:r>
              <a:rPr lang="it-IT" sz="900" kern="0" dirty="0">
                <a:solidFill>
                  <a:schemeClr val="tx1"/>
                </a:solidFill>
                <a:latin typeface="Myriad Pro"/>
                <a:cs typeface="Calibri" pitchFamily="34" charset="0"/>
              </a:rPr>
              <a:t>MF72421, MF72422 </a:t>
            </a:r>
          </a:p>
          <a:p>
            <a:pPr marL="720000" lvl="3" indent="-180000" algn="l">
              <a:spcBef>
                <a:spcPts val="200"/>
              </a:spcBef>
              <a:spcAft>
                <a:spcPts val="40"/>
              </a:spcAft>
              <a:buFontTx/>
              <a:buChar char="–"/>
              <a:defRPr/>
            </a:pPr>
            <a:r>
              <a:rPr lang="it-IT" sz="900" b="0" kern="0" dirty="0">
                <a:solidFill>
                  <a:schemeClr val="tx1"/>
                </a:solidFill>
                <a:latin typeface="Myriad Pro"/>
                <a:cs typeface="Calibri" pitchFamily="34" charset="0"/>
              </a:rPr>
              <a:t>Nemo 96HD-e,  art. </a:t>
            </a:r>
            <a:r>
              <a:rPr lang="it-IT" sz="900" kern="0" dirty="0">
                <a:solidFill>
                  <a:schemeClr val="tx1"/>
                </a:solidFill>
                <a:latin typeface="Myriad Pro"/>
                <a:cs typeface="Calibri" pitchFamily="34" charset="0"/>
              </a:rPr>
              <a:t>MF96E06</a:t>
            </a:r>
          </a:p>
          <a:p>
            <a:pPr marL="720000" lvl="3" indent="-180000" algn="l">
              <a:spcBef>
                <a:spcPts val="200"/>
              </a:spcBef>
              <a:spcAft>
                <a:spcPts val="40"/>
              </a:spcAft>
              <a:buFontTx/>
              <a:buChar char="–"/>
              <a:defRPr/>
            </a:pPr>
            <a:r>
              <a:rPr lang="it-IT" sz="900" b="0" kern="0" dirty="0">
                <a:solidFill>
                  <a:schemeClr val="tx1"/>
                </a:solidFill>
                <a:latin typeface="Myriad Pro"/>
                <a:cs typeface="Calibri" pitchFamily="34" charset="0"/>
              </a:rPr>
              <a:t>Nemo 96HD-Le,  art. </a:t>
            </a:r>
            <a:r>
              <a:rPr lang="it-IT" sz="900" kern="0" dirty="0">
                <a:solidFill>
                  <a:schemeClr val="tx1"/>
                </a:solidFill>
                <a:latin typeface="Myriad Pro"/>
                <a:cs typeface="Calibri" pitchFamily="34" charset="0"/>
              </a:rPr>
              <a:t>MF96411 + IF96001, MF96412 + IF96001, MF96411 + IF96012, MF96412 + IF96012, MF96421, MF96422, KRNEMOHDLE080, KRNEMOHDLE142, KRNEMOHDLE190</a:t>
            </a:r>
          </a:p>
          <a:p>
            <a:pPr marL="720000" lvl="3" indent="-180000" algn="l">
              <a:spcBef>
                <a:spcPts val="200"/>
              </a:spcBef>
              <a:spcAft>
                <a:spcPts val="40"/>
              </a:spcAft>
              <a:buFontTx/>
              <a:buChar char="–"/>
            </a:pPr>
            <a:r>
              <a:rPr lang="it-IT" sz="900" b="0" kern="0" dirty="0">
                <a:solidFill>
                  <a:schemeClr val="tx1"/>
                </a:solidFill>
                <a:latin typeface="Myriad Pro"/>
                <a:cs typeface="Calibri" pitchFamily="34" charset="0"/>
              </a:rPr>
              <a:t>Nemo 96HD,  </a:t>
            </a:r>
            <a:r>
              <a:rPr lang="it-IT" sz="900" b="0" kern="0" dirty="0" err="1">
                <a:solidFill>
                  <a:schemeClr val="tx1"/>
                </a:solidFill>
                <a:latin typeface="Myriad Pro"/>
                <a:cs typeface="Calibri" pitchFamily="34" charset="0"/>
              </a:rPr>
              <a:t>Cat.Nos</a:t>
            </a:r>
            <a:r>
              <a:rPr lang="it-IT" sz="900" b="0" kern="0" dirty="0">
                <a:solidFill>
                  <a:schemeClr val="tx1"/>
                </a:solidFill>
                <a:latin typeface="Myriad Pro"/>
                <a:cs typeface="Calibri" pitchFamily="34" charset="0"/>
              </a:rPr>
              <a:t> </a:t>
            </a:r>
            <a:r>
              <a:rPr lang="it-IT" sz="900" kern="0" dirty="0">
                <a:solidFill>
                  <a:schemeClr val="tx1"/>
                </a:solidFill>
                <a:latin typeface="Myriad Pro"/>
                <a:cs typeface="Calibri" pitchFamily="34" charset="0"/>
              </a:rPr>
              <a:t>MF96001 + IF96001, MF96002 + IF96001, MF96001 + IF96012, MF96002 + IF96012</a:t>
            </a:r>
          </a:p>
          <a:p>
            <a:pPr marL="720000" lvl="3" indent="-180000" algn="l">
              <a:spcBef>
                <a:spcPts val="200"/>
              </a:spcBef>
              <a:spcAft>
                <a:spcPts val="40"/>
              </a:spcAft>
              <a:buFontTx/>
              <a:buChar char="–"/>
            </a:pPr>
            <a:r>
              <a:rPr lang="it-IT" sz="900" b="0" kern="0" dirty="0">
                <a:solidFill>
                  <a:schemeClr val="tx1"/>
                </a:solidFill>
                <a:latin typeface="Myriad Pro"/>
                <a:cs typeface="Calibri" pitchFamily="34" charset="0"/>
              </a:rPr>
              <a:t>Nemo 96HD+,  art. </a:t>
            </a:r>
            <a:r>
              <a:rPr lang="it-IT" sz="900" kern="0" dirty="0">
                <a:solidFill>
                  <a:schemeClr val="tx1"/>
                </a:solidFill>
                <a:latin typeface="Myriad Pro"/>
                <a:cs typeface="Calibri" pitchFamily="34" charset="0"/>
              </a:rPr>
              <a:t>MF96021 + IF96001, MF96022 + IF96001, MF96021 + IF96012, MF96022 + IF96012</a:t>
            </a:r>
          </a:p>
          <a:p>
            <a:pPr marL="715963" lvl="3" indent="-174625" algn="l">
              <a:spcBef>
                <a:spcPts val="200"/>
              </a:spcBef>
              <a:buFontTx/>
              <a:buChar char="–"/>
            </a:pPr>
            <a:r>
              <a:rPr lang="it-IT" sz="900" b="0" kern="0" dirty="0">
                <a:solidFill>
                  <a:schemeClr val="tx1"/>
                </a:solidFill>
                <a:latin typeface="Myriad Pro"/>
                <a:cs typeface="Calibri" pitchFamily="34" charset="0"/>
              </a:rPr>
              <a:t>Nemo 96EA,  art. </a:t>
            </a:r>
            <a:r>
              <a:rPr lang="it-IT" sz="900" kern="0" dirty="0">
                <a:solidFill>
                  <a:schemeClr val="tx1"/>
                </a:solidFill>
                <a:latin typeface="Myriad Pro"/>
                <a:cs typeface="Calibri" pitchFamily="34" charset="0"/>
              </a:rPr>
              <a:t>MFQ96021 + IF96001, MFQ96022 + IF96001</a:t>
            </a:r>
          </a:p>
          <a:p>
            <a:pPr marL="715963" lvl="3" indent="-174625" algn="l">
              <a:spcBef>
                <a:spcPts val="200"/>
              </a:spcBef>
              <a:buFontTx/>
              <a:buChar char="–"/>
            </a:pPr>
            <a:r>
              <a:rPr lang="it-IT" sz="900" b="0" kern="0" dirty="0">
                <a:solidFill>
                  <a:schemeClr val="tx1"/>
                </a:solidFill>
                <a:latin typeface="Myriad Pro"/>
                <a:cs typeface="Calibri" pitchFamily="34" charset="0"/>
              </a:rPr>
              <a:t>Nemo 96-EC,  art. </a:t>
            </a:r>
            <a:r>
              <a:rPr lang="it-IT" sz="900" kern="0" dirty="0">
                <a:solidFill>
                  <a:schemeClr val="tx1"/>
                </a:solidFill>
                <a:latin typeface="Myriad Pro"/>
                <a:cs typeface="Calibri" pitchFamily="34" charset="0"/>
              </a:rPr>
              <a:t>MK96R63DT</a:t>
            </a:r>
            <a:r>
              <a:rPr lang="it-IT" sz="900" b="0" kern="0" dirty="0">
                <a:solidFill>
                  <a:schemeClr val="tx1"/>
                </a:solidFill>
                <a:latin typeface="Myriad Pro"/>
                <a:cs typeface="Calibri" pitchFamily="34" charset="0"/>
              </a:rPr>
              <a:t>, </a:t>
            </a:r>
            <a:r>
              <a:rPr lang="it-IT" sz="900" kern="0" dirty="0">
                <a:solidFill>
                  <a:schemeClr val="tx1"/>
                </a:solidFill>
                <a:latin typeface="Myriad Pro"/>
                <a:cs typeface="Calibri" pitchFamily="34" charset="0"/>
              </a:rPr>
              <a:t>MK96R125DT</a:t>
            </a:r>
            <a:r>
              <a:rPr lang="it-IT" sz="900" b="0" kern="0" dirty="0">
                <a:solidFill>
                  <a:schemeClr val="tx1"/>
                </a:solidFill>
                <a:latin typeface="Myriad Pro"/>
                <a:cs typeface="Calibri" pitchFamily="34" charset="0"/>
              </a:rPr>
              <a:t>, </a:t>
            </a:r>
            <a:r>
              <a:rPr lang="it-IT" sz="900" kern="0" dirty="0">
                <a:solidFill>
                  <a:schemeClr val="tx1"/>
                </a:solidFill>
                <a:latin typeface="Myriad Pro"/>
                <a:cs typeface="Calibri" pitchFamily="34" charset="0"/>
              </a:rPr>
              <a:t>MF96ORFCDT1</a:t>
            </a:r>
            <a:r>
              <a:rPr lang="it-IT" sz="900" b="0" kern="0" dirty="0">
                <a:solidFill>
                  <a:schemeClr val="tx1"/>
                </a:solidFill>
                <a:latin typeface="Myriad Pro"/>
                <a:cs typeface="Calibri" pitchFamily="34" charset="0"/>
              </a:rPr>
              <a:t>, </a:t>
            </a:r>
            <a:r>
              <a:rPr lang="it-IT" sz="900" kern="0" dirty="0">
                <a:solidFill>
                  <a:schemeClr val="tx1"/>
                </a:solidFill>
                <a:latin typeface="Myriad Pro"/>
                <a:cs typeface="Calibri" pitchFamily="34" charset="0"/>
              </a:rPr>
              <a:t>MF961ORFCDT</a:t>
            </a:r>
            <a:r>
              <a:rPr lang="it-IT" sz="900" b="0" kern="0" dirty="0">
                <a:solidFill>
                  <a:schemeClr val="tx1"/>
                </a:solidFill>
                <a:latin typeface="Myriad Pro"/>
                <a:cs typeface="Calibri" pitchFamily="34" charset="0"/>
              </a:rPr>
              <a:t>, </a:t>
            </a:r>
            <a:r>
              <a:rPr lang="it-IT" sz="900" kern="0" dirty="0">
                <a:solidFill>
                  <a:schemeClr val="tx1"/>
                </a:solidFill>
                <a:latin typeface="Myriad Pro"/>
                <a:cs typeface="Calibri" pitchFamily="34" charset="0"/>
              </a:rPr>
              <a:t>MF962ORFCDT</a:t>
            </a:r>
          </a:p>
          <a:p>
            <a:pPr marL="541338" lvl="3" algn="l">
              <a:spcBef>
                <a:spcPts val="200"/>
              </a:spcBef>
            </a:pPr>
            <a:endParaRPr lang="it-IT" sz="900" b="0" kern="0" dirty="0">
              <a:solidFill>
                <a:schemeClr val="tx1"/>
              </a:solidFill>
              <a:latin typeface="Myriad Pro"/>
              <a:cs typeface="Calibri" pitchFamily="34" charset="0"/>
            </a:endParaRPr>
          </a:p>
          <a:p>
            <a:pPr marL="541338" lvl="3" indent="-180000" algn="l">
              <a:spcBef>
                <a:spcPts val="200"/>
              </a:spcBef>
              <a:buFont typeface="Arial" pitchFamily="34" charset="0"/>
              <a:buChar char="•"/>
            </a:pPr>
            <a:r>
              <a:rPr lang="it-IT" sz="900" b="0" kern="0" dirty="0">
                <a:solidFill>
                  <a:schemeClr val="tx1"/>
                </a:solidFill>
                <a:latin typeface="Myriad Pro" pitchFamily="34" charset="0"/>
                <a:cs typeface="Calibri" pitchFamily="34" charset="0"/>
              </a:rPr>
              <a:t>Centrali di Misura Multifunzione uscita impulsi </a:t>
            </a:r>
            <a:r>
              <a:rPr lang="it-IT" sz="900" b="0" kern="0" dirty="0">
                <a:solidFill>
                  <a:schemeClr val="tx1"/>
                </a:solidFill>
                <a:latin typeface="Myriad Pro"/>
                <a:cs typeface="Calibri" pitchFamily="34" charset="0"/>
              </a:rPr>
              <a:t>(tramite Concentratore art. </a:t>
            </a:r>
            <a:r>
              <a:rPr lang="it-IT" sz="900" kern="0" dirty="0">
                <a:solidFill>
                  <a:schemeClr val="tx1"/>
                </a:solidFill>
                <a:latin typeface="Myriad Pro"/>
                <a:cs typeface="Calibri" pitchFamily="34" charset="0"/>
              </a:rPr>
              <a:t>IF4C001* </a:t>
            </a:r>
            <a:r>
              <a:rPr lang="it-IT" sz="900" b="0" kern="0" dirty="0">
                <a:solidFill>
                  <a:schemeClr val="tx1"/>
                </a:solidFill>
                <a:latin typeface="Myriad Pro"/>
                <a:cs typeface="Calibri" pitchFamily="34" charset="0"/>
              </a:rPr>
              <a:t>o </a:t>
            </a:r>
            <a:r>
              <a:rPr lang="it-IT" sz="900" kern="0" dirty="0">
                <a:solidFill>
                  <a:schemeClr val="tx1"/>
                </a:solidFill>
                <a:latin typeface="Myriad Pro"/>
                <a:cs typeface="Calibri" pitchFamily="34" charset="0"/>
              </a:rPr>
              <a:t>SXMIMP*</a:t>
            </a:r>
            <a:r>
              <a:rPr lang="it-IT" sz="900" b="0" kern="0" dirty="0">
                <a:solidFill>
                  <a:schemeClr val="tx1"/>
                </a:solidFill>
                <a:latin typeface="Myriad Pro"/>
                <a:cs typeface="Calibri" pitchFamily="34" charset="0"/>
              </a:rPr>
              <a:t> o ingresso contaimpulsi dei Contatori di energia art. </a:t>
            </a:r>
            <a:r>
              <a:rPr lang="it-IT" sz="900" kern="0" dirty="0">
                <a:solidFill>
                  <a:schemeClr val="tx1"/>
                </a:solidFill>
                <a:latin typeface="Myriad Pro"/>
                <a:cs typeface="Calibri" pitchFamily="34" charset="0"/>
              </a:rPr>
              <a:t>CE2DF3DTCL1*</a:t>
            </a:r>
            <a:r>
              <a:rPr lang="it-IT" sz="900" b="0" kern="0" dirty="0">
                <a:solidFill>
                  <a:schemeClr val="tx1"/>
                </a:solidFill>
                <a:latin typeface="Myriad Pro"/>
                <a:cs typeface="Calibri" pitchFamily="34" charset="0"/>
              </a:rPr>
              <a:t>, </a:t>
            </a:r>
            <a:r>
              <a:rPr lang="it-IT" sz="900" kern="0" dirty="0">
                <a:solidFill>
                  <a:schemeClr val="tx1"/>
                </a:solidFill>
                <a:latin typeface="Myriad Pro"/>
                <a:cs typeface="Calibri" pitchFamily="34" charset="0"/>
              </a:rPr>
              <a:t>CE4DF3DTCL1*</a:t>
            </a:r>
            <a:r>
              <a:rPr lang="it-IT" sz="900" b="0" kern="0" dirty="0">
                <a:solidFill>
                  <a:schemeClr val="tx1"/>
                </a:solidFill>
                <a:latin typeface="Myriad Pro"/>
                <a:cs typeface="Calibri" pitchFamily="34" charset="0"/>
              </a:rPr>
              <a:t> e </a:t>
            </a:r>
            <a:r>
              <a:rPr lang="it-IT" sz="900" kern="0" dirty="0">
                <a:solidFill>
                  <a:schemeClr val="tx1"/>
                </a:solidFill>
                <a:latin typeface="Myriad Pro"/>
                <a:cs typeface="Calibri" pitchFamily="34" charset="0"/>
              </a:rPr>
              <a:t>CE4TBDTCL1*</a:t>
            </a:r>
            <a:r>
              <a:rPr lang="it-IT" sz="900" b="0" kern="0" dirty="0">
                <a:solidFill>
                  <a:schemeClr val="tx1"/>
                </a:solidFill>
                <a:latin typeface="Myriad Pro"/>
                <a:cs typeface="Calibri" pitchFamily="34" charset="0"/>
              </a:rPr>
              <a:t>):</a:t>
            </a:r>
            <a:endParaRPr lang="it-IT" sz="900" b="0" kern="0" dirty="0">
              <a:solidFill>
                <a:schemeClr val="tx1"/>
              </a:solidFill>
              <a:latin typeface="Myriad Pro" pitchFamily="34" charset="0"/>
              <a:cs typeface="Calibri" pitchFamily="34" charset="0"/>
            </a:endParaRPr>
          </a:p>
          <a:p>
            <a:pPr marL="720000" lvl="3" indent="-180000" algn="l">
              <a:spcBef>
                <a:spcPts val="200"/>
              </a:spcBef>
              <a:spcAft>
                <a:spcPts val="0"/>
              </a:spcAft>
              <a:buFontTx/>
              <a:buChar char="–"/>
              <a:defRPr/>
            </a:pPr>
            <a:r>
              <a:rPr lang="it-IT" sz="900" b="0" kern="0" dirty="0">
                <a:solidFill>
                  <a:schemeClr val="tx1"/>
                </a:solidFill>
                <a:latin typeface="Myriad Pro"/>
                <a:cs typeface="Calibri" pitchFamily="34" charset="0"/>
              </a:rPr>
              <a:t>Nemo D4-L +,  art. </a:t>
            </a:r>
            <a:r>
              <a:rPr lang="it-IT" sz="900" kern="0" dirty="0">
                <a:solidFill>
                  <a:schemeClr val="tx1"/>
                </a:solidFill>
                <a:latin typeface="Myriad Pro"/>
                <a:cs typeface="Calibri" pitchFamily="34" charset="0"/>
              </a:rPr>
              <a:t>MF6HTU0003, MF6HTU0006, MF6HTU000H   </a:t>
            </a:r>
          </a:p>
          <a:p>
            <a:pPr marL="720000" lvl="3" indent="-180000" algn="l">
              <a:spcBef>
                <a:spcPts val="200"/>
              </a:spcBef>
              <a:spcAft>
                <a:spcPts val="0"/>
              </a:spcAft>
              <a:buFontTx/>
              <a:buChar char="–"/>
              <a:defRPr/>
            </a:pPr>
            <a:r>
              <a:rPr lang="it-IT" sz="900" b="0" kern="0" dirty="0">
                <a:solidFill>
                  <a:schemeClr val="tx1"/>
                </a:solidFill>
                <a:latin typeface="Myriad Pro"/>
                <a:cs typeface="Calibri" pitchFamily="34" charset="0"/>
              </a:rPr>
              <a:t>Nemo D4-Le,  art. </a:t>
            </a:r>
            <a:r>
              <a:rPr lang="it-IT" sz="900" kern="0" dirty="0">
                <a:solidFill>
                  <a:schemeClr val="tx1"/>
                </a:solidFill>
                <a:latin typeface="Myriad Pro"/>
                <a:cs typeface="Calibri" pitchFamily="34" charset="0"/>
              </a:rPr>
              <a:t>MFD4411, MFD4412</a:t>
            </a:r>
          </a:p>
          <a:p>
            <a:pPr marL="720000" lvl="3" indent="-180000" algn="l">
              <a:spcBef>
                <a:spcPts val="200"/>
              </a:spcBef>
              <a:spcAft>
                <a:spcPts val="0"/>
              </a:spcAft>
              <a:buFontTx/>
              <a:buChar char="–"/>
              <a:defRPr/>
            </a:pPr>
            <a:r>
              <a:rPr lang="it-IT" sz="900" b="0" kern="0" dirty="0">
                <a:solidFill>
                  <a:schemeClr val="tx1"/>
                </a:solidFill>
                <a:latin typeface="Myriad Pro"/>
                <a:cs typeface="Calibri" pitchFamily="34" charset="0"/>
              </a:rPr>
              <a:t>Nemo 72-Le,  </a:t>
            </a:r>
            <a:r>
              <a:rPr lang="it-IT" sz="900" b="0" kern="0" dirty="0" err="1">
                <a:solidFill>
                  <a:schemeClr val="tx1"/>
                </a:solidFill>
                <a:latin typeface="Myriad Pro"/>
                <a:cs typeface="Calibri" pitchFamily="34" charset="0"/>
              </a:rPr>
              <a:t>Cat.Nos</a:t>
            </a:r>
            <a:r>
              <a:rPr lang="it-IT" sz="900" b="0" kern="0" dirty="0">
                <a:solidFill>
                  <a:schemeClr val="tx1"/>
                </a:solidFill>
                <a:latin typeface="Myriad Pro"/>
                <a:cs typeface="Calibri" pitchFamily="34" charset="0"/>
              </a:rPr>
              <a:t> </a:t>
            </a:r>
            <a:r>
              <a:rPr lang="it-IT" sz="900" kern="0" dirty="0">
                <a:solidFill>
                  <a:schemeClr val="tx1"/>
                </a:solidFill>
                <a:latin typeface="Myriad Pro"/>
                <a:cs typeface="Calibri" pitchFamily="34" charset="0"/>
              </a:rPr>
              <a:t>MF72411, MF72412 </a:t>
            </a:r>
          </a:p>
          <a:p>
            <a:pPr marL="720000" lvl="3" indent="-180000" algn="l">
              <a:spcBef>
                <a:spcPts val="200"/>
              </a:spcBef>
              <a:spcAft>
                <a:spcPts val="0"/>
              </a:spcAft>
              <a:buFontTx/>
              <a:buChar char="–"/>
              <a:defRPr/>
            </a:pPr>
            <a:r>
              <a:rPr lang="it-IT" sz="900" b="0" kern="0" dirty="0">
                <a:solidFill>
                  <a:schemeClr val="tx1"/>
                </a:solidFill>
                <a:latin typeface="Myriad Pro"/>
                <a:cs typeface="Calibri" pitchFamily="34" charset="0"/>
              </a:rPr>
              <a:t>Nemo 96HD-Le,  art. </a:t>
            </a:r>
            <a:r>
              <a:rPr lang="it-IT" sz="900" kern="0" dirty="0">
                <a:solidFill>
                  <a:schemeClr val="tx1"/>
                </a:solidFill>
                <a:latin typeface="Myriad Pro"/>
                <a:cs typeface="Calibri" pitchFamily="34" charset="0"/>
              </a:rPr>
              <a:t>MF96411, MF96412</a:t>
            </a:r>
            <a:endParaRPr lang="it-IT" sz="900" b="0" kern="0" dirty="0">
              <a:solidFill>
                <a:schemeClr val="tx1"/>
              </a:solidFill>
              <a:latin typeface="Myriad Pro"/>
              <a:cs typeface="Calibri" pitchFamily="34" charset="0"/>
            </a:endParaRPr>
          </a:p>
          <a:p>
            <a:pPr marL="715963" lvl="3" indent="-174625" algn="l">
              <a:spcBef>
                <a:spcPts val="200"/>
              </a:spcBef>
              <a:defRPr/>
            </a:pPr>
            <a:endParaRPr lang="it-IT" sz="900" b="0" kern="0" dirty="0">
              <a:solidFill>
                <a:schemeClr val="tx1"/>
              </a:solidFill>
              <a:latin typeface="Myriad Pro"/>
              <a:cs typeface="Calibri" pitchFamily="34"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contenuto 2">
            <a:extLst>
              <a:ext uri="{FF2B5EF4-FFF2-40B4-BE49-F238E27FC236}">
                <a16:creationId xmlns:a16="http://schemas.microsoft.com/office/drawing/2014/main" id="{91483DF5-C40F-42CF-922C-FACE2228A98C}"/>
              </a:ext>
            </a:extLst>
          </p:cNvPr>
          <p:cNvSpPr txBox="1">
            <a:spLocks/>
          </p:cNvSpPr>
          <p:nvPr/>
        </p:nvSpPr>
        <p:spPr>
          <a:xfrm>
            <a:off x="2520000" y="1173163"/>
            <a:ext cx="3971925" cy="8005762"/>
          </a:xfrm>
          <a:prstGeom prst="rect">
            <a:avLst/>
          </a:prstGeom>
        </p:spPr>
        <p:txBody>
          <a:bodyPr/>
          <a:lstStyle/>
          <a:p>
            <a:pPr lvl="0" algn="l" eaLnBrk="0" hangingPunct="0">
              <a:spcBef>
                <a:spcPts val="200"/>
              </a:spcBef>
              <a:defRPr/>
            </a:pPr>
            <a:r>
              <a:rPr lang="it-IT" sz="900" dirty="0">
                <a:solidFill>
                  <a:srgbClr val="146BBA"/>
                </a:solidFill>
                <a:latin typeface="Myriad Pro" panose="020B0503030403020204" pitchFamily="34" charset="0"/>
              </a:rPr>
              <a:t>8.2.2.5</a:t>
            </a:r>
            <a:r>
              <a:rPr lang="it-IT" sz="900" dirty="0">
                <a:solidFill>
                  <a:schemeClr val="tx1"/>
                </a:solidFill>
                <a:latin typeface="Myriad Pro" panose="020B0503030403020204" pitchFamily="34" charset="0"/>
              </a:rPr>
              <a:t> Tariffe</a:t>
            </a:r>
            <a:endParaRPr kumimoji="0" lang="it-IT" sz="900" b="1" i="0" u="none" strike="noStrike" kern="0" cap="none" spc="0" normalizeH="0" baseline="0" dirty="0">
              <a:ln>
                <a:noFill/>
              </a:ln>
              <a:solidFill>
                <a:schemeClr val="tx1"/>
              </a:solidFill>
              <a:effectLst/>
              <a:uLnTx/>
              <a:uFillTx/>
              <a:latin typeface="Myriad Pro" panose="020B0503030403020204" pitchFamily="34" charset="0"/>
              <a:cs typeface="Calibri" pitchFamily="34" charset="0"/>
            </a:endParaRPr>
          </a:p>
          <a:p>
            <a:pPr marL="92075" indent="-92075" algn="l" eaLnBrk="0" hangingPunct="0">
              <a:spcBef>
                <a:spcPts val="200"/>
              </a:spcBef>
              <a:defRPr/>
            </a:pPr>
            <a:endParaRPr lang="it-IT" sz="900" b="0" dirty="0">
              <a:solidFill>
                <a:schemeClr val="tx1"/>
              </a:solidFill>
              <a:latin typeface="Myriad Pro" pitchFamily="34" charset="0"/>
            </a:endParaRPr>
          </a:p>
          <a:p>
            <a:pPr marL="92075" indent="-92075" algn="l" eaLnBrk="0" hangingPunct="0">
              <a:spcBef>
                <a:spcPts val="200"/>
              </a:spcBef>
              <a:defRPr/>
            </a:pPr>
            <a:endParaRPr lang="it-IT" sz="900" b="0" dirty="0">
              <a:solidFill>
                <a:schemeClr val="tx1"/>
              </a:solidFill>
              <a:latin typeface="Myriad Pro" pitchFamily="34" charset="0"/>
            </a:endParaRPr>
          </a:p>
          <a:p>
            <a:pPr marL="92075" indent="-92075" algn="l" eaLnBrk="0" hangingPunct="0">
              <a:spcBef>
                <a:spcPts val="200"/>
              </a:spcBef>
              <a:defRPr/>
            </a:pPr>
            <a:endParaRPr lang="it-IT" sz="900" b="0" dirty="0">
              <a:solidFill>
                <a:schemeClr val="tx1"/>
              </a:solidFill>
              <a:latin typeface="Myriad Pro" pitchFamily="34" charset="0"/>
            </a:endParaRPr>
          </a:p>
          <a:p>
            <a:pPr marL="92075" indent="-92075" algn="l" eaLnBrk="0" hangingPunct="0">
              <a:spcBef>
                <a:spcPts val="200"/>
              </a:spcBef>
              <a:defRPr/>
            </a:pPr>
            <a:endParaRPr lang="it-IT" sz="900" b="0" dirty="0">
              <a:solidFill>
                <a:schemeClr val="tx1"/>
              </a:solidFill>
              <a:latin typeface="Myriad Pro" pitchFamily="34" charset="0"/>
            </a:endParaRPr>
          </a:p>
          <a:p>
            <a:pPr marL="92075" indent="-92075" algn="l" eaLnBrk="0" hangingPunct="0">
              <a:spcBef>
                <a:spcPts val="200"/>
              </a:spcBef>
              <a:defRPr/>
            </a:pPr>
            <a:endParaRPr lang="it-IT" sz="900" b="0" dirty="0">
              <a:solidFill>
                <a:schemeClr val="tx1"/>
              </a:solidFill>
              <a:latin typeface="Myriad Pro" pitchFamily="34" charset="0"/>
            </a:endParaRPr>
          </a:p>
          <a:p>
            <a:pPr marL="92075" indent="-92075" algn="l" eaLnBrk="0" hangingPunct="0">
              <a:spcBef>
                <a:spcPts val="200"/>
              </a:spcBef>
              <a:defRPr/>
            </a:pPr>
            <a:endParaRPr lang="it-IT" sz="900" b="0" dirty="0">
              <a:solidFill>
                <a:schemeClr val="tx1"/>
              </a:solidFill>
              <a:latin typeface="Myriad Pro" pitchFamily="34" charset="0"/>
            </a:endParaRPr>
          </a:p>
          <a:p>
            <a:pPr marL="92075" indent="-92075" algn="l" eaLnBrk="0" hangingPunct="0">
              <a:spcBef>
                <a:spcPts val="200"/>
              </a:spcBef>
              <a:defRPr/>
            </a:pPr>
            <a:endParaRPr lang="it-IT" sz="900" b="0" dirty="0">
              <a:solidFill>
                <a:schemeClr val="tx1"/>
              </a:solidFill>
              <a:latin typeface="Myriad Pro" pitchFamily="34" charset="0"/>
            </a:endParaRPr>
          </a:p>
          <a:p>
            <a:pPr marL="92075" indent="-92075" algn="l" eaLnBrk="0" hangingPunct="0">
              <a:spcBef>
                <a:spcPts val="200"/>
              </a:spcBef>
              <a:defRPr/>
            </a:pPr>
            <a:endParaRPr lang="it-IT" sz="900" b="0" dirty="0">
              <a:solidFill>
                <a:schemeClr val="tx1"/>
              </a:solidFill>
              <a:latin typeface="Myriad Pro" pitchFamily="34" charset="0"/>
            </a:endParaRPr>
          </a:p>
          <a:p>
            <a:pPr marL="92075" indent="-92075" algn="l" eaLnBrk="0" hangingPunct="0">
              <a:spcBef>
                <a:spcPts val="200"/>
              </a:spcBef>
              <a:defRPr/>
            </a:pPr>
            <a:endParaRPr lang="it-IT" sz="900" b="0" dirty="0">
              <a:solidFill>
                <a:schemeClr val="tx1"/>
              </a:solidFill>
              <a:latin typeface="Myriad Pro" pitchFamily="34" charset="0"/>
            </a:endParaRPr>
          </a:p>
          <a:p>
            <a:pPr marL="92075" indent="-92075" algn="l" eaLnBrk="0" hangingPunct="0">
              <a:spcBef>
                <a:spcPts val="200"/>
              </a:spcBef>
              <a:defRPr/>
            </a:pPr>
            <a:endParaRPr lang="it-IT" sz="900" b="0" dirty="0">
              <a:solidFill>
                <a:schemeClr val="tx1"/>
              </a:solidFill>
              <a:latin typeface="Myriad Pro" pitchFamily="34" charset="0"/>
            </a:endParaRPr>
          </a:p>
          <a:p>
            <a:pPr marL="92075" indent="-92075" algn="l" eaLnBrk="0" hangingPunct="0">
              <a:spcBef>
                <a:spcPts val="200"/>
              </a:spcBef>
              <a:defRPr/>
            </a:pPr>
            <a:endParaRPr lang="it-IT" sz="900" b="0" dirty="0">
              <a:solidFill>
                <a:schemeClr val="tx1"/>
              </a:solidFill>
              <a:latin typeface="Myriad Pro" pitchFamily="34" charset="0"/>
            </a:endParaRPr>
          </a:p>
          <a:p>
            <a:pPr marL="92075" indent="-92075" algn="l" eaLnBrk="0" hangingPunct="0">
              <a:spcBef>
                <a:spcPts val="200"/>
              </a:spcBef>
              <a:defRPr/>
            </a:pPr>
            <a:endParaRPr lang="it-IT" sz="900" b="0" dirty="0">
              <a:solidFill>
                <a:schemeClr val="tx1"/>
              </a:solidFill>
              <a:latin typeface="Myriad Pro" pitchFamily="34" charset="0"/>
            </a:endParaRPr>
          </a:p>
          <a:p>
            <a:pPr marL="92075" indent="-92075" algn="l" eaLnBrk="0" hangingPunct="0">
              <a:spcBef>
                <a:spcPts val="200"/>
              </a:spcBef>
              <a:defRPr/>
            </a:pPr>
            <a:endParaRPr lang="it-IT" sz="900" b="0" dirty="0">
              <a:solidFill>
                <a:schemeClr val="tx1"/>
              </a:solidFill>
              <a:latin typeface="Myriad Pro" pitchFamily="34" charset="0"/>
            </a:endParaRPr>
          </a:p>
          <a:p>
            <a:pPr algn="l">
              <a:spcBef>
                <a:spcPts val="200"/>
              </a:spcBef>
              <a:tabLst>
                <a:tab pos="1257300" algn="l"/>
              </a:tabLst>
            </a:pPr>
            <a:r>
              <a:rPr lang="it-IT" sz="900" dirty="0">
                <a:solidFill>
                  <a:schemeClr val="tx1"/>
                </a:solidFill>
                <a:latin typeface="Myriad Pro" pitchFamily="34" charset="0"/>
              </a:rPr>
              <a:t>1. </a:t>
            </a:r>
            <a:r>
              <a:rPr lang="it-IT" sz="900" b="0" dirty="0">
                <a:solidFill>
                  <a:schemeClr val="tx1"/>
                </a:solidFill>
                <a:latin typeface="Myriad Pro" pitchFamily="34" charset="0"/>
              </a:rPr>
              <a:t>Cliccare su “Tariffe”</a:t>
            </a:r>
          </a:p>
          <a:p>
            <a:pPr algn="l">
              <a:spcBef>
                <a:spcPts val="200"/>
              </a:spcBef>
              <a:tabLst>
                <a:tab pos="1257300" algn="l"/>
              </a:tabLst>
            </a:pPr>
            <a:r>
              <a:rPr lang="it-IT" sz="900" b="0" kern="0" dirty="0">
                <a:solidFill>
                  <a:schemeClr val="tx1"/>
                </a:solidFill>
                <a:latin typeface="Myriad Pro" pitchFamily="34" charset="0"/>
                <a:cs typeface="Calibri" pitchFamily="34" charset="0"/>
              </a:rPr>
              <a:t>Viene visualizzata la pagina Tariffe</a:t>
            </a:r>
          </a:p>
          <a:p>
            <a:pPr algn="l">
              <a:spcBef>
                <a:spcPts val="200"/>
              </a:spcBef>
              <a:tabLst>
                <a:tab pos="1257300" algn="l"/>
              </a:tabLst>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r>
              <a:rPr lang="it-IT" sz="900" b="0" kern="0" dirty="0">
                <a:solidFill>
                  <a:schemeClr val="tx1"/>
                </a:solidFill>
                <a:latin typeface="Myriad Pro" pitchFamily="34" charset="0"/>
                <a:cs typeface="Calibri" pitchFamily="34" charset="0"/>
              </a:rPr>
              <a:t>Sono disponibili 5 pagine di visualizzazione dei dati:</a:t>
            </a:r>
          </a:p>
          <a:p>
            <a:pPr lvl="0" indent="88900" algn="l">
              <a:spcBef>
                <a:spcPts val="200"/>
              </a:spcBef>
              <a:buClr>
                <a:schemeClr val="tx1"/>
              </a:buClr>
              <a:buFont typeface="Arial" pitchFamily="34" charset="0"/>
              <a:buChar char="•"/>
              <a:defRPr/>
            </a:pPr>
            <a:r>
              <a:rPr lang="it-IT" sz="900" b="0" kern="0" dirty="0">
                <a:solidFill>
                  <a:srgbClr val="146BBA"/>
                </a:solidFill>
                <a:latin typeface="Myriad Pro" pitchFamily="34" charset="0"/>
                <a:cs typeface="Calibri" pitchFamily="34" charset="0"/>
              </a:rPr>
              <a:t>Totale</a:t>
            </a:r>
            <a:r>
              <a:rPr lang="it-IT" sz="900" b="0" kern="0" dirty="0">
                <a:solidFill>
                  <a:srgbClr val="ED1C24"/>
                </a:solidFill>
                <a:latin typeface="Myriad Pro" pitchFamily="34" charset="0"/>
                <a:cs typeface="Calibri" pitchFamily="34" charset="0"/>
              </a:rPr>
              <a:t> </a:t>
            </a:r>
            <a:r>
              <a:rPr lang="it-IT" sz="800" b="0" kern="0" dirty="0">
                <a:solidFill>
                  <a:schemeClr val="tx1"/>
                </a:solidFill>
                <a:latin typeface="Myriad Pro" pitchFamily="34" charset="0"/>
                <a:cs typeface="Calibri" pitchFamily="34" charset="0"/>
              </a:rPr>
              <a:t>(Costo dei Consumi di tutta l’installazione)</a:t>
            </a:r>
          </a:p>
          <a:p>
            <a:pPr indent="88900" algn="l">
              <a:spcBef>
                <a:spcPts val="200"/>
              </a:spcBef>
              <a:buClr>
                <a:schemeClr val="tx1"/>
              </a:buClr>
              <a:buFont typeface="Arial" pitchFamily="34" charset="0"/>
              <a:buChar char="•"/>
              <a:defRPr/>
            </a:pPr>
            <a:r>
              <a:rPr lang="it-IT" sz="900" b="0" kern="0" dirty="0">
                <a:solidFill>
                  <a:srgbClr val="146BBA"/>
                </a:solidFill>
                <a:latin typeface="Myriad Pro" pitchFamily="34" charset="0"/>
                <a:cs typeface="Calibri" pitchFamily="34" charset="0"/>
              </a:rPr>
              <a:t>Dettagli</a:t>
            </a:r>
            <a:r>
              <a:rPr lang="it-IT" sz="900" b="0" kern="0" dirty="0">
                <a:solidFill>
                  <a:schemeClr val="tx1"/>
                </a:solidFill>
                <a:latin typeface="Myriad Pro" pitchFamily="34" charset="0"/>
                <a:cs typeface="Calibri" pitchFamily="34" charset="0"/>
              </a:rPr>
              <a:t> </a:t>
            </a:r>
            <a:r>
              <a:rPr lang="it-IT" sz="800" b="0" kern="0" dirty="0">
                <a:solidFill>
                  <a:schemeClr val="tx1"/>
                </a:solidFill>
                <a:latin typeface="Myriad Pro" pitchFamily="34" charset="0"/>
                <a:cs typeface="Calibri" pitchFamily="34" charset="0"/>
              </a:rPr>
              <a:t>(Costo dei Consumi di un singolo dispositivo)</a:t>
            </a:r>
          </a:p>
        </p:txBody>
      </p:sp>
      <p:pic>
        <p:nvPicPr>
          <p:cNvPr id="6" name="Immagine 5">
            <a:extLst>
              <a:ext uri="{FF2B5EF4-FFF2-40B4-BE49-F238E27FC236}">
                <a16:creationId xmlns:a16="http://schemas.microsoft.com/office/drawing/2014/main" id="{EF5ADF83-8EA9-480C-8118-CBC90347A75C}"/>
              </a:ext>
            </a:extLst>
          </p:cNvPr>
          <p:cNvPicPr>
            <a:picLocks noChangeAspect="1"/>
          </p:cNvPicPr>
          <p:nvPr/>
        </p:nvPicPr>
        <p:blipFill>
          <a:blip r:embed="rId2"/>
          <a:stretch>
            <a:fillRect/>
          </a:stretch>
        </p:blipFill>
        <p:spPr>
          <a:xfrm>
            <a:off x="2988000" y="3888000"/>
            <a:ext cx="2753437" cy="1980000"/>
          </a:xfrm>
          <a:prstGeom prst="rect">
            <a:avLst/>
          </a:prstGeom>
        </p:spPr>
      </p:pic>
      <p:pic>
        <p:nvPicPr>
          <p:cNvPr id="8" name="Immagine 7">
            <a:extLst>
              <a:ext uri="{FF2B5EF4-FFF2-40B4-BE49-F238E27FC236}">
                <a16:creationId xmlns:a16="http://schemas.microsoft.com/office/drawing/2014/main" id="{AA7796B8-7984-41A1-89F8-DE29879731FB}"/>
              </a:ext>
            </a:extLst>
          </p:cNvPr>
          <p:cNvPicPr>
            <a:picLocks noChangeAspect="1"/>
          </p:cNvPicPr>
          <p:nvPr/>
        </p:nvPicPr>
        <p:blipFill>
          <a:blip r:embed="rId3"/>
          <a:stretch>
            <a:fillRect/>
          </a:stretch>
        </p:blipFill>
        <p:spPr>
          <a:xfrm>
            <a:off x="2988000" y="1440000"/>
            <a:ext cx="2753437" cy="1980000"/>
          </a:xfrm>
          <a:prstGeom prst="rect">
            <a:avLst/>
          </a:prstGeom>
        </p:spPr>
      </p:pic>
      <p:grpSp>
        <p:nvGrpSpPr>
          <p:cNvPr id="31" name="Gruppo 30">
            <a:extLst>
              <a:ext uri="{FF2B5EF4-FFF2-40B4-BE49-F238E27FC236}">
                <a16:creationId xmlns:a16="http://schemas.microsoft.com/office/drawing/2014/main" id="{7EB3BCD0-2CDC-4D18-9B9D-5902D49979BC}"/>
              </a:ext>
            </a:extLst>
          </p:cNvPr>
          <p:cNvGrpSpPr/>
          <p:nvPr/>
        </p:nvGrpSpPr>
        <p:grpSpPr>
          <a:xfrm>
            <a:off x="4068000" y="2556000"/>
            <a:ext cx="293824" cy="360000"/>
            <a:chOff x="1483200" y="4590000"/>
            <a:chExt cx="293824" cy="360000"/>
          </a:xfrm>
        </p:grpSpPr>
        <p:pic>
          <p:nvPicPr>
            <p:cNvPr id="32" name="Picture 3" descr="C:\Users\Enrico Diani\Desktop\Mano IME.png">
              <a:extLst>
                <a:ext uri="{FF2B5EF4-FFF2-40B4-BE49-F238E27FC236}">
                  <a16:creationId xmlns:a16="http://schemas.microsoft.com/office/drawing/2014/main" id="{C578A5A5-B1AD-4934-80F9-2DB286CFA34B}"/>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3" name="CasellaDiTesto 32">
              <a:extLst>
                <a:ext uri="{FF2B5EF4-FFF2-40B4-BE49-F238E27FC236}">
                  <a16:creationId xmlns:a16="http://schemas.microsoft.com/office/drawing/2014/main" id="{D31F6D0D-BDE9-4D91-9038-B71D3433547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extLst>
      <p:ext uri="{BB962C8B-B14F-4D97-AF65-F5344CB8AC3E}">
        <p14:creationId xmlns:p14="http://schemas.microsoft.com/office/powerpoint/2010/main" val="183332361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egnaposto contenuto 2"/>
          <p:cNvSpPr txBox="1">
            <a:spLocks/>
          </p:cNvSpPr>
          <p:nvPr/>
        </p:nvSpPr>
        <p:spPr>
          <a:xfrm>
            <a:off x="2520000" y="1173163"/>
            <a:ext cx="4032250" cy="8005762"/>
          </a:xfrm>
          <a:prstGeom prst="rect">
            <a:avLst/>
          </a:prstGeom>
        </p:spPr>
        <p:txBody>
          <a:bodyPr rIns="0"/>
          <a:lstStyle/>
          <a:p>
            <a:pPr lvl="0" algn="l" eaLnBrk="0" hangingPunct="0">
              <a:spcBef>
                <a:spcPts val="200"/>
              </a:spcBef>
              <a:defRPr/>
            </a:pPr>
            <a:r>
              <a:rPr lang="it-IT" sz="900" kern="0" dirty="0">
                <a:solidFill>
                  <a:srgbClr val="146BBA"/>
                </a:solidFill>
                <a:latin typeface="Myriad Pro" pitchFamily="34" charset="0"/>
                <a:cs typeface="Calibri" pitchFamily="34" charset="0"/>
              </a:rPr>
              <a:t>8.2.2.5.1</a:t>
            </a:r>
            <a:r>
              <a:rPr lang="it-IT" sz="900" kern="0" dirty="0">
                <a:solidFill>
                  <a:srgbClr val="ED1C24"/>
                </a:solidFill>
                <a:latin typeface="Myriad Pro" pitchFamily="34" charset="0"/>
                <a:cs typeface="Calibri" pitchFamily="34" charset="0"/>
              </a:rPr>
              <a:t> </a:t>
            </a:r>
            <a:r>
              <a:rPr lang="it-IT" sz="900" kern="0" dirty="0">
                <a:solidFill>
                  <a:schemeClr val="tx1"/>
                </a:solidFill>
                <a:latin typeface="Myriad Pro" pitchFamily="34" charset="0"/>
                <a:cs typeface="Calibri" pitchFamily="34" charset="0"/>
              </a:rPr>
              <a:t>Totale</a:t>
            </a:r>
            <a:endParaRPr kumimoji="0" lang="it-IT" sz="900" b="1"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88900" lvl="0" indent="-88900" algn="l" eaLnBrk="0" hangingPunct="0">
              <a:spcBef>
                <a:spcPts val="200"/>
              </a:spcBef>
              <a:defRPr/>
            </a:pPr>
            <a:r>
              <a:rPr kumimoji="0" lang="it-IT" sz="900" b="1" i="0" u="none" strike="noStrike" kern="0" cap="none" spc="0" normalizeH="0" baseline="0" dirty="0">
                <a:ln>
                  <a:noFill/>
                </a:ln>
                <a:solidFill>
                  <a:schemeClr val="tx1"/>
                </a:solidFill>
                <a:effectLst/>
                <a:uLnTx/>
                <a:uFillTx/>
                <a:latin typeface="Myriad Pro" pitchFamily="34" charset="0"/>
                <a:ea typeface="+mn-ea"/>
                <a:cs typeface="Calibri" pitchFamily="34" charset="0"/>
              </a:rPr>
              <a:t>1.</a:t>
            </a:r>
            <a:r>
              <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 </a:t>
            </a:r>
            <a:r>
              <a:rPr lang="it-IT" sz="900" b="0" kern="0" dirty="0">
                <a:solidFill>
                  <a:schemeClr val="tx1"/>
                </a:solidFill>
                <a:latin typeface="Myriad Pro" pitchFamily="34" charset="0"/>
                <a:cs typeface="Calibri" pitchFamily="34" charset="0"/>
              </a:rPr>
              <a:t>Cliccare su “Totale”</a:t>
            </a: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it-IT" sz="900" b="0" kern="0" dirty="0">
                <a:solidFill>
                  <a:schemeClr val="tx1"/>
                </a:solidFill>
                <a:latin typeface="Myriad Pro" pitchFamily="34" charset="0"/>
                <a:cs typeface="Calibri" pitchFamily="34" charset="0"/>
              </a:rPr>
              <a:t>Visualizzazione del Costo totale dei Consumo in EUR </a:t>
            </a:r>
            <a:r>
              <a:rPr lang="it-IT" sz="800" b="0" i="1" kern="0" dirty="0">
                <a:solidFill>
                  <a:schemeClr val="tx1"/>
                </a:solidFill>
                <a:latin typeface="Myriad Pro" pitchFamily="34" charset="0"/>
                <a:cs typeface="Calibri" pitchFamily="34" charset="0"/>
              </a:rPr>
              <a:t>(o altra valuta configurata)</a:t>
            </a:r>
            <a:r>
              <a:rPr lang="it-IT" sz="900" b="0" kern="0" dirty="0">
                <a:solidFill>
                  <a:schemeClr val="tx1"/>
                </a:solidFill>
                <a:latin typeface="Myriad Pro" pitchFamily="34" charset="0"/>
                <a:cs typeface="Calibri" pitchFamily="34" charset="0"/>
              </a:rPr>
              <a:t> su un grafico a torta che mostra i costi suddivisi in base alle tariffe configurate </a:t>
            </a:r>
            <a:r>
              <a:rPr lang="it-IT" sz="800" b="0" i="1" kern="0" dirty="0">
                <a:solidFill>
                  <a:schemeClr val="tx1"/>
                </a:solidFill>
                <a:latin typeface="Myriad Pro" pitchFamily="34" charset="0"/>
                <a:cs typeface="Calibri" pitchFamily="34" charset="0"/>
              </a:rPr>
              <a:t>(nell'esempio 4 tariffe configurate e solo 3 con dati)</a:t>
            </a:r>
            <a:endParaRPr lang="it-IT" sz="900" b="0" i="1"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r>
              <a:rPr lang="it-IT" sz="900" kern="0" dirty="0">
                <a:solidFill>
                  <a:schemeClr val="tx1"/>
                </a:solidFill>
                <a:latin typeface="Myriad Pro" pitchFamily="34" charset="0"/>
                <a:cs typeface="Calibri" pitchFamily="34" charset="0"/>
              </a:rPr>
              <a:t>2.</a:t>
            </a:r>
            <a:r>
              <a:rPr lang="it-IT" sz="900" b="0" kern="0" dirty="0">
                <a:solidFill>
                  <a:schemeClr val="tx1"/>
                </a:solidFill>
                <a:latin typeface="Myriad Pro" pitchFamily="34" charset="0"/>
                <a:cs typeface="Calibri" pitchFamily="34" charset="0"/>
              </a:rPr>
              <a:t> Cliccando sul menu a tendina è possibile selezionare o deselezionare le tariffe da visualizzare sul grafico a torta </a:t>
            </a:r>
            <a:r>
              <a:rPr lang="it-IT" sz="800" b="0" i="1" kern="0" dirty="0">
                <a:solidFill>
                  <a:schemeClr val="tx1"/>
                </a:solidFill>
                <a:latin typeface="Myriad Pro" pitchFamily="34" charset="0"/>
                <a:cs typeface="Calibri" pitchFamily="34" charset="0"/>
              </a:rPr>
              <a:t>(il grafico si aggiorna automaticamente)</a:t>
            </a:r>
            <a:endParaRPr lang="it-IT" sz="900" b="0" i="1" kern="0" dirty="0">
              <a:solidFill>
                <a:schemeClr val="tx1"/>
              </a:solidFill>
              <a:latin typeface="Myriad Pro" pitchFamily="34" charset="0"/>
              <a:cs typeface="Calibri" pitchFamily="34" charset="0"/>
            </a:endParaRPr>
          </a:p>
          <a:p>
            <a:pPr algn="l" eaLnBrk="0" hangingPunct="0">
              <a:spcBef>
                <a:spcPts val="200"/>
              </a:spcBef>
              <a:defRPr/>
            </a:pPr>
            <a:r>
              <a:rPr kumimoji="0" lang="it-IT" sz="900" b="1" i="0" u="none" strike="noStrike" kern="0" cap="none" spc="0" normalizeH="0" baseline="0" dirty="0">
                <a:ln>
                  <a:noFill/>
                </a:ln>
                <a:solidFill>
                  <a:schemeClr val="tx1"/>
                </a:solidFill>
                <a:effectLst/>
                <a:uLnTx/>
                <a:uFillTx/>
                <a:latin typeface="Myriad Pro" pitchFamily="34" charset="0"/>
                <a:ea typeface="+mn-ea"/>
                <a:cs typeface="Calibri" pitchFamily="34" charset="0"/>
              </a:rPr>
              <a:t>3.</a:t>
            </a:r>
            <a:r>
              <a:rPr kumimoji="0" lang="it-IT" sz="900" b="0" i="0" u="none" strike="noStrike" kern="0" cap="none" spc="0" normalizeH="0" baseline="0" dirty="0">
                <a:ln>
                  <a:noFill/>
                </a:ln>
                <a:solidFill>
                  <a:schemeClr val="tx1"/>
                </a:solidFill>
                <a:effectLst/>
                <a:uLnTx/>
                <a:uFillTx/>
                <a:latin typeface="Myriad Pro" pitchFamily="34" charset="0"/>
                <a:ea typeface="+mn-ea"/>
                <a:cs typeface="Calibri" pitchFamily="34" charset="0"/>
              </a:rPr>
              <a:t> Cliccare su </a:t>
            </a:r>
            <a:r>
              <a:rPr lang="it-IT" sz="900" b="0" kern="0" dirty="0">
                <a:solidFill>
                  <a:schemeClr val="tx1"/>
                </a:solidFill>
                <a:latin typeface="Myriad Pro" pitchFamily="34" charset="0"/>
                <a:cs typeface="Calibri" pitchFamily="34" charset="0"/>
              </a:rPr>
              <a:t>“Elettricità“, “Gas“ o “Acqua“ per visualizzare i costi di ciascun tipo di carico</a:t>
            </a:r>
          </a:p>
          <a:p>
            <a:pPr algn="l" eaLnBrk="0" hangingPunct="0">
              <a:spcBef>
                <a:spcPts val="200"/>
              </a:spcBef>
              <a:defRPr/>
            </a:pPr>
            <a:r>
              <a:rPr lang="it-IT" sz="900" kern="0" dirty="0">
                <a:solidFill>
                  <a:srgbClr val="146BBA"/>
                </a:solidFill>
                <a:latin typeface="Myriad Pro" pitchFamily="34" charset="0"/>
                <a:cs typeface="Calibri" pitchFamily="34" charset="0"/>
              </a:rPr>
              <a:t>Nota:</a:t>
            </a:r>
            <a:r>
              <a:rPr lang="it-IT" sz="900" b="0" kern="0" dirty="0">
                <a:solidFill>
                  <a:schemeClr val="tx1"/>
                </a:solidFill>
                <a:latin typeface="Myriad Pro" pitchFamily="34" charset="0"/>
                <a:cs typeface="Calibri" pitchFamily="34" charset="0"/>
              </a:rPr>
              <a:t> in questa visualizzazione vengono presi in considerazione anche i dati di consumo per dispositivi “virtuali“ non esclusi da Totale.</a:t>
            </a:r>
          </a:p>
        </p:txBody>
      </p:sp>
      <p:pic>
        <p:nvPicPr>
          <p:cNvPr id="20" name="Immagine 19">
            <a:extLst>
              <a:ext uri="{FF2B5EF4-FFF2-40B4-BE49-F238E27FC236}">
                <a16:creationId xmlns:a16="http://schemas.microsoft.com/office/drawing/2014/main" id="{A2443EFA-8E61-44CF-B1ED-0438A1B76E6B}"/>
              </a:ext>
            </a:extLst>
          </p:cNvPr>
          <p:cNvPicPr>
            <a:picLocks noChangeAspect="1"/>
          </p:cNvPicPr>
          <p:nvPr/>
        </p:nvPicPr>
        <p:blipFill>
          <a:blip r:embed="rId2"/>
          <a:stretch>
            <a:fillRect/>
          </a:stretch>
        </p:blipFill>
        <p:spPr>
          <a:xfrm>
            <a:off x="2988000" y="1440000"/>
            <a:ext cx="2753437" cy="1980000"/>
          </a:xfrm>
          <a:prstGeom prst="rect">
            <a:avLst/>
          </a:prstGeom>
        </p:spPr>
      </p:pic>
      <p:pic>
        <p:nvPicPr>
          <p:cNvPr id="2" name="Immagine 1">
            <a:extLst>
              <a:ext uri="{FF2B5EF4-FFF2-40B4-BE49-F238E27FC236}">
                <a16:creationId xmlns:a16="http://schemas.microsoft.com/office/drawing/2014/main" id="{C5DF96FC-8ED4-491A-A809-129AE1E22B52}"/>
              </a:ext>
            </a:extLst>
          </p:cNvPr>
          <p:cNvPicPr>
            <a:picLocks noChangeAspect="1"/>
          </p:cNvPicPr>
          <p:nvPr/>
        </p:nvPicPr>
        <p:blipFill>
          <a:blip r:embed="rId3"/>
          <a:stretch>
            <a:fillRect/>
          </a:stretch>
        </p:blipFill>
        <p:spPr>
          <a:xfrm>
            <a:off x="2988000" y="3708000"/>
            <a:ext cx="2753437" cy="1980000"/>
          </a:xfrm>
          <a:prstGeom prst="rect">
            <a:avLst/>
          </a:prstGeom>
        </p:spPr>
      </p:pic>
      <p:pic>
        <p:nvPicPr>
          <p:cNvPr id="4" name="Immagine 3">
            <a:extLst>
              <a:ext uri="{FF2B5EF4-FFF2-40B4-BE49-F238E27FC236}">
                <a16:creationId xmlns:a16="http://schemas.microsoft.com/office/drawing/2014/main" id="{6B419088-1A57-4028-B73C-39FC7C921622}"/>
              </a:ext>
            </a:extLst>
          </p:cNvPr>
          <p:cNvPicPr>
            <a:picLocks noChangeAspect="1"/>
          </p:cNvPicPr>
          <p:nvPr/>
        </p:nvPicPr>
        <p:blipFill>
          <a:blip r:embed="rId4"/>
          <a:stretch>
            <a:fillRect/>
          </a:stretch>
        </p:blipFill>
        <p:spPr>
          <a:xfrm>
            <a:off x="2988000" y="6228000"/>
            <a:ext cx="2753438" cy="1980000"/>
          </a:xfrm>
          <a:prstGeom prst="rect">
            <a:avLst/>
          </a:prstGeom>
        </p:spPr>
      </p:pic>
      <p:grpSp>
        <p:nvGrpSpPr>
          <p:cNvPr id="49" name="Gruppo 48">
            <a:extLst>
              <a:ext uri="{FF2B5EF4-FFF2-40B4-BE49-F238E27FC236}">
                <a16:creationId xmlns:a16="http://schemas.microsoft.com/office/drawing/2014/main" id="{A4DD2746-48DC-4DD9-A8E6-299FF4B9D3DD}"/>
              </a:ext>
            </a:extLst>
          </p:cNvPr>
          <p:cNvGrpSpPr/>
          <p:nvPr/>
        </p:nvGrpSpPr>
        <p:grpSpPr>
          <a:xfrm>
            <a:off x="4068000" y="1980000"/>
            <a:ext cx="293824" cy="360000"/>
            <a:chOff x="1483200" y="4590000"/>
            <a:chExt cx="293824" cy="360000"/>
          </a:xfrm>
        </p:grpSpPr>
        <p:pic>
          <p:nvPicPr>
            <p:cNvPr id="50" name="Picture 3" descr="C:\Users\Enrico Diani\Desktop\Mano IME.png">
              <a:extLst>
                <a:ext uri="{FF2B5EF4-FFF2-40B4-BE49-F238E27FC236}">
                  <a16:creationId xmlns:a16="http://schemas.microsoft.com/office/drawing/2014/main" id="{A7AAF5C1-75B3-4D5B-B64B-405BA5AB8876}"/>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1" name="CasellaDiTesto 50">
              <a:extLst>
                <a:ext uri="{FF2B5EF4-FFF2-40B4-BE49-F238E27FC236}">
                  <a16:creationId xmlns:a16="http://schemas.microsoft.com/office/drawing/2014/main" id="{DCEB19CC-85AA-4B79-9011-F7B8B4471E9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52" name="Gruppo 51">
            <a:extLst>
              <a:ext uri="{FF2B5EF4-FFF2-40B4-BE49-F238E27FC236}">
                <a16:creationId xmlns:a16="http://schemas.microsoft.com/office/drawing/2014/main" id="{41601C74-6E66-4403-A144-5B44F8F85EF3}"/>
              </a:ext>
            </a:extLst>
          </p:cNvPr>
          <p:cNvGrpSpPr/>
          <p:nvPr/>
        </p:nvGrpSpPr>
        <p:grpSpPr>
          <a:xfrm>
            <a:off x="3205994" y="6447020"/>
            <a:ext cx="569119" cy="708488"/>
            <a:chOff x="4929983" y="1667512"/>
            <a:chExt cx="569119" cy="708488"/>
          </a:xfrm>
        </p:grpSpPr>
        <p:grpSp>
          <p:nvGrpSpPr>
            <p:cNvPr id="53" name="Gruppo 52">
              <a:extLst>
                <a:ext uri="{FF2B5EF4-FFF2-40B4-BE49-F238E27FC236}">
                  <a16:creationId xmlns:a16="http://schemas.microsoft.com/office/drawing/2014/main" id="{F2796F91-41C4-4E87-BC5F-396453748B32}"/>
                </a:ext>
              </a:extLst>
            </p:cNvPr>
            <p:cNvGrpSpPr/>
            <p:nvPr/>
          </p:nvGrpSpPr>
          <p:grpSpPr>
            <a:xfrm>
              <a:off x="4929983" y="1667512"/>
              <a:ext cx="569119" cy="387507"/>
              <a:chOff x="4929983" y="1667512"/>
              <a:chExt cx="569119" cy="387507"/>
            </a:xfrm>
          </p:grpSpPr>
          <p:cxnSp>
            <p:nvCxnSpPr>
              <p:cNvPr id="57" name="Connettore 1 12">
                <a:extLst>
                  <a:ext uri="{FF2B5EF4-FFF2-40B4-BE49-F238E27FC236}">
                    <a16:creationId xmlns:a16="http://schemas.microsoft.com/office/drawing/2014/main" id="{898116C9-A473-443B-9208-E8D8FC373AF2}"/>
                  </a:ext>
                </a:extLst>
              </p:cNvPr>
              <p:cNvCxnSpPr/>
              <p:nvPr/>
            </p:nvCxnSpPr>
            <p:spPr bwMode="auto">
              <a:xfrm>
                <a:off x="5213352" y="1667512"/>
                <a:ext cx="0" cy="387507"/>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58" name="Connettore 1 13">
                <a:extLst>
                  <a:ext uri="{FF2B5EF4-FFF2-40B4-BE49-F238E27FC236}">
                    <a16:creationId xmlns:a16="http://schemas.microsoft.com/office/drawing/2014/main" id="{CAD46541-6544-46AC-9643-767B33B680F9}"/>
                  </a:ext>
                </a:extLst>
              </p:cNvPr>
              <p:cNvCxnSpPr/>
              <p:nvPr/>
            </p:nvCxnSpPr>
            <p:spPr bwMode="auto">
              <a:xfrm flipH="1">
                <a:off x="5215890" y="1667512"/>
                <a:ext cx="283212" cy="3827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cxnSp>
            <p:nvCxnSpPr>
              <p:cNvPr id="59" name="Connettore 1 14">
                <a:extLst>
                  <a:ext uri="{FF2B5EF4-FFF2-40B4-BE49-F238E27FC236}">
                    <a16:creationId xmlns:a16="http://schemas.microsoft.com/office/drawing/2014/main" id="{67CAE299-B351-47DF-814B-489BB1CE706E}"/>
                  </a:ext>
                </a:extLst>
              </p:cNvPr>
              <p:cNvCxnSpPr/>
              <p:nvPr/>
            </p:nvCxnSpPr>
            <p:spPr bwMode="auto">
              <a:xfrm>
                <a:off x="4929983" y="1667512"/>
                <a:ext cx="283526" cy="382744"/>
              </a:xfrm>
              <a:prstGeom prst="line">
                <a:avLst/>
              </a:prstGeom>
              <a:solidFill>
                <a:schemeClr val="accent1"/>
              </a:solidFill>
              <a:ln w="28575" cap="flat" cmpd="sng" algn="ctr">
                <a:solidFill>
                  <a:srgbClr val="146BBA"/>
                </a:solidFill>
                <a:prstDash val="sysDash"/>
                <a:round/>
                <a:headEnd type="triangle" w="med" len="med"/>
                <a:tailEnd type="none" w="med" len="med"/>
              </a:ln>
              <a:effectLst/>
            </p:spPr>
          </p:cxnSp>
        </p:grpSp>
        <p:grpSp>
          <p:nvGrpSpPr>
            <p:cNvPr id="54" name="Gruppo 18">
              <a:extLst>
                <a:ext uri="{FF2B5EF4-FFF2-40B4-BE49-F238E27FC236}">
                  <a16:creationId xmlns:a16="http://schemas.microsoft.com/office/drawing/2014/main" id="{9F7C251A-93DD-4698-A4E1-8AFB277DE494}"/>
                </a:ext>
              </a:extLst>
            </p:cNvPr>
            <p:cNvGrpSpPr/>
            <p:nvPr/>
          </p:nvGrpSpPr>
          <p:grpSpPr>
            <a:xfrm>
              <a:off x="4968000" y="2016000"/>
              <a:ext cx="293824" cy="360000"/>
              <a:chOff x="1483200" y="4590000"/>
              <a:chExt cx="293824" cy="360000"/>
            </a:xfrm>
          </p:grpSpPr>
          <p:pic>
            <p:nvPicPr>
              <p:cNvPr id="55" name="Picture 3" descr="C:\Users\Enrico Diani\Desktop\Mano IME.png">
                <a:extLst>
                  <a:ext uri="{FF2B5EF4-FFF2-40B4-BE49-F238E27FC236}">
                    <a16:creationId xmlns:a16="http://schemas.microsoft.com/office/drawing/2014/main" id="{0076F146-D566-4885-BE57-1F4CFC59FDA8}"/>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56" name="CasellaDiTesto 55">
                <a:extLst>
                  <a:ext uri="{FF2B5EF4-FFF2-40B4-BE49-F238E27FC236}">
                    <a16:creationId xmlns:a16="http://schemas.microsoft.com/office/drawing/2014/main" id="{B4860A18-466F-4DE5-B910-53607370D35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grpSp>
        <p:nvGrpSpPr>
          <p:cNvPr id="60" name="Gruppo 59">
            <a:extLst>
              <a:ext uri="{FF2B5EF4-FFF2-40B4-BE49-F238E27FC236}">
                <a16:creationId xmlns:a16="http://schemas.microsoft.com/office/drawing/2014/main" id="{C48C54A8-AAA3-4032-8885-AC46CFAA7758}"/>
              </a:ext>
            </a:extLst>
          </p:cNvPr>
          <p:cNvGrpSpPr/>
          <p:nvPr/>
        </p:nvGrpSpPr>
        <p:grpSpPr>
          <a:xfrm>
            <a:off x="2775211" y="6552000"/>
            <a:ext cx="293824" cy="360000"/>
            <a:chOff x="1483200" y="4590000"/>
            <a:chExt cx="293824" cy="360000"/>
          </a:xfrm>
        </p:grpSpPr>
        <p:pic>
          <p:nvPicPr>
            <p:cNvPr id="61" name="Picture 3" descr="C:\Users\Enrico Diani\Desktop\Mano IME.png">
              <a:extLst>
                <a:ext uri="{FF2B5EF4-FFF2-40B4-BE49-F238E27FC236}">
                  <a16:creationId xmlns:a16="http://schemas.microsoft.com/office/drawing/2014/main" id="{84D28A30-F8F2-4750-BE9E-F23551B8B13F}"/>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62" name="CasellaDiTesto 61">
              <a:extLst>
                <a:ext uri="{FF2B5EF4-FFF2-40B4-BE49-F238E27FC236}">
                  <a16:creationId xmlns:a16="http://schemas.microsoft.com/office/drawing/2014/main" id="{29A1970B-F4EC-4ECB-B50C-1510F757092A}"/>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extLst>
      <p:ext uri="{BB962C8B-B14F-4D97-AF65-F5344CB8AC3E}">
        <p14:creationId xmlns:p14="http://schemas.microsoft.com/office/powerpoint/2010/main" val="405526218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egnaposto contenuto 2">
            <a:extLst>
              <a:ext uri="{FF2B5EF4-FFF2-40B4-BE49-F238E27FC236}">
                <a16:creationId xmlns:a16="http://schemas.microsoft.com/office/drawing/2014/main" id="{DD23CEF2-FA62-4F3A-941B-F91AE3B49C73}"/>
              </a:ext>
            </a:extLst>
          </p:cNvPr>
          <p:cNvSpPr txBox="1">
            <a:spLocks/>
          </p:cNvSpPr>
          <p:nvPr/>
        </p:nvSpPr>
        <p:spPr>
          <a:xfrm>
            <a:off x="2520000" y="1173163"/>
            <a:ext cx="3971925" cy="8005762"/>
          </a:xfrm>
          <a:prstGeom prst="rect">
            <a:avLst/>
          </a:prstGeom>
        </p:spPr>
        <p:txBody>
          <a:bodyPr rIns="0"/>
          <a:lstStyle/>
          <a:p>
            <a:pPr lvl="0" algn="l" eaLnBrk="0" hangingPunct="0">
              <a:spcBef>
                <a:spcPts val="200"/>
              </a:spcBef>
              <a:defRPr/>
            </a:pPr>
            <a:r>
              <a:rPr lang="it-IT" sz="900" dirty="0">
                <a:solidFill>
                  <a:srgbClr val="146BBA"/>
                </a:solidFill>
                <a:latin typeface="Myriad Pro" panose="020B0503030403020204" pitchFamily="34" charset="0"/>
              </a:rPr>
              <a:t>8.2.2.5.2</a:t>
            </a:r>
            <a:r>
              <a:rPr lang="it-IT" sz="900" dirty="0">
                <a:solidFill>
                  <a:schemeClr val="tx1"/>
                </a:solidFill>
                <a:latin typeface="Myriad Pro" panose="020B0503030403020204" pitchFamily="34" charset="0"/>
              </a:rPr>
              <a:t> Dettagli</a:t>
            </a:r>
            <a:endParaRPr kumimoji="0" lang="it-IT" sz="900" b="1" i="0" u="none" strike="noStrike" kern="0" cap="none" spc="0" normalizeH="0" baseline="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lang="it-IT" sz="900" b="0" kern="0" dirty="0">
              <a:solidFill>
                <a:schemeClr val="tx1"/>
              </a:solidFill>
              <a:latin typeface="Myriad Pro" panose="020B0503030403020204" pitchFamily="34" charset="0"/>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dirty="0">
              <a:ln>
                <a:noFill/>
              </a:ln>
              <a:solidFill>
                <a:schemeClr val="tx1"/>
              </a:solidFill>
              <a:effectLst/>
              <a:uLnTx/>
              <a:uFillTx/>
              <a:latin typeface="Myriad Pro" panose="020B0503030403020204" pitchFamily="34" charset="0"/>
              <a:cs typeface="Calibri" pitchFamily="34" charset="0"/>
            </a:endParaRPr>
          </a:p>
          <a:p>
            <a:pPr marL="92075" lvl="0" indent="-92075" algn="l" eaLnBrk="0" hangingPunct="0">
              <a:spcBef>
                <a:spcPts val="200"/>
              </a:spcBef>
              <a:defRPr/>
            </a:pPr>
            <a:r>
              <a:rPr lang="it-IT" sz="900" kern="0" dirty="0">
                <a:solidFill>
                  <a:schemeClr val="tx1"/>
                </a:solidFill>
                <a:latin typeface="Myriad Pro" panose="020B0503030403020204" pitchFamily="34" charset="0"/>
                <a:cs typeface="Calibri" pitchFamily="34" charset="0"/>
              </a:rPr>
              <a:t>1.</a:t>
            </a:r>
            <a:r>
              <a:rPr lang="it-IT" sz="900" b="0" kern="0" dirty="0">
                <a:solidFill>
                  <a:schemeClr val="tx1"/>
                </a:solidFill>
                <a:latin typeface="Myriad Pro" panose="020B0503030403020204" pitchFamily="34" charset="0"/>
                <a:cs typeface="Calibri" pitchFamily="34" charset="0"/>
              </a:rPr>
              <a:t> Cliccare su “Dettagli”</a:t>
            </a:r>
          </a:p>
          <a:p>
            <a:pPr marL="92075" lvl="0" indent="-92075" algn="l" eaLnBrk="0" hangingPunct="0">
              <a:spcBef>
                <a:spcPts val="200"/>
              </a:spcBef>
              <a:defRPr/>
            </a:pPr>
            <a:endParaRPr lang="it-IT" sz="900" b="0" kern="0" dirty="0">
              <a:solidFill>
                <a:schemeClr val="tx1"/>
              </a:solidFill>
              <a:latin typeface="Myriad Pro" panose="020B0503030403020204" pitchFamily="34" charset="0"/>
              <a:cs typeface="Calibri" pitchFamily="34" charset="0"/>
            </a:endParaRPr>
          </a:p>
          <a:p>
            <a:pPr marL="92075" lvl="0" indent="-92075" algn="l" eaLnBrk="0" hangingPunct="0">
              <a:spcBef>
                <a:spcPts val="200"/>
              </a:spcBef>
              <a:defRPr/>
            </a:pPr>
            <a:endParaRPr lang="it-IT" sz="900" b="0" kern="0" dirty="0">
              <a:solidFill>
                <a:schemeClr val="tx1"/>
              </a:solidFill>
              <a:latin typeface="Myriad Pro" panose="020B0503030403020204" pitchFamily="34" charset="0"/>
              <a:cs typeface="Calibri" pitchFamily="34" charset="0"/>
            </a:endParaRPr>
          </a:p>
          <a:p>
            <a:pPr marL="92075" lvl="0" indent="-92075" algn="l" eaLnBrk="0" hangingPunct="0">
              <a:spcBef>
                <a:spcPts val="200"/>
              </a:spcBef>
              <a:defRPr/>
            </a:pPr>
            <a:endParaRPr lang="it-IT" sz="900" b="0" kern="0" dirty="0">
              <a:solidFill>
                <a:schemeClr val="tx1"/>
              </a:solidFill>
              <a:latin typeface="Myriad Pro" panose="020B0503030403020204" pitchFamily="34" charset="0"/>
              <a:cs typeface="Calibri" pitchFamily="34" charset="0"/>
            </a:endParaRPr>
          </a:p>
          <a:p>
            <a:pPr marL="92075" lvl="0" indent="-92075" algn="l" eaLnBrk="0" hangingPunct="0">
              <a:spcBef>
                <a:spcPts val="200"/>
              </a:spcBef>
              <a:defRPr/>
            </a:pPr>
            <a:endParaRPr lang="it-IT" sz="900" b="0" kern="0" dirty="0">
              <a:solidFill>
                <a:schemeClr val="tx1"/>
              </a:solidFill>
              <a:latin typeface="Myriad Pro" panose="020B0503030403020204" pitchFamily="34" charset="0"/>
              <a:cs typeface="Calibri" pitchFamily="34" charset="0"/>
            </a:endParaRPr>
          </a:p>
          <a:p>
            <a:pPr marL="92075" lvl="0" indent="-92075" algn="l" eaLnBrk="0" hangingPunct="0">
              <a:spcBef>
                <a:spcPts val="200"/>
              </a:spcBef>
              <a:defRPr/>
            </a:pPr>
            <a:endParaRPr lang="it-IT" sz="900" b="0" kern="0" dirty="0">
              <a:solidFill>
                <a:schemeClr val="tx1"/>
              </a:solidFill>
              <a:latin typeface="Myriad Pro" panose="020B0503030403020204" pitchFamily="34" charset="0"/>
              <a:cs typeface="Calibri" pitchFamily="34" charset="0"/>
            </a:endParaRPr>
          </a:p>
          <a:p>
            <a:pPr marL="92075" lvl="0" indent="-92075" algn="l" eaLnBrk="0" hangingPunct="0">
              <a:spcBef>
                <a:spcPts val="200"/>
              </a:spcBef>
              <a:defRPr/>
            </a:pPr>
            <a:endParaRPr lang="it-IT" sz="900" b="0" kern="0" dirty="0">
              <a:solidFill>
                <a:schemeClr val="tx1"/>
              </a:solidFill>
              <a:latin typeface="Myriad Pro" panose="020B0503030403020204" pitchFamily="34" charset="0"/>
              <a:cs typeface="Calibri" pitchFamily="34" charset="0"/>
            </a:endParaRPr>
          </a:p>
          <a:p>
            <a:pPr marL="92075" lvl="0" indent="-92075" algn="l" eaLnBrk="0" hangingPunct="0">
              <a:spcBef>
                <a:spcPts val="200"/>
              </a:spcBef>
              <a:defRPr/>
            </a:pPr>
            <a:endParaRPr lang="it-IT" sz="900" b="0" kern="0" dirty="0">
              <a:solidFill>
                <a:schemeClr val="tx1"/>
              </a:solidFill>
              <a:latin typeface="Myriad Pro" panose="020B0503030403020204" pitchFamily="34" charset="0"/>
              <a:cs typeface="Calibri" pitchFamily="34" charset="0"/>
            </a:endParaRPr>
          </a:p>
          <a:p>
            <a:pPr marL="92075" lvl="0" indent="-92075" algn="l" eaLnBrk="0" hangingPunct="0">
              <a:spcBef>
                <a:spcPts val="200"/>
              </a:spcBef>
              <a:defRPr/>
            </a:pPr>
            <a:endParaRPr lang="it-IT" sz="900" b="0" kern="0" dirty="0">
              <a:solidFill>
                <a:schemeClr val="tx1"/>
              </a:solidFill>
              <a:latin typeface="Myriad Pro" panose="020B0503030403020204" pitchFamily="34" charset="0"/>
              <a:cs typeface="Calibri" pitchFamily="34" charset="0"/>
            </a:endParaRPr>
          </a:p>
          <a:p>
            <a:pPr marL="92075" lvl="0" indent="-92075" algn="l" eaLnBrk="0" hangingPunct="0">
              <a:spcBef>
                <a:spcPts val="200"/>
              </a:spcBef>
              <a:defRPr/>
            </a:pPr>
            <a:endParaRPr lang="it-IT" sz="900" b="0" kern="0" dirty="0">
              <a:solidFill>
                <a:schemeClr val="tx1"/>
              </a:solidFill>
              <a:latin typeface="Myriad Pro" panose="020B0503030403020204" pitchFamily="34" charset="0"/>
              <a:cs typeface="Calibri" pitchFamily="34" charset="0"/>
            </a:endParaRPr>
          </a:p>
          <a:p>
            <a:pPr marL="92075" lvl="0" indent="-92075" algn="l" eaLnBrk="0" hangingPunct="0">
              <a:spcBef>
                <a:spcPts val="200"/>
              </a:spcBef>
              <a:defRPr/>
            </a:pPr>
            <a:endParaRPr lang="it-IT" sz="900" b="0" kern="0" dirty="0">
              <a:solidFill>
                <a:schemeClr val="tx1"/>
              </a:solidFill>
              <a:latin typeface="Myriad Pro" panose="020B0503030403020204" pitchFamily="34" charset="0"/>
              <a:cs typeface="Calibri" pitchFamily="34" charset="0"/>
            </a:endParaRPr>
          </a:p>
          <a:p>
            <a:pPr marL="92075" lvl="0" indent="-92075" algn="l" eaLnBrk="0" hangingPunct="0">
              <a:spcBef>
                <a:spcPts val="200"/>
              </a:spcBef>
              <a:defRPr/>
            </a:pPr>
            <a:endParaRPr lang="it-IT" sz="900" b="0" kern="0" dirty="0">
              <a:solidFill>
                <a:schemeClr val="tx1"/>
              </a:solidFill>
              <a:latin typeface="Myriad Pro" panose="020B0503030403020204" pitchFamily="34" charset="0"/>
              <a:cs typeface="Calibri" pitchFamily="34" charset="0"/>
            </a:endParaRPr>
          </a:p>
          <a:p>
            <a:pPr marL="92075" lvl="0" indent="-92075" algn="l" eaLnBrk="0" hangingPunct="0">
              <a:spcBef>
                <a:spcPts val="200"/>
              </a:spcBef>
              <a:defRPr/>
            </a:pPr>
            <a:endParaRPr lang="it-IT" sz="900" b="0" kern="0" dirty="0">
              <a:solidFill>
                <a:schemeClr val="tx1"/>
              </a:solidFill>
              <a:latin typeface="Myriad Pro" panose="020B0503030403020204" pitchFamily="34" charset="0"/>
              <a:cs typeface="Calibri" pitchFamily="34" charset="0"/>
            </a:endParaRPr>
          </a:p>
          <a:p>
            <a:pPr marL="92075" lvl="0" indent="-92075" algn="l" eaLnBrk="0" hangingPunct="0">
              <a:spcBef>
                <a:spcPts val="200"/>
              </a:spcBef>
              <a:defRPr/>
            </a:pPr>
            <a:endParaRPr lang="it-IT" sz="900" b="0" kern="0" dirty="0">
              <a:solidFill>
                <a:schemeClr val="tx1"/>
              </a:solidFill>
              <a:latin typeface="Myriad Pro" panose="020B0503030403020204" pitchFamily="34" charset="0"/>
              <a:cs typeface="Calibri" pitchFamily="34" charset="0"/>
            </a:endParaRPr>
          </a:p>
          <a:p>
            <a:pPr marL="92075" lvl="0" indent="-92075" algn="l" eaLnBrk="0" hangingPunct="0">
              <a:spcBef>
                <a:spcPts val="200"/>
              </a:spcBef>
              <a:defRPr/>
            </a:pPr>
            <a:r>
              <a:rPr lang="it-IT" sz="900" b="0" kern="0" dirty="0">
                <a:solidFill>
                  <a:schemeClr val="tx1"/>
                </a:solidFill>
                <a:latin typeface="Myriad Pro" panose="020B0503030403020204" pitchFamily="34" charset="0"/>
                <a:cs typeface="Calibri" pitchFamily="34" charset="0"/>
              </a:rPr>
              <a:t>La pagine è divisa in due parti:</a:t>
            </a:r>
          </a:p>
          <a:p>
            <a:pPr lvl="0" algn="l">
              <a:spcBef>
                <a:spcPts val="200"/>
              </a:spcBef>
            </a:pPr>
            <a:r>
              <a:rPr lang="it-IT" sz="900" b="0" kern="0" dirty="0">
                <a:solidFill>
                  <a:schemeClr val="tx1"/>
                </a:solidFill>
                <a:latin typeface="Myriad Pro"/>
                <a:cs typeface="Calibri" pitchFamily="34" charset="0"/>
              </a:rPr>
              <a:t>la sezione        mostra i Dispositivi configurati dall’utente con le caratteristiche e le icone di stato proprie di ciascun dispositivo. E 'possibile scegliere un dispositivo per “Gruppi”, “Carichi” o “Tutti i dispositivi”.</a:t>
            </a:r>
          </a:p>
          <a:p>
            <a:pPr lvl="0" algn="l" eaLnBrk="0" hangingPunct="0">
              <a:spcBef>
                <a:spcPts val="200"/>
              </a:spcBef>
              <a:defRPr/>
            </a:pPr>
            <a:r>
              <a:rPr lang="it-IT" sz="900" b="0" kern="0" dirty="0">
                <a:solidFill>
                  <a:schemeClr val="tx1"/>
                </a:solidFill>
                <a:latin typeface="Myriad Pro" pitchFamily="34" charset="0"/>
                <a:cs typeface="Calibri" pitchFamily="34" charset="0"/>
              </a:rPr>
              <a:t>la sezione        mostra gli istogrammi con il Costo dei consumi in EUR </a:t>
            </a:r>
            <a:r>
              <a:rPr lang="it-IT" sz="800" b="0" i="1" kern="0" dirty="0">
                <a:solidFill>
                  <a:schemeClr val="tx1"/>
                </a:solidFill>
                <a:latin typeface="Myriad Pro" pitchFamily="34" charset="0"/>
                <a:cs typeface="Calibri" pitchFamily="34" charset="0"/>
              </a:rPr>
              <a:t>(o altra valuta configurata)</a:t>
            </a:r>
            <a:r>
              <a:rPr lang="it-IT" sz="900" b="0" kern="0" dirty="0">
                <a:solidFill>
                  <a:schemeClr val="tx1"/>
                </a:solidFill>
                <a:latin typeface="Myriad Pro" pitchFamily="34" charset="0"/>
                <a:cs typeface="Calibri" pitchFamily="34" charset="0"/>
              </a:rPr>
              <a:t> suddivisi in base alle tariffe configurate</a:t>
            </a: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kumimoji="0" lang="it-IT" sz="900" b="1" i="0" u="none" strike="noStrike" kern="0" cap="none" spc="0" normalizeH="0" baseline="0" dirty="0">
              <a:ln>
                <a:noFill/>
              </a:ln>
              <a:solidFill>
                <a:schemeClr val="tx1"/>
              </a:solidFill>
              <a:effectLst/>
              <a:uLnTx/>
              <a:uFillTx/>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lang="it-IT" sz="900" kern="0" dirty="0">
              <a:solidFill>
                <a:schemeClr val="tx1"/>
              </a:solidFill>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kumimoji="0" lang="it-IT" sz="900" b="1" i="0" u="none" strike="noStrike" kern="0" cap="none" spc="0" normalizeH="0" baseline="0" dirty="0">
              <a:ln>
                <a:noFill/>
              </a:ln>
              <a:solidFill>
                <a:schemeClr val="tx1"/>
              </a:solidFill>
              <a:effectLst/>
              <a:uLnTx/>
              <a:uFillTx/>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lang="it-IT" sz="900" kern="0" dirty="0">
              <a:solidFill>
                <a:schemeClr val="tx1"/>
              </a:solidFill>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kumimoji="0" lang="it-IT" sz="900" b="1" i="0" u="none" strike="noStrike" kern="0" cap="none" spc="0" normalizeH="0" baseline="0" dirty="0">
              <a:ln>
                <a:noFill/>
              </a:ln>
              <a:solidFill>
                <a:schemeClr val="tx1"/>
              </a:solidFill>
              <a:effectLst/>
              <a:uLnTx/>
              <a:uFillTx/>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lang="it-IT" sz="900" kern="0" dirty="0">
              <a:solidFill>
                <a:schemeClr val="tx1"/>
              </a:solidFill>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kumimoji="0" lang="it-IT" sz="900" b="1" i="0" u="none" strike="noStrike" kern="0" cap="none" spc="0" normalizeH="0" baseline="0" dirty="0">
              <a:ln>
                <a:noFill/>
              </a:ln>
              <a:solidFill>
                <a:schemeClr val="tx1"/>
              </a:solidFill>
              <a:effectLst/>
              <a:uLnTx/>
              <a:uFillTx/>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lang="it-IT" sz="900" kern="0" dirty="0">
              <a:solidFill>
                <a:schemeClr val="tx1"/>
              </a:solidFill>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kumimoji="0" lang="it-IT" sz="900" b="1" i="0" u="none" strike="noStrike" kern="0" cap="none" spc="0" normalizeH="0" baseline="0" dirty="0">
              <a:ln>
                <a:noFill/>
              </a:ln>
              <a:solidFill>
                <a:schemeClr val="tx1"/>
              </a:solidFill>
              <a:effectLst/>
              <a:uLnTx/>
              <a:uFillTx/>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lang="it-IT" sz="900" kern="0" dirty="0">
              <a:solidFill>
                <a:schemeClr val="tx1"/>
              </a:solidFill>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kumimoji="0" lang="it-IT" sz="900" b="1" i="0" u="none" strike="noStrike" kern="0" cap="none" spc="0" normalizeH="0" baseline="0" dirty="0">
              <a:ln>
                <a:noFill/>
              </a:ln>
              <a:solidFill>
                <a:schemeClr val="tx1"/>
              </a:solidFill>
              <a:effectLst/>
              <a:uLnTx/>
              <a:uFillTx/>
              <a:latin typeface="Myriad Pro" panose="020B0503030403020204" pitchFamily="34" charset="0"/>
              <a:cs typeface="Calibri" pitchFamily="34" charset="0"/>
            </a:endParaRPr>
          </a:p>
          <a:p>
            <a:pPr marR="0" lvl="0" algn="l" defTabSz="914400" rtl="0" eaLnBrk="0" fontAlgn="base" latinLnBrk="0" hangingPunct="0">
              <a:lnSpc>
                <a:spcPct val="100000"/>
              </a:lnSpc>
              <a:spcBef>
                <a:spcPts val="200"/>
              </a:spcBef>
              <a:spcAft>
                <a:spcPct val="0"/>
              </a:spcAft>
              <a:buClrTx/>
              <a:buSzTx/>
              <a:buFontTx/>
              <a:buNone/>
              <a:tabLst/>
              <a:defRPr/>
            </a:pPr>
            <a:endParaRPr lang="it-IT" sz="900" kern="0" dirty="0">
              <a:solidFill>
                <a:schemeClr val="tx1"/>
              </a:solidFill>
              <a:latin typeface="Myriad Pro" panose="020B0503030403020204" pitchFamily="34" charset="0"/>
              <a:cs typeface="Calibri" pitchFamily="34" charset="0"/>
            </a:endParaRPr>
          </a:p>
          <a:p>
            <a:pPr algn="l" eaLnBrk="0" hangingPunct="0">
              <a:spcBef>
                <a:spcPts val="200"/>
              </a:spcBef>
              <a:defRPr/>
            </a:pPr>
            <a:r>
              <a:rPr lang="it-IT" sz="900" b="0" kern="0" dirty="0">
                <a:solidFill>
                  <a:schemeClr val="tx1"/>
                </a:solidFill>
                <a:latin typeface="Myriad Pro" pitchFamily="34" charset="0"/>
                <a:cs typeface="Calibri" pitchFamily="34" charset="0"/>
              </a:rPr>
              <a:t>Cliccando sul menu a tendina è possibile selezionare o deselezionare le tariffe da visualizzare sugli istogrammi </a:t>
            </a:r>
            <a:r>
              <a:rPr lang="it-IT" sz="800" b="0" i="1" kern="0" dirty="0">
                <a:solidFill>
                  <a:schemeClr val="tx1"/>
                </a:solidFill>
                <a:latin typeface="Myriad Pro" pitchFamily="34" charset="0"/>
                <a:cs typeface="Calibri" pitchFamily="34" charset="0"/>
              </a:rPr>
              <a:t>(gli istogrammi si aggiorna automaticamente)</a:t>
            </a:r>
            <a:endParaRPr kumimoji="0" lang="it-IT" sz="900" b="1" i="0" u="none" strike="noStrike" kern="0" cap="none" spc="0" normalizeH="0" baseline="0" dirty="0">
              <a:ln>
                <a:noFill/>
              </a:ln>
              <a:solidFill>
                <a:schemeClr val="tx1"/>
              </a:solidFill>
              <a:effectLst/>
              <a:uLnTx/>
              <a:uFillTx/>
              <a:latin typeface="Myriad Pro" panose="020B0503030403020204" pitchFamily="34" charset="0"/>
              <a:cs typeface="Calibri" pitchFamily="34" charset="0"/>
            </a:endParaRPr>
          </a:p>
        </p:txBody>
      </p:sp>
      <p:pic>
        <p:nvPicPr>
          <p:cNvPr id="17" name="Immagine 16">
            <a:extLst>
              <a:ext uri="{FF2B5EF4-FFF2-40B4-BE49-F238E27FC236}">
                <a16:creationId xmlns:a16="http://schemas.microsoft.com/office/drawing/2014/main" id="{7CC48812-A7F6-4861-9812-A6F5CE6F48E8}"/>
              </a:ext>
            </a:extLst>
          </p:cNvPr>
          <p:cNvPicPr>
            <a:picLocks noChangeAspect="1"/>
          </p:cNvPicPr>
          <p:nvPr/>
        </p:nvPicPr>
        <p:blipFill>
          <a:blip r:embed="rId2"/>
          <a:stretch>
            <a:fillRect/>
          </a:stretch>
        </p:blipFill>
        <p:spPr>
          <a:xfrm>
            <a:off x="2988000" y="1440000"/>
            <a:ext cx="2753437" cy="1980000"/>
          </a:xfrm>
          <a:prstGeom prst="rect">
            <a:avLst/>
          </a:prstGeom>
        </p:spPr>
      </p:pic>
      <p:pic>
        <p:nvPicPr>
          <p:cNvPr id="2" name="Immagine 1">
            <a:extLst>
              <a:ext uri="{FF2B5EF4-FFF2-40B4-BE49-F238E27FC236}">
                <a16:creationId xmlns:a16="http://schemas.microsoft.com/office/drawing/2014/main" id="{A5DC7ADF-317D-466A-B9A8-77442D3F81DF}"/>
              </a:ext>
            </a:extLst>
          </p:cNvPr>
          <p:cNvPicPr>
            <a:picLocks noChangeAspect="1"/>
          </p:cNvPicPr>
          <p:nvPr/>
        </p:nvPicPr>
        <p:blipFill>
          <a:blip r:embed="rId3"/>
          <a:stretch>
            <a:fillRect/>
          </a:stretch>
        </p:blipFill>
        <p:spPr>
          <a:xfrm>
            <a:off x="2988000" y="3708000"/>
            <a:ext cx="2753437" cy="1980000"/>
          </a:xfrm>
          <a:prstGeom prst="rect">
            <a:avLst/>
          </a:prstGeom>
        </p:spPr>
      </p:pic>
      <p:pic>
        <p:nvPicPr>
          <p:cNvPr id="3" name="Immagine 2">
            <a:extLst>
              <a:ext uri="{FF2B5EF4-FFF2-40B4-BE49-F238E27FC236}">
                <a16:creationId xmlns:a16="http://schemas.microsoft.com/office/drawing/2014/main" id="{3A9D3CD0-0F86-4365-8137-81C5DD533C41}"/>
              </a:ext>
            </a:extLst>
          </p:cNvPr>
          <p:cNvPicPr>
            <a:picLocks noChangeAspect="1"/>
          </p:cNvPicPr>
          <p:nvPr/>
        </p:nvPicPr>
        <p:blipFill>
          <a:blip r:embed="rId4"/>
          <a:stretch>
            <a:fillRect/>
          </a:stretch>
        </p:blipFill>
        <p:spPr>
          <a:xfrm>
            <a:off x="2988000" y="6786000"/>
            <a:ext cx="2753437" cy="1980000"/>
          </a:xfrm>
          <a:prstGeom prst="rect">
            <a:avLst/>
          </a:prstGeom>
        </p:spPr>
      </p:pic>
      <p:grpSp>
        <p:nvGrpSpPr>
          <p:cNvPr id="20" name="Gruppo 19">
            <a:extLst>
              <a:ext uri="{FF2B5EF4-FFF2-40B4-BE49-F238E27FC236}">
                <a16:creationId xmlns:a16="http://schemas.microsoft.com/office/drawing/2014/main" id="{F95387CC-CE89-4D5C-85C3-57A76894D419}"/>
              </a:ext>
            </a:extLst>
          </p:cNvPr>
          <p:cNvGrpSpPr/>
          <p:nvPr/>
        </p:nvGrpSpPr>
        <p:grpSpPr>
          <a:xfrm>
            <a:off x="4068000" y="2124000"/>
            <a:ext cx="293824" cy="360000"/>
            <a:chOff x="1483200" y="4590000"/>
            <a:chExt cx="293824" cy="360000"/>
          </a:xfrm>
        </p:grpSpPr>
        <p:pic>
          <p:nvPicPr>
            <p:cNvPr id="22" name="Picture 3" descr="C:\Users\Enrico Diani\Desktop\Mano IME.png">
              <a:extLst>
                <a:ext uri="{FF2B5EF4-FFF2-40B4-BE49-F238E27FC236}">
                  <a16:creationId xmlns:a16="http://schemas.microsoft.com/office/drawing/2014/main" id="{E4B22D3E-34BC-4E41-8F04-AFCEA1FB9F5E}"/>
                </a:ext>
              </a:extLst>
            </p:cNvPr>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5" name="CasellaDiTesto 24">
              <a:extLst>
                <a:ext uri="{FF2B5EF4-FFF2-40B4-BE49-F238E27FC236}">
                  <a16:creationId xmlns:a16="http://schemas.microsoft.com/office/drawing/2014/main" id="{BB425097-9DA8-4592-BF17-284101F6D48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
        <p:nvSpPr>
          <p:cNvPr id="32" name="Ovale 31">
            <a:extLst>
              <a:ext uri="{FF2B5EF4-FFF2-40B4-BE49-F238E27FC236}">
                <a16:creationId xmlns:a16="http://schemas.microsoft.com/office/drawing/2014/main" id="{5F342806-0D1C-4A7A-927B-A760928BCC17}"/>
              </a:ext>
            </a:extLst>
          </p:cNvPr>
          <p:cNvSpPr>
            <a:spLocks noChangeAspect="1"/>
          </p:cNvSpPr>
          <p:nvPr/>
        </p:nvSpPr>
        <p:spPr bwMode="auto">
          <a:xfrm>
            <a:off x="3096632" y="5939526"/>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34" name="Ovale 33">
            <a:extLst>
              <a:ext uri="{FF2B5EF4-FFF2-40B4-BE49-F238E27FC236}">
                <a16:creationId xmlns:a16="http://schemas.microsoft.com/office/drawing/2014/main" id="{69575B73-42D3-4E7D-99C1-4336D2D50FF6}"/>
              </a:ext>
            </a:extLst>
          </p:cNvPr>
          <p:cNvSpPr>
            <a:spLocks noChangeAspect="1"/>
          </p:cNvSpPr>
          <p:nvPr/>
        </p:nvSpPr>
        <p:spPr bwMode="auto">
          <a:xfrm>
            <a:off x="3096632" y="6370546"/>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sp>
        <p:nvSpPr>
          <p:cNvPr id="35" name="Ovale 34">
            <a:extLst>
              <a:ext uri="{FF2B5EF4-FFF2-40B4-BE49-F238E27FC236}">
                <a16:creationId xmlns:a16="http://schemas.microsoft.com/office/drawing/2014/main" id="{2FC7F8E5-23B0-4F10-BC5C-79666ADC6D31}"/>
              </a:ext>
            </a:extLst>
          </p:cNvPr>
          <p:cNvSpPr>
            <a:spLocks noChangeAspect="1"/>
          </p:cNvSpPr>
          <p:nvPr/>
        </p:nvSpPr>
        <p:spPr bwMode="auto">
          <a:xfrm>
            <a:off x="3924000" y="4283142"/>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36" name="Ovale 35">
            <a:extLst>
              <a:ext uri="{FF2B5EF4-FFF2-40B4-BE49-F238E27FC236}">
                <a16:creationId xmlns:a16="http://schemas.microsoft.com/office/drawing/2014/main" id="{03CD4A67-A31C-4902-A256-0112D0873434}"/>
              </a:ext>
            </a:extLst>
          </p:cNvPr>
          <p:cNvSpPr>
            <a:spLocks noChangeAspect="1"/>
          </p:cNvSpPr>
          <p:nvPr/>
        </p:nvSpPr>
        <p:spPr bwMode="auto">
          <a:xfrm>
            <a:off x="4716000" y="4283142"/>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lang="it-IT" sz="700" dirty="0">
                <a:solidFill>
                  <a:schemeClr val="bg1"/>
                </a:solidFill>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grpSp>
        <p:nvGrpSpPr>
          <p:cNvPr id="38" name="Gruppo 37">
            <a:extLst>
              <a:ext uri="{FF2B5EF4-FFF2-40B4-BE49-F238E27FC236}">
                <a16:creationId xmlns:a16="http://schemas.microsoft.com/office/drawing/2014/main" id="{EE7BA89F-3974-4588-865A-F6BB6AA015BB}"/>
              </a:ext>
            </a:extLst>
          </p:cNvPr>
          <p:cNvGrpSpPr/>
          <p:nvPr/>
        </p:nvGrpSpPr>
        <p:grpSpPr>
          <a:xfrm>
            <a:off x="3895200" y="6837821"/>
            <a:ext cx="360000" cy="293824"/>
            <a:chOff x="7426112" y="1620688"/>
            <a:chExt cx="360000" cy="293824"/>
          </a:xfrm>
        </p:grpSpPr>
        <p:pic>
          <p:nvPicPr>
            <p:cNvPr id="39" name="Picture 3" descr="C:\Users\Enrico Diani\Desktop\Mano IME.png">
              <a:extLst>
                <a:ext uri="{FF2B5EF4-FFF2-40B4-BE49-F238E27FC236}">
                  <a16:creationId xmlns:a16="http://schemas.microsoft.com/office/drawing/2014/main" id="{638CFD7F-DAC3-4C00-AB7F-78872DB19034}"/>
                </a:ext>
              </a:extLst>
            </p:cNvPr>
            <p:cNvPicPr>
              <a:picLocks noChangeAspect="1" noChangeArrowheads="1"/>
            </p:cNvPicPr>
            <p:nvPr/>
          </p:nvPicPr>
          <p:blipFill>
            <a:blip r:embed="rId5" cstate="print"/>
            <a:srcRect/>
            <a:stretch>
              <a:fillRect/>
            </a:stretch>
          </p:blipFill>
          <p:spPr bwMode="auto">
            <a:xfrm rot="5400000">
              <a:off x="7459200" y="1587600"/>
              <a:ext cx="293824" cy="360000"/>
            </a:xfrm>
            <a:prstGeom prst="rect">
              <a:avLst/>
            </a:prstGeom>
            <a:noFill/>
          </p:spPr>
        </p:pic>
        <p:sp>
          <p:nvSpPr>
            <p:cNvPr id="43" name="CasellaDiTesto 42">
              <a:extLst>
                <a:ext uri="{FF2B5EF4-FFF2-40B4-BE49-F238E27FC236}">
                  <a16:creationId xmlns:a16="http://schemas.microsoft.com/office/drawing/2014/main" id="{4064149F-5EFD-408A-B565-10D602E444C1}"/>
                </a:ext>
              </a:extLst>
            </p:cNvPr>
            <p:cNvSpPr txBox="1"/>
            <p:nvPr/>
          </p:nvSpPr>
          <p:spPr>
            <a:xfrm>
              <a:off x="7476233" y="1652926"/>
              <a:ext cx="95250" cy="200055"/>
            </a:xfrm>
            <a:prstGeom prst="rect">
              <a:avLst/>
            </a:prstGeom>
            <a:noFill/>
          </p:spPr>
          <p:txBody>
            <a:bodyPr wrap="square" rtlCol="0">
              <a:spAutoFit/>
            </a:bodyPr>
            <a:lstStyle/>
            <a:p>
              <a:endParaRPr lang="it-IT" sz="700" dirty="0">
                <a:solidFill>
                  <a:srgbClr val="146BBA"/>
                </a:solidFill>
              </a:endParaRPr>
            </a:p>
          </p:txBody>
        </p:sp>
      </p:grpSp>
    </p:spTree>
    <p:extLst>
      <p:ext uri="{BB962C8B-B14F-4D97-AF65-F5344CB8AC3E}">
        <p14:creationId xmlns:p14="http://schemas.microsoft.com/office/powerpoint/2010/main" val="342627546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egnaposto contenuto 2"/>
          <p:cNvSpPr txBox="1">
            <a:spLocks/>
          </p:cNvSpPr>
          <p:nvPr/>
        </p:nvSpPr>
        <p:spPr>
          <a:xfrm>
            <a:off x="2424464" y="1118571"/>
            <a:ext cx="4032000" cy="8005762"/>
          </a:xfrm>
          <a:prstGeom prst="rect">
            <a:avLst/>
          </a:prstGeom>
          <a:noFill/>
        </p:spPr>
        <p:txBody>
          <a:bodyPr/>
          <a:lstStyle/>
          <a:p>
            <a:pPr lvl="0" algn="l" eaLnBrk="0" hangingPunct="0">
              <a:spcBef>
                <a:spcPts val="200"/>
              </a:spcBef>
              <a:defRPr/>
            </a:pPr>
            <a:r>
              <a:rPr lang="it-IT" sz="900" dirty="0">
                <a:solidFill>
                  <a:srgbClr val="146BBA"/>
                </a:solidFill>
                <a:latin typeface="Myriad Pro"/>
              </a:rPr>
              <a:t>8.2.2.6</a:t>
            </a:r>
            <a:r>
              <a:rPr lang="it-IT" sz="900" dirty="0">
                <a:solidFill>
                  <a:schemeClr val="tx1"/>
                </a:solidFill>
                <a:latin typeface="Myriad Pro"/>
              </a:rPr>
              <a:t> Visualizzazione avanzata degli istogrammi e dei grafici</a:t>
            </a:r>
            <a:endParaRPr lang="it-IT" sz="900" kern="0" dirty="0">
              <a:solidFill>
                <a:schemeClr val="tx1"/>
              </a:solidFill>
              <a:latin typeface="Myriad Pro" pitchFamily="34" charset="0"/>
              <a:cs typeface="Calibri" pitchFamily="34" charset="0"/>
            </a:endParaRPr>
          </a:p>
          <a:p>
            <a:pPr lvl="0" algn="l" eaLnBrk="0" hangingPunct="0">
              <a:spcBef>
                <a:spcPts val="200"/>
              </a:spcBef>
              <a:defRPr/>
            </a:pPr>
            <a:r>
              <a:rPr lang="it-IT" sz="900" b="0" kern="0" dirty="0">
                <a:solidFill>
                  <a:schemeClr val="tx1"/>
                </a:solidFill>
                <a:latin typeface="Myriad Pro" pitchFamily="34" charset="0"/>
                <a:cs typeface="Calibri" pitchFamily="34" charset="0"/>
              </a:rPr>
              <a:t>Per gli istogrammi ed i grafici a torta dei menu </a:t>
            </a:r>
            <a:r>
              <a:rPr lang="en-US" sz="900" b="0" kern="0" dirty="0">
                <a:solidFill>
                  <a:schemeClr val="tx1"/>
                </a:solidFill>
                <a:latin typeface="Myriad Pro" pitchFamily="34" charset="0"/>
                <a:cs typeface="Calibri" pitchFamily="34" charset="0"/>
              </a:rPr>
              <a:t>“</a:t>
            </a:r>
            <a:r>
              <a:rPr lang="it-IT" sz="900" b="0" kern="0" dirty="0">
                <a:solidFill>
                  <a:schemeClr val="tx1"/>
                </a:solidFill>
                <a:latin typeface="Myriad Pro" pitchFamily="34" charset="0"/>
                <a:cs typeface="Calibri" pitchFamily="34" charset="0"/>
              </a:rPr>
              <a:t>Parziali - Gruppi e tipo di carico</a:t>
            </a:r>
            <a:r>
              <a:rPr lang="en-US" sz="900" b="0" kern="0" dirty="0">
                <a:solidFill>
                  <a:schemeClr val="tx1"/>
                </a:solidFill>
                <a:latin typeface="Myriad Pro" pitchFamily="34" charset="0"/>
                <a:cs typeface="Calibri" pitchFamily="34" charset="0"/>
              </a:rPr>
              <a:t>“,</a:t>
            </a:r>
            <a:r>
              <a:rPr lang="it-IT" sz="900" b="0" kern="0" dirty="0">
                <a:solidFill>
                  <a:schemeClr val="tx1"/>
                </a:solidFill>
                <a:latin typeface="Myriad Pro" pitchFamily="34" charset="0"/>
                <a:cs typeface="Calibri" pitchFamily="34" charset="0"/>
              </a:rPr>
              <a:t> </a:t>
            </a:r>
            <a:r>
              <a:rPr lang="en-US" sz="900" b="0" kern="0" dirty="0">
                <a:solidFill>
                  <a:schemeClr val="tx1"/>
                </a:solidFill>
                <a:latin typeface="Myriad Pro" pitchFamily="34" charset="0"/>
                <a:cs typeface="Calibri" pitchFamily="34" charset="0"/>
              </a:rPr>
              <a:t>“</a:t>
            </a:r>
            <a:r>
              <a:rPr lang="it-IT" sz="900" b="0" kern="0" dirty="0">
                <a:solidFill>
                  <a:schemeClr val="tx1"/>
                </a:solidFill>
                <a:latin typeface="Myriad Pro" pitchFamily="34" charset="0"/>
                <a:cs typeface="Calibri" pitchFamily="34" charset="0"/>
              </a:rPr>
              <a:t>Dettagli</a:t>
            </a:r>
            <a:r>
              <a:rPr lang="en-US" sz="900" b="0" kern="0" dirty="0">
                <a:solidFill>
                  <a:schemeClr val="tx1"/>
                </a:solidFill>
                <a:latin typeface="Myriad Pro" pitchFamily="34" charset="0"/>
                <a:cs typeface="Calibri" pitchFamily="34" charset="0"/>
              </a:rPr>
              <a:t>“</a:t>
            </a:r>
            <a:r>
              <a:rPr lang="it-IT" sz="900" b="0" kern="0" dirty="0">
                <a:solidFill>
                  <a:schemeClr val="tx1"/>
                </a:solidFill>
                <a:latin typeface="Myriad Pro" pitchFamily="34" charset="0"/>
                <a:cs typeface="Calibri" pitchFamily="34" charset="0"/>
              </a:rPr>
              <a:t>, </a:t>
            </a:r>
            <a:r>
              <a:rPr lang="en-US" sz="900" b="0" kern="0" dirty="0">
                <a:solidFill>
                  <a:schemeClr val="tx1"/>
                </a:solidFill>
                <a:latin typeface="Myriad Pro" pitchFamily="34" charset="0"/>
                <a:cs typeface="Calibri" pitchFamily="34" charset="0"/>
              </a:rPr>
              <a:t>“</a:t>
            </a:r>
            <a:r>
              <a:rPr lang="en-US" sz="900" b="0" kern="0" dirty="0" err="1">
                <a:solidFill>
                  <a:schemeClr val="tx1"/>
                </a:solidFill>
                <a:latin typeface="Myriad Pro" pitchFamily="34" charset="0"/>
                <a:cs typeface="Calibri" pitchFamily="34" charset="0"/>
              </a:rPr>
              <a:t>Tariffe-Totale</a:t>
            </a:r>
            <a:r>
              <a:rPr lang="en-US" sz="900" b="0" kern="0" dirty="0">
                <a:solidFill>
                  <a:schemeClr val="tx1"/>
                </a:solidFill>
                <a:latin typeface="Myriad Pro" pitchFamily="34" charset="0"/>
                <a:cs typeface="Calibri" pitchFamily="34" charset="0"/>
              </a:rPr>
              <a:t>“ e “</a:t>
            </a:r>
            <a:r>
              <a:rPr lang="en-US" sz="900" b="0" kern="0" dirty="0" err="1">
                <a:solidFill>
                  <a:schemeClr val="tx1"/>
                </a:solidFill>
                <a:latin typeface="Myriad Pro" pitchFamily="34" charset="0"/>
                <a:cs typeface="Calibri" pitchFamily="34" charset="0"/>
              </a:rPr>
              <a:t>Tariffe</a:t>
            </a:r>
            <a:r>
              <a:rPr lang="en-US" sz="900" b="0" kern="0" dirty="0">
                <a:solidFill>
                  <a:schemeClr val="tx1"/>
                </a:solidFill>
                <a:latin typeface="Myriad Pro" pitchFamily="34" charset="0"/>
                <a:cs typeface="Calibri" pitchFamily="34" charset="0"/>
              </a:rPr>
              <a:t>-</a:t>
            </a:r>
            <a:r>
              <a:rPr lang="it-IT" sz="900" b="0" kern="0" dirty="0">
                <a:solidFill>
                  <a:schemeClr val="tx1"/>
                </a:solidFill>
                <a:latin typeface="Myriad Pro" pitchFamily="34" charset="0"/>
                <a:cs typeface="Calibri" pitchFamily="34" charset="0"/>
              </a:rPr>
              <a:t>Dettagli</a:t>
            </a:r>
            <a:r>
              <a:rPr lang="en-US" sz="900" b="0" kern="0" dirty="0">
                <a:solidFill>
                  <a:schemeClr val="tx1"/>
                </a:solidFill>
                <a:latin typeface="Myriad Pro" pitchFamily="34" charset="0"/>
                <a:cs typeface="Calibri" pitchFamily="34" charset="0"/>
              </a:rPr>
              <a:t>“</a:t>
            </a:r>
            <a:r>
              <a:rPr lang="it-IT" sz="900" b="0" kern="0" dirty="0">
                <a:solidFill>
                  <a:schemeClr val="tx1"/>
                </a:solidFill>
                <a:latin typeface="Myriad Pro" pitchFamily="34" charset="0"/>
                <a:cs typeface="Calibri" pitchFamily="34" charset="0"/>
              </a:rPr>
              <a:t> è disponibile una modalità di visualizzazione avanzata.</a:t>
            </a:r>
          </a:p>
          <a:p>
            <a:pPr lvl="0" algn="l" eaLnBrk="0" hangingPunct="0">
              <a:spcBef>
                <a:spcPts val="200"/>
              </a:spcBef>
              <a:defRPr/>
            </a:pPr>
            <a:r>
              <a:rPr lang="it-IT" sz="900" kern="0" dirty="0">
                <a:solidFill>
                  <a:schemeClr val="tx1"/>
                </a:solidFill>
                <a:latin typeface="Myriad Pro" pitchFamily="34" charset="0"/>
                <a:cs typeface="Calibri" pitchFamily="34" charset="0"/>
              </a:rPr>
              <a:t>- Visualizzazione </a:t>
            </a:r>
            <a:r>
              <a:rPr lang="en-US" sz="900" kern="0" dirty="0">
                <a:solidFill>
                  <a:schemeClr val="tx1"/>
                </a:solidFill>
                <a:latin typeface="Myriad Pro" pitchFamily="34" charset="0"/>
                <a:cs typeface="Calibri" pitchFamily="34" charset="0"/>
              </a:rPr>
              <a:t>“</a:t>
            </a:r>
            <a:r>
              <a:rPr lang="it-IT" sz="900" kern="0" dirty="0">
                <a:solidFill>
                  <a:schemeClr val="tx1"/>
                </a:solidFill>
                <a:latin typeface="Myriad Pro" pitchFamily="34" charset="0"/>
                <a:cs typeface="Calibri" pitchFamily="34" charset="0"/>
              </a:rPr>
              <a:t>a tutto schermo</a:t>
            </a:r>
            <a:r>
              <a:rPr lang="en-US" sz="900" kern="0" dirty="0">
                <a:solidFill>
                  <a:schemeClr val="tx1"/>
                </a:solidFill>
                <a:latin typeface="Myriad Pro" pitchFamily="34" charset="0"/>
                <a:cs typeface="Calibri" pitchFamily="34" charset="0"/>
              </a:rPr>
              <a:t>“</a:t>
            </a:r>
            <a:r>
              <a:rPr lang="it-IT" sz="900" b="0" kern="0" dirty="0">
                <a:solidFill>
                  <a:schemeClr val="tx1"/>
                </a:solidFill>
                <a:latin typeface="Myriad Pro" pitchFamily="34" charset="0"/>
                <a:cs typeface="Calibri" pitchFamily="34" charset="0"/>
              </a:rPr>
              <a:t> </a:t>
            </a: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r>
              <a:rPr lang="it-IT" sz="900" kern="0" dirty="0">
                <a:solidFill>
                  <a:schemeClr val="tx1"/>
                </a:solidFill>
                <a:latin typeface="Myriad Pro" pitchFamily="34" charset="0"/>
                <a:cs typeface="Calibri" pitchFamily="34" charset="0"/>
              </a:rPr>
              <a:t>1.</a:t>
            </a:r>
            <a:r>
              <a:rPr lang="it-IT" sz="900" b="0" kern="0" dirty="0">
                <a:solidFill>
                  <a:schemeClr val="tx1"/>
                </a:solidFill>
                <a:latin typeface="Myriad Pro" pitchFamily="34" charset="0"/>
                <a:cs typeface="Calibri" pitchFamily="34" charset="0"/>
              </a:rPr>
              <a:t> Cliccando sul pulsante        , gli istogrammi ed i grafici possono essere ingranditi a schermo intero. Questa funzione può essere utile per la proiezione degli istogrammi e dei grafici su schermi in luoghi pubblici</a:t>
            </a:r>
            <a:r>
              <a:rPr lang="it-IT" sz="900" b="0" kern="0" dirty="0">
                <a:solidFill>
                  <a:schemeClr val="tx2"/>
                </a:solidFill>
                <a:latin typeface="Myriad Pro" pitchFamily="34" charset="0"/>
                <a:cs typeface="Calibri" pitchFamily="34" charset="0"/>
              </a:rPr>
              <a:t>, reparti di produzione, ... per creare una consapevolezza sui consumi.</a:t>
            </a:r>
          </a:p>
          <a:p>
            <a:pPr lvl="0" algn="l" eaLnBrk="0" hangingPunct="0">
              <a:spcBef>
                <a:spcPts val="200"/>
              </a:spcBef>
              <a:defRPr/>
            </a:pPr>
            <a:r>
              <a:rPr lang="it-IT" sz="900" kern="0" dirty="0">
                <a:solidFill>
                  <a:srgbClr val="146BBA"/>
                </a:solidFill>
                <a:latin typeface="Myriad Pro" pitchFamily="34" charset="0"/>
                <a:cs typeface="Calibri" pitchFamily="34" charset="0"/>
              </a:rPr>
              <a:t>Nota:</a:t>
            </a:r>
            <a:r>
              <a:rPr lang="it-IT" sz="900" b="0" kern="0" dirty="0">
                <a:solidFill>
                  <a:schemeClr val="tx2"/>
                </a:solidFill>
                <a:latin typeface="Myriad Pro" pitchFamily="34" charset="0"/>
                <a:cs typeface="Calibri" pitchFamily="34" charset="0"/>
              </a:rPr>
              <a:t> il formato dell'immagine e la risoluzione dipenderanno dallo schermo su cui verranno visualizzati i dati </a:t>
            </a:r>
            <a:r>
              <a:rPr lang="it-IT" sz="700" b="0" i="1" kern="0" dirty="0">
                <a:solidFill>
                  <a:schemeClr val="tx2"/>
                </a:solidFill>
                <a:latin typeface="Myriad Pro" pitchFamily="34" charset="0"/>
                <a:cs typeface="Calibri" pitchFamily="34" charset="0"/>
              </a:rPr>
              <a:t>(nell’esempio qui sotto la visualizzazione per uno schermo 16: 9)</a:t>
            </a:r>
          </a:p>
          <a:p>
            <a:pPr lvl="0" algn="l" eaLnBrk="0" hangingPunct="0">
              <a:spcBef>
                <a:spcPts val="200"/>
              </a:spcBef>
              <a:defRPr/>
            </a:pPr>
            <a:endParaRPr lang="it-IT" sz="900" b="0" kern="0" dirty="0">
              <a:solidFill>
                <a:schemeClr val="tx2"/>
              </a:solidFill>
              <a:latin typeface="Myriad Pro" pitchFamily="34" charset="0"/>
              <a:cs typeface="Calibri" pitchFamily="34" charset="0"/>
            </a:endParaRPr>
          </a:p>
          <a:p>
            <a:pPr lvl="0" algn="l" eaLnBrk="0" hangingPunct="0">
              <a:spcBef>
                <a:spcPts val="200"/>
              </a:spcBef>
              <a:defRPr/>
            </a:pPr>
            <a:endParaRPr lang="it-IT" sz="900" b="0" kern="0" dirty="0">
              <a:solidFill>
                <a:schemeClr val="tx2"/>
              </a:solidFill>
              <a:latin typeface="Myriad Pro" pitchFamily="34" charset="0"/>
              <a:cs typeface="Calibri" pitchFamily="34" charset="0"/>
            </a:endParaRPr>
          </a:p>
          <a:p>
            <a:pPr lvl="0" algn="l" eaLnBrk="0" hangingPunct="0">
              <a:spcBef>
                <a:spcPts val="200"/>
              </a:spcBef>
              <a:defRPr/>
            </a:pPr>
            <a:endParaRPr lang="it-IT" sz="900" b="0" kern="0" dirty="0">
              <a:solidFill>
                <a:schemeClr val="tx2"/>
              </a:solidFill>
              <a:latin typeface="Myriad Pro" pitchFamily="34" charset="0"/>
              <a:cs typeface="Calibri" pitchFamily="34" charset="0"/>
            </a:endParaRPr>
          </a:p>
          <a:p>
            <a:pPr lvl="0" algn="l" eaLnBrk="0" hangingPunct="0">
              <a:spcBef>
                <a:spcPts val="200"/>
              </a:spcBef>
              <a:defRPr/>
            </a:pPr>
            <a:endParaRPr lang="it-IT" sz="900" b="0" kern="0" dirty="0">
              <a:solidFill>
                <a:schemeClr val="tx2"/>
              </a:solidFill>
              <a:latin typeface="Myriad Pro" pitchFamily="34" charset="0"/>
              <a:cs typeface="Calibri" pitchFamily="34" charset="0"/>
            </a:endParaRPr>
          </a:p>
          <a:p>
            <a:pPr lvl="0" algn="l" eaLnBrk="0" hangingPunct="0">
              <a:spcBef>
                <a:spcPts val="200"/>
              </a:spcBef>
              <a:defRPr/>
            </a:pPr>
            <a:endParaRPr lang="it-IT" sz="900" b="0" kern="0" dirty="0">
              <a:solidFill>
                <a:schemeClr val="tx2"/>
              </a:solidFill>
              <a:latin typeface="Myriad Pro" pitchFamily="34" charset="0"/>
              <a:cs typeface="Calibri" pitchFamily="34" charset="0"/>
            </a:endParaRPr>
          </a:p>
          <a:p>
            <a:pPr lvl="0" algn="l" eaLnBrk="0" hangingPunct="0">
              <a:spcBef>
                <a:spcPts val="200"/>
              </a:spcBef>
              <a:defRPr/>
            </a:pPr>
            <a:endParaRPr lang="it-IT" sz="900" b="0" kern="0" dirty="0">
              <a:solidFill>
                <a:schemeClr val="tx2"/>
              </a:solidFill>
              <a:latin typeface="Myriad Pro" pitchFamily="34" charset="0"/>
              <a:cs typeface="Calibri" pitchFamily="34" charset="0"/>
            </a:endParaRPr>
          </a:p>
          <a:p>
            <a:pPr lvl="0" algn="l" eaLnBrk="0" hangingPunct="0">
              <a:spcBef>
                <a:spcPts val="200"/>
              </a:spcBef>
              <a:defRPr/>
            </a:pPr>
            <a:endParaRPr lang="it-IT" sz="900" b="0" kern="0" dirty="0">
              <a:solidFill>
                <a:schemeClr val="tx2"/>
              </a:solidFill>
              <a:latin typeface="Myriad Pro" pitchFamily="34" charset="0"/>
              <a:cs typeface="Calibri" pitchFamily="34" charset="0"/>
            </a:endParaRPr>
          </a:p>
          <a:p>
            <a:pPr lvl="0" algn="l" eaLnBrk="0" hangingPunct="0">
              <a:spcBef>
                <a:spcPts val="200"/>
              </a:spcBef>
              <a:defRPr/>
            </a:pPr>
            <a:endParaRPr lang="it-IT" sz="900" b="0" kern="0" dirty="0">
              <a:solidFill>
                <a:schemeClr val="tx2"/>
              </a:solidFill>
              <a:latin typeface="Myriad Pro" pitchFamily="34" charset="0"/>
              <a:cs typeface="Calibri" pitchFamily="34" charset="0"/>
            </a:endParaRPr>
          </a:p>
          <a:p>
            <a:pPr lvl="0" algn="l" eaLnBrk="0" hangingPunct="0">
              <a:spcBef>
                <a:spcPts val="200"/>
              </a:spcBef>
              <a:defRPr/>
            </a:pPr>
            <a:endParaRPr lang="it-IT" sz="900" b="0" kern="0" dirty="0">
              <a:solidFill>
                <a:schemeClr val="tx2"/>
              </a:solidFill>
              <a:latin typeface="Myriad Pro" pitchFamily="34" charset="0"/>
              <a:cs typeface="Calibri" pitchFamily="34" charset="0"/>
            </a:endParaRPr>
          </a:p>
          <a:p>
            <a:pPr lvl="0" algn="l" eaLnBrk="0" hangingPunct="0">
              <a:spcBef>
                <a:spcPts val="200"/>
              </a:spcBef>
              <a:defRPr/>
            </a:pPr>
            <a:endParaRPr lang="it-IT" sz="900" b="0" kern="0" dirty="0">
              <a:solidFill>
                <a:schemeClr val="tx2"/>
              </a:solidFill>
              <a:latin typeface="Myriad Pro" pitchFamily="34" charset="0"/>
              <a:cs typeface="Calibri" pitchFamily="34" charset="0"/>
            </a:endParaRPr>
          </a:p>
          <a:p>
            <a:pPr lvl="0" algn="l" eaLnBrk="0" hangingPunct="0">
              <a:spcBef>
                <a:spcPts val="200"/>
              </a:spcBef>
              <a:defRPr/>
            </a:pPr>
            <a:endParaRPr lang="it-IT" sz="900" b="0" kern="0" dirty="0">
              <a:solidFill>
                <a:schemeClr val="tx2"/>
              </a:solidFill>
              <a:latin typeface="Myriad Pro" pitchFamily="34" charset="0"/>
              <a:cs typeface="Calibri" pitchFamily="34" charset="0"/>
            </a:endParaRPr>
          </a:p>
          <a:p>
            <a:pPr lvl="0" algn="l" eaLnBrk="0" hangingPunct="0">
              <a:spcBef>
                <a:spcPts val="200"/>
              </a:spcBef>
              <a:defRPr/>
            </a:pPr>
            <a:endParaRPr lang="it-IT" sz="900" b="0" kern="0" dirty="0">
              <a:solidFill>
                <a:schemeClr val="tx2"/>
              </a:solidFill>
              <a:latin typeface="Myriad Pro" pitchFamily="34" charset="0"/>
              <a:cs typeface="Calibri" pitchFamily="34" charset="0"/>
            </a:endParaRPr>
          </a:p>
          <a:p>
            <a:pPr lvl="0" algn="l" eaLnBrk="0" hangingPunct="0">
              <a:spcBef>
                <a:spcPts val="200"/>
              </a:spcBef>
              <a:defRPr/>
            </a:pPr>
            <a:endParaRPr lang="it-IT" sz="900" b="0" kern="0" dirty="0">
              <a:solidFill>
                <a:schemeClr val="tx2"/>
              </a:solidFill>
              <a:latin typeface="Myriad Pro" pitchFamily="34" charset="0"/>
              <a:cs typeface="Calibri" pitchFamily="34" charset="0"/>
            </a:endParaRPr>
          </a:p>
          <a:p>
            <a:pPr lvl="0" algn="l" eaLnBrk="0" hangingPunct="0">
              <a:spcBef>
                <a:spcPts val="200"/>
              </a:spcBef>
              <a:defRPr/>
            </a:pPr>
            <a:endParaRPr lang="it-IT" sz="900" b="0" kern="0" dirty="0">
              <a:solidFill>
                <a:schemeClr val="tx2"/>
              </a:solidFill>
              <a:latin typeface="Myriad Pro" pitchFamily="34" charset="0"/>
              <a:cs typeface="Calibri" pitchFamily="34" charset="0"/>
            </a:endParaRPr>
          </a:p>
          <a:p>
            <a:pPr lvl="0" algn="l" eaLnBrk="0" hangingPunct="0">
              <a:spcBef>
                <a:spcPts val="200"/>
              </a:spcBef>
              <a:defRPr/>
            </a:pPr>
            <a:endParaRPr lang="it-IT" sz="900" b="0" kern="0" dirty="0">
              <a:solidFill>
                <a:schemeClr val="tx2"/>
              </a:solidFill>
              <a:latin typeface="Myriad Pro" pitchFamily="34" charset="0"/>
              <a:cs typeface="Calibri" pitchFamily="34" charset="0"/>
            </a:endParaRPr>
          </a:p>
          <a:p>
            <a:pPr lvl="0" algn="l" eaLnBrk="0" hangingPunct="0">
              <a:spcBef>
                <a:spcPts val="200"/>
              </a:spcBef>
              <a:defRPr/>
            </a:pPr>
            <a:r>
              <a:rPr lang="it-IT" sz="900" kern="0" dirty="0">
                <a:solidFill>
                  <a:schemeClr val="tx2"/>
                </a:solidFill>
                <a:latin typeface="Myriad Pro" pitchFamily="34" charset="0"/>
                <a:cs typeface="Calibri" pitchFamily="34" charset="0"/>
              </a:rPr>
              <a:t>2.</a:t>
            </a:r>
            <a:r>
              <a:rPr lang="it-IT" sz="900" b="0" kern="0" dirty="0">
                <a:solidFill>
                  <a:schemeClr val="tx2"/>
                </a:solidFill>
                <a:latin typeface="Myriad Pro" pitchFamily="34" charset="0"/>
                <a:cs typeface="Calibri" pitchFamily="34" charset="0"/>
              </a:rPr>
              <a:t> Per tornare al formato standard, premere il pulsante         in alto a destra.</a:t>
            </a:r>
            <a:endParaRPr kumimoji="0" lang="en-GB" sz="900" b="0" i="0" u="none" strike="noStrike" kern="0" cap="none" spc="0" normalizeH="0" baseline="0" dirty="0">
              <a:ln>
                <a:noFill/>
              </a:ln>
              <a:solidFill>
                <a:schemeClr val="tx2"/>
              </a:solidFill>
              <a:effectLst/>
              <a:uLnTx/>
              <a:uFillTx/>
              <a:latin typeface="Myriad Pro" pitchFamily="34" charset="0"/>
              <a:cs typeface="Calibri" pitchFamily="34" charset="0"/>
            </a:endParaRPr>
          </a:p>
        </p:txBody>
      </p:sp>
      <p:pic>
        <p:nvPicPr>
          <p:cNvPr id="19" name="Immagine 18">
            <a:extLst>
              <a:ext uri="{FF2B5EF4-FFF2-40B4-BE49-F238E27FC236}">
                <a16:creationId xmlns:a16="http://schemas.microsoft.com/office/drawing/2014/main" id="{2C0E7152-4622-4F84-87B4-7488FA4B796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8000" y="1980000"/>
            <a:ext cx="2753437" cy="1980000"/>
          </a:xfrm>
          <a:prstGeom prst="rect">
            <a:avLst/>
          </a:prstGeom>
        </p:spPr>
      </p:pic>
      <p:grpSp>
        <p:nvGrpSpPr>
          <p:cNvPr id="30" name="Gruppo 29">
            <a:extLst>
              <a:ext uri="{FF2B5EF4-FFF2-40B4-BE49-F238E27FC236}">
                <a16:creationId xmlns:a16="http://schemas.microsoft.com/office/drawing/2014/main" id="{B028CFF4-AA9A-49B2-933A-E99D9DD4715C}"/>
              </a:ext>
            </a:extLst>
          </p:cNvPr>
          <p:cNvGrpSpPr/>
          <p:nvPr/>
        </p:nvGrpSpPr>
        <p:grpSpPr>
          <a:xfrm>
            <a:off x="5220000" y="2305867"/>
            <a:ext cx="293824" cy="360000"/>
            <a:chOff x="1483200" y="4590000"/>
            <a:chExt cx="293824" cy="360000"/>
          </a:xfrm>
        </p:grpSpPr>
        <p:pic>
          <p:nvPicPr>
            <p:cNvPr id="31" name="Picture 3" descr="C:\Users\Enrico Diani\Desktop\Mano IME.png">
              <a:extLst>
                <a:ext uri="{FF2B5EF4-FFF2-40B4-BE49-F238E27FC236}">
                  <a16:creationId xmlns:a16="http://schemas.microsoft.com/office/drawing/2014/main" id="{98226CB0-DA7A-45B5-8B3C-02BC9535760B}"/>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2" name="CasellaDiTesto 31">
              <a:extLst>
                <a:ext uri="{FF2B5EF4-FFF2-40B4-BE49-F238E27FC236}">
                  <a16:creationId xmlns:a16="http://schemas.microsoft.com/office/drawing/2014/main" id="{2C202B35-E3AF-48B9-AC10-3FF57BA38BE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33" name="Immagine 32">
            <a:extLst>
              <a:ext uri="{FF2B5EF4-FFF2-40B4-BE49-F238E27FC236}">
                <a16:creationId xmlns:a16="http://schemas.microsoft.com/office/drawing/2014/main" id="{A875F658-003E-4ADA-80BE-697E237EC62E}"/>
              </a:ext>
            </a:extLst>
          </p:cNvPr>
          <p:cNvPicPr>
            <a:picLocks noChangeAspect="1"/>
          </p:cNvPicPr>
          <p:nvPr/>
        </p:nvPicPr>
        <p:blipFill>
          <a:blip r:embed="rId4"/>
          <a:stretch>
            <a:fillRect/>
          </a:stretch>
        </p:blipFill>
        <p:spPr>
          <a:xfrm>
            <a:off x="3819152" y="4047180"/>
            <a:ext cx="155520" cy="144000"/>
          </a:xfrm>
          <a:prstGeom prst="roundRect">
            <a:avLst/>
          </a:prstGeom>
          <a:noFill/>
          <a:ln w="9525">
            <a:noFill/>
            <a:miter lim="800000"/>
            <a:headEnd/>
            <a:tailEnd/>
          </a:ln>
        </p:spPr>
      </p:pic>
      <p:pic>
        <p:nvPicPr>
          <p:cNvPr id="35" name="Immagine 34">
            <a:extLst>
              <a:ext uri="{FF2B5EF4-FFF2-40B4-BE49-F238E27FC236}">
                <a16:creationId xmlns:a16="http://schemas.microsoft.com/office/drawing/2014/main" id="{63599643-7B30-4865-90E3-E1376CEE5A78}"/>
              </a:ext>
            </a:extLst>
          </p:cNvPr>
          <p:cNvPicPr>
            <a:picLocks noChangeAspect="1"/>
          </p:cNvPicPr>
          <p:nvPr/>
        </p:nvPicPr>
        <p:blipFill>
          <a:blip r:embed="rId5"/>
          <a:stretch>
            <a:fillRect/>
          </a:stretch>
        </p:blipFill>
        <p:spPr>
          <a:xfrm>
            <a:off x="5314763" y="7453842"/>
            <a:ext cx="155520" cy="144000"/>
          </a:xfrm>
          <a:prstGeom prst="roundRect">
            <a:avLst/>
          </a:prstGeom>
          <a:noFill/>
          <a:ln w="9525">
            <a:noFill/>
            <a:miter lim="800000"/>
            <a:headEnd/>
            <a:tailEnd/>
          </a:ln>
        </p:spPr>
      </p:pic>
      <p:pic>
        <p:nvPicPr>
          <p:cNvPr id="36" name="Immagine 35">
            <a:extLst>
              <a:ext uri="{FF2B5EF4-FFF2-40B4-BE49-F238E27FC236}">
                <a16:creationId xmlns:a16="http://schemas.microsoft.com/office/drawing/2014/main" id="{60DECE73-5914-4705-A055-4F3AFF58A7FD}"/>
              </a:ext>
            </a:extLst>
          </p:cNvPr>
          <p:cNvPicPr>
            <a:picLocks noChangeAspect="1"/>
          </p:cNvPicPr>
          <p:nvPr/>
        </p:nvPicPr>
        <p:blipFill>
          <a:blip r:embed="rId6"/>
          <a:stretch>
            <a:fillRect/>
          </a:stretch>
        </p:blipFill>
        <p:spPr>
          <a:xfrm>
            <a:off x="2520000" y="5033163"/>
            <a:ext cx="4032000" cy="2268000"/>
          </a:xfrm>
          <a:prstGeom prst="rect">
            <a:avLst/>
          </a:prstGeom>
        </p:spPr>
      </p:pic>
      <p:grpSp>
        <p:nvGrpSpPr>
          <p:cNvPr id="37" name="Gruppo 36">
            <a:extLst>
              <a:ext uri="{FF2B5EF4-FFF2-40B4-BE49-F238E27FC236}">
                <a16:creationId xmlns:a16="http://schemas.microsoft.com/office/drawing/2014/main" id="{EE3F8D84-EC86-4322-A05C-B2F87098AF9F}"/>
              </a:ext>
            </a:extLst>
          </p:cNvPr>
          <p:cNvGrpSpPr/>
          <p:nvPr/>
        </p:nvGrpSpPr>
        <p:grpSpPr>
          <a:xfrm>
            <a:off x="6156000" y="5041867"/>
            <a:ext cx="293824" cy="360000"/>
            <a:chOff x="1483200" y="4590000"/>
            <a:chExt cx="293824" cy="360000"/>
          </a:xfrm>
        </p:grpSpPr>
        <p:pic>
          <p:nvPicPr>
            <p:cNvPr id="38" name="Picture 3" descr="C:\Users\Enrico Diani\Desktop\Mano IME.png">
              <a:extLst>
                <a:ext uri="{FF2B5EF4-FFF2-40B4-BE49-F238E27FC236}">
                  <a16:creationId xmlns:a16="http://schemas.microsoft.com/office/drawing/2014/main" id="{4253BF3F-D184-4110-BD6C-77BBD05EA6A3}"/>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9" name="CasellaDiTesto 38">
              <a:extLst>
                <a:ext uri="{FF2B5EF4-FFF2-40B4-BE49-F238E27FC236}">
                  <a16:creationId xmlns:a16="http://schemas.microsoft.com/office/drawing/2014/main" id="{96B8AB69-ACEF-4CF4-80EF-D1D230153B8F}"/>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extLst>
      <p:ext uri="{BB962C8B-B14F-4D97-AF65-F5344CB8AC3E}">
        <p14:creationId xmlns:p14="http://schemas.microsoft.com/office/powerpoint/2010/main" val="279692929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egnaposto contenuto 2"/>
          <p:cNvSpPr txBox="1">
            <a:spLocks/>
          </p:cNvSpPr>
          <p:nvPr/>
        </p:nvSpPr>
        <p:spPr>
          <a:xfrm>
            <a:off x="2383520" y="1159515"/>
            <a:ext cx="4032000" cy="8005762"/>
          </a:xfrm>
          <a:prstGeom prst="rect">
            <a:avLst/>
          </a:prstGeom>
        </p:spPr>
        <p:txBody>
          <a:bodyPr/>
          <a:lstStyle/>
          <a:p>
            <a:pPr marL="92075" indent="-92075" algn="l" eaLnBrk="0" hangingPunct="0">
              <a:spcBef>
                <a:spcPts val="200"/>
              </a:spcBef>
              <a:defRPr/>
            </a:pPr>
            <a:r>
              <a:rPr lang="it-IT" sz="900" kern="0" dirty="0">
                <a:solidFill>
                  <a:schemeClr val="tx1"/>
                </a:solidFill>
                <a:latin typeface="Myriad Pro" pitchFamily="34" charset="0"/>
                <a:cs typeface="Calibri" pitchFamily="34" charset="0"/>
              </a:rPr>
              <a:t>- Visualizzazione dettagliata e download diretto dei dati di consumo</a:t>
            </a:r>
          </a:p>
          <a:p>
            <a:pPr marL="92075" indent="-92075" algn="l" eaLnBrk="0" hangingPunct="0">
              <a:spcBef>
                <a:spcPts val="200"/>
              </a:spcBef>
              <a:defRPr/>
            </a:pPr>
            <a:endParaRPr lang="it-IT" sz="900" b="0" kern="0" dirty="0">
              <a:solidFill>
                <a:schemeClr val="tx1"/>
              </a:solidFill>
              <a:latin typeface="Myriad Pro" pitchFamily="34" charset="0"/>
              <a:cs typeface="Calibri" pitchFamily="34" charset="0"/>
            </a:endParaRPr>
          </a:p>
          <a:p>
            <a:pPr marL="92075" indent="-92075" algn="l" eaLnBrk="0" hangingPunct="0">
              <a:spcBef>
                <a:spcPts val="200"/>
              </a:spcBef>
              <a:defRPr/>
            </a:pPr>
            <a:endParaRPr lang="it-IT" sz="900" b="0" kern="0" dirty="0">
              <a:solidFill>
                <a:schemeClr val="tx1"/>
              </a:solidFill>
              <a:latin typeface="Myriad Pro" pitchFamily="34" charset="0"/>
              <a:cs typeface="Calibri" pitchFamily="34" charset="0"/>
            </a:endParaRPr>
          </a:p>
          <a:p>
            <a:pPr marL="92075" indent="-92075" algn="l" eaLnBrk="0" hangingPunct="0">
              <a:spcBef>
                <a:spcPts val="200"/>
              </a:spcBef>
              <a:defRPr/>
            </a:pPr>
            <a:endParaRPr lang="it-IT" sz="900" b="0" kern="0" dirty="0">
              <a:solidFill>
                <a:schemeClr val="tx1"/>
              </a:solidFill>
              <a:latin typeface="Myriad Pro" pitchFamily="34" charset="0"/>
              <a:cs typeface="Calibri" pitchFamily="34" charset="0"/>
            </a:endParaRPr>
          </a:p>
          <a:p>
            <a:pPr marL="92075" indent="-92075" algn="l" eaLnBrk="0" hangingPunct="0">
              <a:spcBef>
                <a:spcPts val="200"/>
              </a:spcBef>
              <a:defRPr/>
            </a:pPr>
            <a:endParaRPr lang="it-IT" sz="900" b="0" kern="0" dirty="0">
              <a:solidFill>
                <a:schemeClr val="tx1"/>
              </a:solidFill>
              <a:latin typeface="Myriad Pro" pitchFamily="34" charset="0"/>
              <a:cs typeface="Calibri" pitchFamily="34" charset="0"/>
            </a:endParaRPr>
          </a:p>
          <a:p>
            <a:pPr marL="92075" indent="-92075" algn="l" eaLnBrk="0" hangingPunct="0">
              <a:spcBef>
                <a:spcPts val="200"/>
              </a:spcBef>
              <a:defRPr/>
            </a:pPr>
            <a:endParaRPr lang="it-IT" sz="900" b="0" kern="0" dirty="0">
              <a:solidFill>
                <a:schemeClr val="tx1"/>
              </a:solidFill>
              <a:latin typeface="Myriad Pro" pitchFamily="34" charset="0"/>
              <a:cs typeface="Calibri" pitchFamily="34" charset="0"/>
            </a:endParaRPr>
          </a:p>
          <a:p>
            <a:pPr marL="92075" indent="-92075" algn="l" eaLnBrk="0" hangingPunct="0">
              <a:spcBef>
                <a:spcPts val="200"/>
              </a:spcBef>
              <a:defRPr/>
            </a:pPr>
            <a:endParaRPr lang="it-IT" sz="900" b="0" kern="0" dirty="0">
              <a:solidFill>
                <a:schemeClr val="tx1"/>
              </a:solidFill>
              <a:latin typeface="Myriad Pro" pitchFamily="34" charset="0"/>
              <a:cs typeface="Calibri" pitchFamily="34" charset="0"/>
            </a:endParaRPr>
          </a:p>
          <a:p>
            <a:pPr marL="92075" indent="-92075" algn="l" eaLnBrk="0" hangingPunct="0">
              <a:spcBef>
                <a:spcPts val="200"/>
              </a:spcBef>
              <a:defRPr/>
            </a:pPr>
            <a:endParaRPr lang="it-IT" sz="900" b="0" kern="0" dirty="0">
              <a:solidFill>
                <a:schemeClr val="tx1"/>
              </a:solidFill>
              <a:latin typeface="Myriad Pro" pitchFamily="34" charset="0"/>
              <a:cs typeface="Calibri" pitchFamily="34" charset="0"/>
            </a:endParaRPr>
          </a:p>
          <a:p>
            <a:pPr marL="92075" indent="-92075" algn="l" eaLnBrk="0" hangingPunct="0">
              <a:spcBef>
                <a:spcPts val="200"/>
              </a:spcBef>
              <a:defRPr/>
            </a:pPr>
            <a:endParaRPr lang="it-IT" sz="900" b="0" kern="0" dirty="0">
              <a:solidFill>
                <a:schemeClr val="tx1"/>
              </a:solidFill>
              <a:latin typeface="Myriad Pro" pitchFamily="34" charset="0"/>
              <a:cs typeface="Calibri" pitchFamily="34" charset="0"/>
            </a:endParaRPr>
          </a:p>
          <a:p>
            <a:pPr marL="92075" indent="-92075" algn="l" eaLnBrk="0" hangingPunct="0">
              <a:spcBef>
                <a:spcPts val="200"/>
              </a:spcBef>
              <a:defRPr/>
            </a:pPr>
            <a:endParaRPr lang="it-IT" sz="900" b="0" kern="0" dirty="0">
              <a:solidFill>
                <a:schemeClr val="tx1"/>
              </a:solidFill>
              <a:latin typeface="Myriad Pro" pitchFamily="34" charset="0"/>
              <a:cs typeface="Calibri" pitchFamily="34" charset="0"/>
            </a:endParaRPr>
          </a:p>
          <a:p>
            <a:pPr marL="92075" indent="-92075" algn="l" eaLnBrk="0" hangingPunct="0">
              <a:spcBef>
                <a:spcPts val="200"/>
              </a:spcBef>
              <a:defRPr/>
            </a:pPr>
            <a:endParaRPr lang="it-IT" sz="900" b="0" kern="0" dirty="0">
              <a:solidFill>
                <a:schemeClr val="tx1"/>
              </a:solidFill>
              <a:latin typeface="Myriad Pro" pitchFamily="34" charset="0"/>
              <a:cs typeface="Calibri" pitchFamily="34" charset="0"/>
            </a:endParaRPr>
          </a:p>
          <a:p>
            <a:pPr marL="92075" indent="-92075" algn="l" eaLnBrk="0" hangingPunct="0">
              <a:spcBef>
                <a:spcPts val="200"/>
              </a:spcBef>
              <a:defRPr/>
            </a:pPr>
            <a:endParaRPr lang="it-IT" sz="900" b="0" kern="0" dirty="0">
              <a:solidFill>
                <a:schemeClr val="tx1"/>
              </a:solidFill>
              <a:latin typeface="Myriad Pro" pitchFamily="34" charset="0"/>
              <a:cs typeface="Calibri" pitchFamily="34" charset="0"/>
            </a:endParaRPr>
          </a:p>
          <a:p>
            <a:pPr marL="92075" indent="-92075" algn="l" eaLnBrk="0" hangingPunct="0">
              <a:spcBef>
                <a:spcPts val="200"/>
              </a:spcBef>
              <a:defRPr/>
            </a:pPr>
            <a:endParaRPr lang="it-IT" sz="900" b="0" kern="0" dirty="0">
              <a:solidFill>
                <a:schemeClr val="tx1"/>
              </a:solidFill>
              <a:latin typeface="Myriad Pro" pitchFamily="34" charset="0"/>
              <a:cs typeface="Calibri" pitchFamily="34" charset="0"/>
            </a:endParaRPr>
          </a:p>
          <a:p>
            <a:pPr marL="92075" indent="-92075" algn="l" eaLnBrk="0" hangingPunct="0">
              <a:spcBef>
                <a:spcPts val="200"/>
              </a:spcBef>
              <a:defRPr/>
            </a:pPr>
            <a:endParaRPr lang="it-IT" sz="900" b="0" kern="0" dirty="0">
              <a:solidFill>
                <a:schemeClr val="tx1"/>
              </a:solidFill>
              <a:latin typeface="Myriad Pro" pitchFamily="34" charset="0"/>
              <a:cs typeface="Calibri" pitchFamily="34" charset="0"/>
            </a:endParaRPr>
          </a:p>
          <a:p>
            <a:pPr marL="92075" indent="-92075" algn="l" eaLnBrk="0" hangingPunct="0">
              <a:spcBef>
                <a:spcPts val="200"/>
              </a:spcBef>
              <a:defRPr/>
            </a:pPr>
            <a:r>
              <a:rPr lang="it-IT" sz="900" kern="0" dirty="0">
                <a:solidFill>
                  <a:schemeClr val="tx1"/>
                </a:solidFill>
                <a:latin typeface="Myriad Pro" pitchFamily="34" charset="0"/>
                <a:cs typeface="Calibri" pitchFamily="34" charset="0"/>
              </a:rPr>
              <a:t>1.</a:t>
            </a:r>
            <a:r>
              <a:rPr lang="it-IT" sz="900" b="0" kern="0" dirty="0">
                <a:solidFill>
                  <a:schemeClr val="tx1"/>
                </a:solidFill>
                <a:latin typeface="Myriad Pro" pitchFamily="34" charset="0"/>
                <a:cs typeface="Calibri" pitchFamily="34" charset="0"/>
              </a:rPr>
              <a:t> Cliccando sul pulsante        , è possibile visualizzare gli istogrammi ed i grafici in modo dettagliato nei seguenti orizzonti temporali:</a:t>
            </a:r>
          </a:p>
          <a:p>
            <a:pPr marL="92075" indent="90488" algn="l" eaLnBrk="0" hangingPunct="0">
              <a:spcBef>
                <a:spcPts val="200"/>
              </a:spcBef>
              <a:buFontTx/>
              <a:buChar char="-"/>
              <a:defRPr/>
            </a:pPr>
            <a:r>
              <a:rPr lang="it-IT" sz="900" b="0" kern="0" dirty="0">
                <a:solidFill>
                  <a:schemeClr val="tx1"/>
                </a:solidFill>
                <a:latin typeface="Myriad Pro" pitchFamily="34" charset="0"/>
                <a:cs typeface="Calibri" pitchFamily="34" charset="0"/>
              </a:rPr>
              <a:t>Giorno (suddivisione in ore)</a:t>
            </a:r>
          </a:p>
          <a:p>
            <a:pPr marL="90000" indent="90000" algn="l" eaLnBrk="0" hangingPunct="0">
              <a:spcBef>
                <a:spcPts val="0"/>
              </a:spcBef>
              <a:buFontTx/>
              <a:buChar char="-"/>
              <a:defRPr/>
            </a:pPr>
            <a:r>
              <a:rPr lang="it-IT" sz="900" b="0" kern="0" dirty="0">
                <a:solidFill>
                  <a:schemeClr val="tx1"/>
                </a:solidFill>
                <a:latin typeface="Myriad Pro" pitchFamily="34" charset="0"/>
                <a:cs typeface="Calibri" pitchFamily="34" charset="0"/>
              </a:rPr>
              <a:t>Mese (suddivisione in giorni)</a:t>
            </a:r>
          </a:p>
          <a:p>
            <a:pPr marL="90000" indent="90000" algn="l" eaLnBrk="0" hangingPunct="0">
              <a:spcBef>
                <a:spcPts val="0"/>
              </a:spcBef>
              <a:buFontTx/>
              <a:buChar char="-"/>
              <a:defRPr/>
            </a:pPr>
            <a:r>
              <a:rPr lang="it-IT" sz="900" b="0" kern="0" dirty="0">
                <a:solidFill>
                  <a:schemeClr val="tx1"/>
                </a:solidFill>
                <a:latin typeface="Myriad Pro" pitchFamily="34" charset="0"/>
                <a:cs typeface="Calibri" pitchFamily="34" charset="0"/>
              </a:rPr>
              <a:t>Anno (suddivisione in mesi)</a:t>
            </a:r>
          </a:p>
          <a:p>
            <a:pPr marL="90000" indent="90000" algn="l" eaLnBrk="0" hangingPunct="0">
              <a:spcBef>
                <a:spcPts val="0"/>
              </a:spcBef>
              <a:buFontTx/>
              <a:buChar char="-"/>
              <a:defRPr/>
            </a:pPr>
            <a:r>
              <a:rPr lang="it-IT" sz="900" b="0" kern="0" dirty="0">
                <a:solidFill>
                  <a:schemeClr val="tx1"/>
                </a:solidFill>
                <a:latin typeface="Myriad Pro" pitchFamily="34" charset="0"/>
                <a:cs typeface="Calibri" pitchFamily="34" charset="0"/>
              </a:rPr>
              <a:t>Mese (suddivisione in giorni)</a:t>
            </a:r>
          </a:p>
          <a:p>
            <a:pPr marL="90000" indent="90000" algn="l" eaLnBrk="0" hangingPunct="0">
              <a:spcBef>
                <a:spcPts val="0"/>
              </a:spcBef>
              <a:buFontTx/>
              <a:buChar char="-"/>
              <a:defRPr/>
            </a:pPr>
            <a:r>
              <a:rPr lang="it-IT" sz="900" b="0" kern="0" dirty="0">
                <a:solidFill>
                  <a:schemeClr val="tx1"/>
                </a:solidFill>
                <a:latin typeface="Myriad Pro" pitchFamily="34" charset="0"/>
                <a:cs typeface="Calibri" pitchFamily="34" charset="0"/>
              </a:rPr>
              <a:t>10 anni (suddivisione in anni)</a:t>
            </a:r>
          </a:p>
          <a:p>
            <a:pPr algn="l" eaLnBrk="0" hangingPunct="0">
              <a:spcBef>
                <a:spcPts val="200"/>
              </a:spcBef>
              <a:defRPr/>
            </a:pPr>
            <a:endParaRPr lang="it-IT" sz="900" b="0" kern="0" dirty="0">
              <a:solidFill>
                <a:schemeClr val="tx1"/>
              </a:solidFill>
              <a:latin typeface="Myriad Pro" pitchFamily="34" charset="0"/>
              <a:cs typeface="Calibri" pitchFamily="34" charset="0"/>
            </a:endParaRPr>
          </a:p>
          <a:p>
            <a:pPr algn="l" eaLnBrk="0" hangingPunct="0">
              <a:spcBef>
                <a:spcPts val="200"/>
              </a:spcBef>
              <a:defRPr/>
            </a:pPr>
            <a:endParaRPr lang="it-IT" sz="900" b="0" kern="0" dirty="0">
              <a:solidFill>
                <a:schemeClr val="tx1"/>
              </a:solidFill>
              <a:latin typeface="Myriad Pro" pitchFamily="34" charset="0"/>
              <a:cs typeface="Calibri" pitchFamily="34" charset="0"/>
            </a:endParaRPr>
          </a:p>
          <a:p>
            <a:pPr algn="l" eaLnBrk="0" hangingPunct="0">
              <a:spcBef>
                <a:spcPts val="200"/>
              </a:spcBef>
              <a:defRPr/>
            </a:pPr>
            <a:endParaRPr lang="it-IT" sz="900" b="0" kern="0" dirty="0">
              <a:solidFill>
                <a:schemeClr val="tx1"/>
              </a:solidFill>
              <a:latin typeface="Myriad Pro" pitchFamily="34" charset="0"/>
              <a:cs typeface="Calibri" pitchFamily="34" charset="0"/>
            </a:endParaRPr>
          </a:p>
          <a:p>
            <a:pPr algn="l" eaLnBrk="0" hangingPunct="0">
              <a:spcBef>
                <a:spcPts val="200"/>
              </a:spcBef>
              <a:defRPr/>
            </a:pPr>
            <a:endParaRPr lang="it-IT" sz="900" b="0" kern="0" dirty="0">
              <a:solidFill>
                <a:schemeClr val="tx1"/>
              </a:solidFill>
              <a:latin typeface="Myriad Pro" pitchFamily="34" charset="0"/>
              <a:cs typeface="Calibri" pitchFamily="34" charset="0"/>
            </a:endParaRPr>
          </a:p>
          <a:p>
            <a:pPr algn="l" eaLnBrk="0" hangingPunct="0">
              <a:spcBef>
                <a:spcPts val="200"/>
              </a:spcBef>
              <a:defRPr/>
            </a:pPr>
            <a:endParaRPr lang="it-IT" sz="900" b="0" kern="0" dirty="0">
              <a:solidFill>
                <a:schemeClr val="tx1"/>
              </a:solidFill>
              <a:latin typeface="Myriad Pro" pitchFamily="34" charset="0"/>
              <a:cs typeface="Calibri" pitchFamily="34" charset="0"/>
            </a:endParaRPr>
          </a:p>
          <a:p>
            <a:pPr algn="l" eaLnBrk="0" hangingPunct="0">
              <a:spcBef>
                <a:spcPts val="200"/>
              </a:spcBef>
              <a:defRPr/>
            </a:pPr>
            <a:endParaRPr lang="it-IT" sz="900" b="0" kern="0" dirty="0">
              <a:solidFill>
                <a:schemeClr val="tx1"/>
              </a:solidFill>
              <a:latin typeface="Myriad Pro" pitchFamily="34" charset="0"/>
              <a:cs typeface="Calibri" pitchFamily="34" charset="0"/>
            </a:endParaRPr>
          </a:p>
          <a:p>
            <a:pPr algn="l" eaLnBrk="0" hangingPunct="0">
              <a:spcBef>
                <a:spcPts val="200"/>
              </a:spcBef>
              <a:defRPr/>
            </a:pPr>
            <a:endParaRPr lang="it-IT" sz="900" b="0" kern="0" dirty="0">
              <a:solidFill>
                <a:schemeClr val="tx1"/>
              </a:solidFill>
              <a:latin typeface="Myriad Pro" pitchFamily="34" charset="0"/>
              <a:cs typeface="Calibri" pitchFamily="34" charset="0"/>
            </a:endParaRPr>
          </a:p>
          <a:p>
            <a:pPr algn="l" eaLnBrk="0" hangingPunct="0">
              <a:spcBef>
                <a:spcPts val="200"/>
              </a:spcBef>
              <a:defRPr/>
            </a:pPr>
            <a:endParaRPr lang="it-IT" sz="900" b="0" kern="0" dirty="0">
              <a:solidFill>
                <a:schemeClr val="tx1"/>
              </a:solidFill>
              <a:latin typeface="Myriad Pro" pitchFamily="34" charset="0"/>
              <a:cs typeface="Calibri" pitchFamily="34" charset="0"/>
            </a:endParaRPr>
          </a:p>
          <a:p>
            <a:pPr algn="l" eaLnBrk="0" hangingPunct="0">
              <a:spcBef>
                <a:spcPts val="200"/>
              </a:spcBef>
              <a:defRPr/>
            </a:pPr>
            <a:endParaRPr lang="it-IT" sz="900" b="0" kern="0" dirty="0">
              <a:solidFill>
                <a:schemeClr val="tx1"/>
              </a:solidFill>
              <a:latin typeface="Myriad Pro" pitchFamily="34" charset="0"/>
              <a:cs typeface="Calibri" pitchFamily="34" charset="0"/>
            </a:endParaRPr>
          </a:p>
          <a:p>
            <a:pPr algn="l" eaLnBrk="0" hangingPunct="0">
              <a:spcBef>
                <a:spcPts val="200"/>
              </a:spcBef>
              <a:defRPr/>
            </a:pPr>
            <a:endParaRPr lang="it-IT" sz="900" b="0" kern="0" dirty="0">
              <a:solidFill>
                <a:schemeClr val="tx1"/>
              </a:solidFill>
              <a:latin typeface="Myriad Pro" pitchFamily="34" charset="0"/>
              <a:cs typeface="Calibri" pitchFamily="34" charset="0"/>
            </a:endParaRPr>
          </a:p>
          <a:p>
            <a:pPr algn="l" eaLnBrk="0" hangingPunct="0">
              <a:spcBef>
                <a:spcPts val="200"/>
              </a:spcBef>
              <a:defRPr/>
            </a:pPr>
            <a:endParaRPr lang="it-IT" sz="900" b="0" kern="0" dirty="0">
              <a:solidFill>
                <a:schemeClr val="tx1"/>
              </a:solidFill>
              <a:latin typeface="Myriad Pro" pitchFamily="34" charset="0"/>
              <a:cs typeface="Calibri" pitchFamily="34" charset="0"/>
            </a:endParaRPr>
          </a:p>
          <a:p>
            <a:pPr algn="l" eaLnBrk="0" hangingPunct="0">
              <a:spcBef>
                <a:spcPts val="200"/>
              </a:spcBef>
              <a:defRPr/>
            </a:pPr>
            <a:endParaRPr lang="it-IT" sz="900" b="0" kern="0" dirty="0">
              <a:solidFill>
                <a:schemeClr val="tx1"/>
              </a:solidFill>
              <a:latin typeface="Myriad Pro" pitchFamily="34" charset="0"/>
              <a:cs typeface="Calibri" pitchFamily="34" charset="0"/>
            </a:endParaRPr>
          </a:p>
          <a:p>
            <a:pPr algn="l" eaLnBrk="0" hangingPunct="0">
              <a:spcBef>
                <a:spcPts val="200"/>
              </a:spcBef>
              <a:defRPr/>
            </a:pPr>
            <a:endParaRPr lang="it-IT" sz="900" b="0" kern="0" dirty="0">
              <a:solidFill>
                <a:schemeClr val="tx1"/>
              </a:solidFill>
              <a:latin typeface="Myriad Pro" pitchFamily="34" charset="0"/>
              <a:cs typeface="Calibri" pitchFamily="34" charset="0"/>
            </a:endParaRPr>
          </a:p>
          <a:p>
            <a:pPr algn="l" eaLnBrk="0" hangingPunct="0">
              <a:spcBef>
                <a:spcPts val="200"/>
              </a:spcBef>
              <a:defRPr/>
            </a:pPr>
            <a:r>
              <a:rPr lang="it-IT" sz="900" kern="0" dirty="0">
                <a:solidFill>
                  <a:schemeClr val="tx1"/>
                </a:solidFill>
                <a:latin typeface="Myriad Pro" pitchFamily="34" charset="0"/>
                <a:cs typeface="Calibri" pitchFamily="34" charset="0"/>
              </a:rPr>
              <a:t>2.</a:t>
            </a:r>
            <a:r>
              <a:rPr lang="it-IT" sz="900" b="0" kern="0" dirty="0">
                <a:solidFill>
                  <a:schemeClr val="tx1"/>
                </a:solidFill>
                <a:latin typeface="Myriad Pro" pitchFamily="34" charset="0"/>
                <a:cs typeface="Calibri" pitchFamily="34" charset="0"/>
              </a:rPr>
              <a:t> Premere per selezionare il periodo di visualizzazione degli istogrammi e dei grafici </a:t>
            </a:r>
            <a:r>
              <a:rPr lang="it-IT" sz="800" b="0" kern="0" dirty="0">
                <a:solidFill>
                  <a:schemeClr val="tx1"/>
                </a:solidFill>
                <a:latin typeface="Myriad Pro" pitchFamily="34" charset="0"/>
                <a:cs typeface="Calibri" pitchFamily="34" charset="0"/>
              </a:rPr>
              <a:t>(Giorno, Mese, Anno, 10 anni)</a:t>
            </a:r>
          </a:p>
          <a:p>
            <a:pPr algn="l" eaLnBrk="0" hangingPunct="0">
              <a:spcBef>
                <a:spcPts val="200"/>
              </a:spcBef>
              <a:defRPr/>
            </a:pPr>
            <a:r>
              <a:rPr lang="it-IT" sz="900" kern="0" dirty="0">
                <a:solidFill>
                  <a:schemeClr val="tx1"/>
                </a:solidFill>
                <a:latin typeface="Myriad Pro" pitchFamily="34" charset="0"/>
                <a:cs typeface="Calibri" pitchFamily="34" charset="0"/>
              </a:rPr>
              <a:t>3.</a:t>
            </a:r>
            <a:r>
              <a:rPr lang="it-IT" sz="900" b="0" kern="0" dirty="0">
                <a:solidFill>
                  <a:schemeClr val="tx1"/>
                </a:solidFill>
                <a:latin typeface="Myriad Pro" pitchFamily="34" charset="0"/>
                <a:cs typeface="Calibri" pitchFamily="34" charset="0"/>
              </a:rPr>
              <a:t> Premere selezionare una data precisa nel periodo selezionato  </a:t>
            </a:r>
          </a:p>
          <a:p>
            <a:pPr algn="l" eaLnBrk="0" hangingPunct="0">
              <a:spcBef>
                <a:spcPts val="200"/>
              </a:spcBef>
              <a:defRPr/>
            </a:pPr>
            <a:r>
              <a:rPr lang="it-IT" sz="900" kern="0" dirty="0">
                <a:solidFill>
                  <a:schemeClr val="tx1"/>
                </a:solidFill>
                <a:latin typeface="Myriad Pro" pitchFamily="34" charset="0"/>
                <a:cs typeface="Calibri" pitchFamily="34" charset="0"/>
              </a:rPr>
              <a:t>4.</a:t>
            </a:r>
            <a:r>
              <a:rPr lang="it-IT" sz="900" b="0" kern="0" dirty="0">
                <a:solidFill>
                  <a:schemeClr val="tx1"/>
                </a:solidFill>
                <a:latin typeface="Myriad Pro" pitchFamily="34" charset="0"/>
                <a:cs typeface="Calibri" pitchFamily="34" charset="0"/>
              </a:rPr>
              <a:t> Premendo sulle due frecce (      o      ), è possibile passare da un istogramma/ grafico ad un altro nel periodo selezionato </a:t>
            </a:r>
            <a:r>
              <a:rPr lang="it-IT" sz="800" b="0" kern="0" dirty="0">
                <a:solidFill>
                  <a:schemeClr val="tx1"/>
                </a:solidFill>
                <a:latin typeface="Myriad Pro" pitchFamily="34" charset="0"/>
                <a:cs typeface="Calibri" pitchFamily="34" charset="0"/>
              </a:rPr>
              <a:t>(ad es. oggi, ieri, due giorni fa, ...)</a:t>
            </a:r>
            <a:endParaRPr lang="it-IT" sz="900" b="0" kern="0" dirty="0">
              <a:solidFill>
                <a:schemeClr val="tx1"/>
              </a:solidFill>
              <a:latin typeface="Myriad Pro" pitchFamily="34" charset="0"/>
              <a:cs typeface="Calibri" pitchFamily="34" charset="0"/>
            </a:endParaRPr>
          </a:p>
          <a:p>
            <a:pPr algn="l" eaLnBrk="0" hangingPunct="0">
              <a:spcBef>
                <a:spcPts val="200"/>
              </a:spcBef>
              <a:defRPr/>
            </a:pPr>
            <a:r>
              <a:rPr lang="it-IT" sz="900" kern="0" dirty="0">
                <a:solidFill>
                  <a:schemeClr val="tx1"/>
                </a:solidFill>
                <a:latin typeface="Myriad Pro" pitchFamily="34" charset="0"/>
                <a:cs typeface="Calibri" pitchFamily="34" charset="0"/>
              </a:rPr>
              <a:t>5.</a:t>
            </a:r>
            <a:r>
              <a:rPr lang="it-IT" sz="900" b="0" kern="0" dirty="0">
                <a:solidFill>
                  <a:schemeClr val="tx1"/>
                </a:solidFill>
                <a:latin typeface="Myriad Pro" pitchFamily="34" charset="0"/>
                <a:cs typeface="Calibri" pitchFamily="34" charset="0"/>
              </a:rPr>
              <a:t> Premendo sul pulsante        , è possibile scaricare un file </a:t>
            </a:r>
            <a:r>
              <a:rPr lang="it-IT" sz="900" b="0" dirty="0">
                <a:solidFill>
                  <a:schemeClr val="tx1"/>
                </a:solidFill>
                <a:latin typeface="Myriad Pro" pitchFamily="34" charset="0"/>
              </a:rPr>
              <a:t>“</a:t>
            </a:r>
            <a:r>
              <a:rPr lang="it-IT" sz="900" b="0" kern="0" dirty="0">
                <a:solidFill>
                  <a:schemeClr val="tx1"/>
                </a:solidFill>
                <a:latin typeface="Myriad Pro" pitchFamily="34" charset="0"/>
                <a:cs typeface="Calibri" pitchFamily="34" charset="0"/>
              </a:rPr>
              <a:t>.</a:t>
            </a:r>
            <a:r>
              <a:rPr lang="it-IT" sz="900" b="0" kern="0" dirty="0" err="1">
                <a:solidFill>
                  <a:schemeClr val="tx1"/>
                </a:solidFill>
                <a:latin typeface="Myriad Pro" pitchFamily="34" charset="0"/>
                <a:cs typeface="Calibri" pitchFamily="34" charset="0"/>
              </a:rPr>
              <a:t>csv</a:t>
            </a:r>
            <a:r>
              <a:rPr lang="it-IT" sz="900" b="0" dirty="0">
                <a:solidFill>
                  <a:schemeClr val="tx1"/>
                </a:solidFill>
                <a:latin typeface="Myriad Pro" pitchFamily="34" charset="0"/>
              </a:rPr>
              <a:t>“</a:t>
            </a:r>
            <a:r>
              <a:rPr lang="it-IT" sz="900" b="0" kern="0" dirty="0">
                <a:solidFill>
                  <a:schemeClr val="tx1"/>
                </a:solidFill>
                <a:latin typeface="Myriad Pro" pitchFamily="34" charset="0"/>
                <a:cs typeface="Calibri" pitchFamily="34" charset="0"/>
              </a:rPr>
              <a:t> denominato </a:t>
            </a:r>
            <a:r>
              <a:rPr lang="it-IT" sz="900" b="0" dirty="0">
                <a:solidFill>
                  <a:schemeClr val="tx1"/>
                </a:solidFill>
                <a:latin typeface="Myriad Pro" pitchFamily="34" charset="0"/>
              </a:rPr>
              <a:t>“</a:t>
            </a:r>
            <a:r>
              <a:rPr lang="it-IT" sz="900" b="0" kern="0" dirty="0">
                <a:solidFill>
                  <a:schemeClr val="tx1"/>
                </a:solidFill>
                <a:latin typeface="Myriad Pro" pitchFamily="34" charset="0"/>
                <a:cs typeface="Calibri" pitchFamily="34" charset="0"/>
              </a:rPr>
              <a:t>datalogger.csv</a:t>
            </a:r>
            <a:r>
              <a:rPr lang="it-IT" sz="900" b="0" dirty="0">
                <a:solidFill>
                  <a:schemeClr val="tx1"/>
                </a:solidFill>
                <a:latin typeface="Myriad Pro" pitchFamily="34" charset="0"/>
              </a:rPr>
              <a:t>“</a:t>
            </a:r>
            <a:r>
              <a:rPr lang="it-IT" sz="900" b="0" kern="0" dirty="0">
                <a:solidFill>
                  <a:schemeClr val="tx1"/>
                </a:solidFill>
                <a:latin typeface="Myriad Pro" pitchFamily="34" charset="0"/>
                <a:cs typeface="Calibri" pitchFamily="34" charset="0"/>
              </a:rPr>
              <a:t> con i dati salvati dal web server per il periodo selezionato   </a:t>
            </a:r>
          </a:p>
          <a:p>
            <a:pPr algn="l" eaLnBrk="0" hangingPunct="0">
              <a:spcBef>
                <a:spcPts val="200"/>
              </a:spcBef>
              <a:defRPr/>
            </a:pPr>
            <a:r>
              <a:rPr lang="it-IT" sz="900" kern="0" dirty="0">
                <a:solidFill>
                  <a:schemeClr val="tx1"/>
                </a:solidFill>
                <a:latin typeface="Myriad Pro" pitchFamily="34" charset="0"/>
                <a:cs typeface="Calibri" pitchFamily="34" charset="0"/>
              </a:rPr>
              <a:t>6.</a:t>
            </a:r>
            <a:r>
              <a:rPr lang="it-IT" sz="900" b="0" kern="0" dirty="0">
                <a:solidFill>
                  <a:schemeClr val="tx1"/>
                </a:solidFill>
                <a:latin typeface="Myriad Pro" pitchFamily="34" charset="0"/>
                <a:cs typeface="Calibri" pitchFamily="34" charset="0"/>
              </a:rPr>
              <a:t> Premere per tornare alla visualizzazione standard</a:t>
            </a:r>
          </a:p>
          <a:p>
            <a:pPr algn="l" eaLnBrk="0" hangingPunct="0">
              <a:spcBef>
                <a:spcPts val="200"/>
              </a:spcBef>
              <a:defRPr/>
            </a:pPr>
            <a:r>
              <a:rPr lang="it-IT" sz="900" kern="0" dirty="0">
                <a:solidFill>
                  <a:srgbClr val="146BBA"/>
                </a:solidFill>
                <a:latin typeface="Myriad Pro" pitchFamily="34" charset="0"/>
                <a:cs typeface="Calibri" pitchFamily="34" charset="0"/>
              </a:rPr>
              <a:t>Nota:</a:t>
            </a:r>
            <a:r>
              <a:rPr lang="it-IT" sz="900" b="0" kern="0" dirty="0">
                <a:solidFill>
                  <a:schemeClr val="tx1"/>
                </a:solidFill>
                <a:latin typeface="Myriad Pro" pitchFamily="34" charset="0"/>
                <a:cs typeface="Calibri" pitchFamily="34" charset="0"/>
              </a:rPr>
              <a:t> è sempre possibile mettere a schermo intero questo tipo di istogramma premendo il pulsante        .</a:t>
            </a:r>
            <a:endParaRPr kumimoji="0" lang="en-GB" sz="900" b="0" i="0" u="none" strike="noStrike" kern="0" cap="none" spc="0" normalizeH="0" baseline="0" dirty="0">
              <a:ln>
                <a:noFill/>
              </a:ln>
              <a:solidFill>
                <a:schemeClr val="tx1"/>
              </a:solidFill>
              <a:effectLst/>
              <a:uLnTx/>
              <a:uFillTx/>
              <a:latin typeface="Myriad Pro" pitchFamily="34" charset="0"/>
              <a:cs typeface="Calibri" pitchFamily="34" charset="0"/>
            </a:endParaRPr>
          </a:p>
        </p:txBody>
      </p:sp>
      <p:pic>
        <p:nvPicPr>
          <p:cNvPr id="76" name="Immagine 75">
            <a:extLst>
              <a:ext uri="{FF2B5EF4-FFF2-40B4-BE49-F238E27FC236}">
                <a16:creationId xmlns:a16="http://schemas.microsoft.com/office/drawing/2014/main" id="{8ADBBA24-B319-4B8D-A554-1EC237829A36}"/>
              </a:ext>
            </a:extLst>
          </p:cNvPr>
          <p:cNvPicPr>
            <a:picLocks noChangeAspect="1"/>
          </p:cNvPicPr>
          <p:nvPr/>
        </p:nvPicPr>
        <p:blipFill>
          <a:blip r:embed="rId2"/>
          <a:stretch>
            <a:fillRect/>
          </a:stretch>
        </p:blipFill>
        <p:spPr>
          <a:xfrm>
            <a:off x="3821919" y="3500175"/>
            <a:ext cx="144000" cy="144000"/>
          </a:xfrm>
          <a:prstGeom prst="roundRect">
            <a:avLst/>
          </a:prstGeom>
          <a:noFill/>
          <a:ln w="9525">
            <a:noFill/>
            <a:miter lim="800000"/>
            <a:headEnd/>
            <a:tailEnd/>
          </a:ln>
        </p:spPr>
      </p:pic>
      <p:grpSp>
        <p:nvGrpSpPr>
          <p:cNvPr id="2" name="Gruppo 1">
            <a:extLst>
              <a:ext uri="{FF2B5EF4-FFF2-40B4-BE49-F238E27FC236}">
                <a16:creationId xmlns:a16="http://schemas.microsoft.com/office/drawing/2014/main" id="{317ED3B0-06A2-411A-8E47-B741A1F7A75C}"/>
              </a:ext>
            </a:extLst>
          </p:cNvPr>
          <p:cNvGrpSpPr/>
          <p:nvPr/>
        </p:nvGrpSpPr>
        <p:grpSpPr>
          <a:xfrm>
            <a:off x="4072762" y="7091167"/>
            <a:ext cx="301364" cy="108000"/>
            <a:chOff x="4068000" y="7091167"/>
            <a:chExt cx="301364" cy="108000"/>
          </a:xfrm>
        </p:grpSpPr>
        <p:pic>
          <p:nvPicPr>
            <p:cNvPr id="79" name="Immagine 78">
              <a:extLst>
                <a:ext uri="{FF2B5EF4-FFF2-40B4-BE49-F238E27FC236}">
                  <a16:creationId xmlns:a16="http://schemas.microsoft.com/office/drawing/2014/main" id="{1730BDDF-C308-4E17-9785-DEAAA863A3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1000" y="7091167"/>
              <a:ext cx="88364" cy="108000"/>
            </a:xfrm>
            <a:prstGeom prst="rect">
              <a:avLst/>
            </a:prstGeom>
          </p:spPr>
        </p:pic>
        <p:pic>
          <p:nvPicPr>
            <p:cNvPr id="80" name="Immagine 79">
              <a:extLst>
                <a:ext uri="{FF2B5EF4-FFF2-40B4-BE49-F238E27FC236}">
                  <a16:creationId xmlns:a16="http://schemas.microsoft.com/office/drawing/2014/main" id="{497BE225-8D20-444D-A69E-9B3269377C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068000" y="7091167"/>
              <a:ext cx="88364" cy="108000"/>
            </a:xfrm>
            <a:prstGeom prst="rect">
              <a:avLst/>
            </a:prstGeom>
          </p:spPr>
        </p:pic>
      </p:grpSp>
      <p:pic>
        <p:nvPicPr>
          <p:cNvPr id="81" name="Immagine 80">
            <a:extLst>
              <a:ext uri="{FF2B5EF4-FFF2-40B4-BE49-F238E27FC236}">
                <a16:creationId xmlns:a16="http://schemas.microsoft.com/office/drawing/2014/main" id="{221E9B4D-1A19-4341-BA07-4258DC59DA5F}"/>
              </a:ext>
            </a:extLst>
          </p:cNvPr>
          <p:cNvPicPr>
            <a:picLocks noChangeAspect="1"/>
          </p:cNvPicPr>
          <p:nvPr/>
        </p:nvPicPr>
        <p:blipFill>
          <a:blip r:embed="rId4"/>
          <a:stretch>
            <a:fillRect/>
          </a:stretch>
        </p:blipFill>
        <p:spPr>
          <a:xfrm>
            <a:off x="5137113" y="7930343"/>
            <a:ext cx="155520" cy="144000"/>
          </a:xfrm>
          <a:prstGeom prst="roundRect">
            <a:avLst/>
          </a:prstGeom>
          <a:noFill/>
          <a:ln w="9525">
            <a:noFill/>
            <a:miter lim="800000"/>
            <a:headEnd/>
            <a:tailEnd/>
          </a:ln>
        </p:spPr>
      </p:pic>
      <p:pic>
        <p:nvPicPr>
          <p:cNvPr id="82" name="Immagine 81">
            <a:extLst>
              <a:ext uri="{FF2B5EF4-FFF2-40B4-BE49-F238E27FC236}">
                <a16:creationId xmlns:a16="http://schemas.microsoft.com/office/drawing/2014/main" id="{FC43F459-17EC-47EE-BA50-7CD8A4FDDD7E}"/>
              </a:ext>
            </a:extLst>
          </p:cNvPr>
          <p:cNvPicPr>
            <a:picLocks noChangeAspect="1"/>
          </p:cNvPicPr>
          <p:nvPr/>
        </p:nvPicPr>
        <p:blipFill>
          <a:blip r:embed="rId5"/>
          <a:stretch>
            <a:fillRect/>
          </a:stretch>
        </p:blipFill>
        <p:spPr>
          <a:xfrm>
            <a:off x="3848392" y="7480402"/>
            <a:ext cx="139200" cy="144000"/>
          </a:xfrm>
          <a:prstGeom prst="roundRect">
            <a:avLst/>
          </a:prstGeom>
          <a:noFill/>
          <a:ln w="9525">
            <a:noFill/>
            <a:miter lim="800000"/>
            <a:headEnd/>
            <a:tailEnd/>
          </a:ln>
        </p:spPr>
      </p:pic>
      <p:pic>
        <p:nvPicPr>
          <p:cNvPr id="84" name="Immagine 83">
            <a:extLst>
              <a:ext uri="{FF2B5EF4-FFF2-40B4-BE49-F238E27FC236}">
                <a16:creationId xmlns:a16="http://schemas.microsoft.com/office/drawing/2014/main" id="{44D6DE1A-7A25-43F4-B59E-1D6F9F39573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88000" y="1404000"/>
            <a:ext cx="2753437" cy="1980000"/>
          </a:xfrm>
          <a:prstGeom prst="rect">
            <a:avLst/>
          </a:prstGeom>
        </p:spPr>
      </p:pic>
      <p:grpSp>
        <p:nvGrpSpPr>
          <p:cNvPr id="85" name="Gruppo 84">
            <a:extLst>
              <a:ext uri="{FF2B5EF4-FFF2-40B4-BE49-F238E27FC236}">
                <a16:creationId xmlns:a16="http://schemas.microsoft.com/office/drawing/2014/main" id="{96FEF888-5C43-4133-A018-C3339D76757E}"/>
              </a:ext>
            </a:extLst>
          </p:cNvPr>
          <p:cNvGrpSpPr/>
          <p:nvPr/>
        </p:nvGrpSpPr>
        <p:grpSpPr>
          <a:xfrm>
            <a:off x="5364000" y="1728000"/>
            <a:ext cx="293824" cy="360000"/>
            <a:chOff x="1483200" y="4590000"/>
            <a:chExt cx="293824" cy="360000"/>
          </a:xfrm>
        </p:grpSpPr>
        <p:pic>
          <p:nvPicPr>
            <p:cNvPr id="86" name="Picture 3" descr="C:\Users\Enrico Diani\Desktop\Mano IME.png">
              <a:extLst>
                <a:ext uri="{FF2B5EF4-FFF2-40B4-BE49-F238E27FC236}">
                  <a16:creationId xmlns:a16="http://schemas.microsoft.com/office/drawing/2014/main" id="{87777D12-1DCD-4D81-B50E-8C360538F91A}"/>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87" name="CasellaDiTesto 86">
              <a:extLst>
                <a:ext uri="{FF2B5EF4-FFF2-40B4-BE49-F238E27FC236}">
                  <a16:creationId xmlns:a16="http://schemas.microsoft.com/office/drawing/2014/main" id="{3B6376A8-A427-4FFD-93F0-69A4FACD438D}"/>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88" name="Immagine 87">
            <a:extLst>
              <a:ext uri="{FF2B5EF4-FFF2-40B4-BE49-F238E27FC236}">
                <a16:creationId xmlns:a16="http://schemas.microsoft.com/office/drawing/2014/main" id="{2C111F9C-F2AC-42B4-9C84-EEB6855EAE0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88000" y="4536000"/>
            <a:ext cx="2753437" cy="1980000"/>
          </a:xfrm>
          <a:prstGeom prst="rect">
            <a:avLst/>
          </a:prstGeom>
        </p:spPr>
      </p:pic>
      <p:grpSp>
        <p:nvGrpSpPr>
          <p:cNvPr id="89" name="Gruppo 88">
            <a:extLst>
              <a:ext uri="{FF2B5EF4-FFF2-40B4-BE49-F238E27FC236}">
                <a16:creationId xmlns:a16="http://schemas.microsoft.com/office/drawing/2014/main" id="{18008FF8-9162-48FA-A79D-D9295BE7064D}"/>
              </a:ext>
            </a:extLst>
          </p:cNvPr>
          <p:cNvGrpSpPr/>
          <p:nvPr/>
        </p:nvGrpSpPr>
        <p:grpSpPr>
          <a:xfrm>
            <a:off x="4068000" y="4860000"/>
            <a:ext cx="1589824" cy="360000"/>
            <a:chOff x="4068000" y="4716000"/>
            <a:chExt cx="1589824" cy="360000"/>
          </a:xfrm>
        </p:grpSpPr>
        <p:grpSp>
          <p:nvGrpSpPr>
            <p:cNvPr id="90" name="Gruppo 89">
              <a:extLst>
                <a:ext uri="{FF2B5EF4-FFF2-40B4-BE49-F238E27FC236}">
                  <a16:creationId xmlns:a16="http://schemas.microsoft.com/office/drawing/2014/main" id="{FEA0D5E0-204A-43A1-A761-CC5719464278}"/>
                </a:ext>
              </a:extLst>
            </p:cNvPr>
            <p:cNvGrpSpPr/>
            <p:nvPr/>
          </p:nvGrpSpPr>
          <p:grpSpPr>
            <a:xfrm>
              <a:off x="4068000" y="4716000"/>
              <a:ext cx="293824" cy="360000"/>
              <a:chOff x="1483200" y="4590000"/>
              <a:chExt cx="293824" cy="360000"/>
            </a:xfrm>
          </p:grpSpPr>
          <p:pic>
            <p:nvPicPr>
              <p:cNvPr id="103" name="Picture 3" descr="C:\Users\Enrico Diani\Desktop\Mano IME.png">
                <a:extLst>
                  <a:ext uri="{FF2B5EF4-FFF2-40B4-BE49-F238E27FC236}">
                    <a16:creationId xmlns:a16="http://schemas.microsoft.com/office/drawing/2014/main" id="{029E1982-B8DB-408B-B00D-09251D55AA2F}"/>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104" name="CasellaDiTesto 103">
                <a:extLst>
                  <a:ext uri="{FF2B5EF4-FFF2-40B4-BE49-F238E27FC236}">
                    <a16:creationId xmlns:a16="http://schemas.microsoft.com/office/drawing/2014/main" id="{37ACF99C-AC49-453B-ACB2-8194EC18ED48}"/>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91" name="Gruppo 90">
              <a:extLst>
                <a:ext uri="{FF2B5EF4-FFF2-40B4-BE49-F238E27FC236}">
                  <a16:creationId xmlns:a16="http://schemas.microsoft.com/office/drawing/2014/main" id="{308978E9-C737-4E7D-B717-E29FFC1B55D5}"/>
                </a:ext>
              </a:extLst>
            </p:cNvPr>
            <p:cNvGrpSpPr/>
            <p:nvPr/>
          </p:nvGrpSpPr>
          <p:grpSpPr>
            <a:xfrm>
              <a:off x="4356000" y="4716000"/>
              <a:ext cx="293824" cy="360000"/>
              <a:chOff x="1483200" y="4590000"/>
              <a:chExt cx="293824" cy="360000"/>
            </a:xfrm>
          </p:grpSpPr>
          <p:pic>
            <p:nvPicPr>
              <p:cNvPr id="101" name="Picture 3" descr="C:\Users\Enrico Diani\Desktop\Mano IME.png">
                <a:extLst>
                  <a:ext uri="{FF2B5EF4-FFF2-40B4-BE49-F238E27FC236}">
                    <a16:creationId xmlns:a16="http://schemas.microsoft.com/office/drawing/2014/main" id="{B934E189-BA62-48BF-A2AC-FEBEBE586342}"/>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102" name="CasellaDiTesto 101">
                <a:extLst>
                  <a:ext uri="{FF2B5EF4-FFF2-40B4-BE49-F238E27FC236}">
                    <a16:creationId xmlns:a16="http://schemas.microsoft.com/office/drawing/2014/main" id="{415A14AA-F4BF-41C4-9098-690309CB773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grpSp>
          <p:nvGrpSpPr>
            <p:cNvPr id="92" name="Gruppo 91">
              <a:extLst>
                <a:ext uri="{FF2B5EF4-FFF2-40B4-BE49-F238E27FC236}">
                  <a16:creationId xmlns:a16="http://schemas.microsoft.com/office/drawing/2014/main" id="{28E03AB6-EEBE-4899-963A-DAE0BFEDAA2C}"/>
                </a:ext>
              </a:extLst>
            </p:cNvPr>
            <p:cNvGrpSpPr/>
            <p:nvPr/>
          </p:nvGrpSpPr>
          <p:grpSpPr>
            <a:xfrm>
              <a:off x="4824000" y="4716000"/>
              <a:ext cx="293824" cy="360000"/>
              <a:chOff x="1483200" y="4590000"/>
              <a:chExt cx="293824" cy="360000"/>
            </a:xfrm>
          </p:grpSpPr>
          <p:pic>
            <p:nvPicPr>
              <p:cNvPr id="99" name="Picture 3" descr="C:\Users\Enrico Diani\Desktop\Mano IME.png">
                <a:extLst>
                  <a:ext uri="{FF2B5EF4-FFF2-40B4-BE49-F238E27FC236}">
                    <a16:creationId xmlns:a16="http://schemas.microsoft.com/office/drawing/2014/main" id="{DE8AF29C-8C11-4555-AB59-9714004E7BD2}"/>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100" name="CasellaDiTesto 99">
                <a:extLst>
                  <a:ext uri="{FF2B5EF4-FFF2-40B4-BE49-F238E27FC236}">
                    <a16:creationId xmlns:a16="http://schemas.microsoft.com/office/drawing/2014/main" id="{F108B2C9-8178-4A0A-86AE-2B6180CB07FA}"/>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5</a:t>
                </a:r>
              </a:p>
            </p:txBody>
          </p:sp>
        </p:grpSp>
        <p:grpSp>
          <p:nvGrpSpPr>
            <p:cNvPr id="93" name="Gruppo 92">
              <a:extLst>
                <a:ext uri="{FF2B5EF4-FFF2-40B4-BE49-F238E27FC236}">
                  <a16:creationId xmlns:a16="http://schemas.microsoft.com/office/drawing/2014/main" id="{A291E653-45C0-47E6-86D9-0054EF97ED28}"/>
                </a:ext>
              </a:extLst>
            </p:cNvPr>
            <p:cNvGrpSpPr/>
            <p:nvPr/>
          </p:nvGrpSpPr>
          <p:grpSpPr>
            <a:xfrm>
              <a:off x="5058000" y="4716000"/>
              <a:ext cx="293824" cy="360000"/>
              <a:chOff x="1483200" y="4590000"/>
              <a:chExt cx="293824" cy="360000"/>
            </a:xfrm>
          </p:grpSpPr>
          <p:pic>
            <p:nvPicPr>
              <p:cNvPr id="97" name="Picture 3" descr="C:\Users\Enrico Diani\Desktop\Mano IME.png">
                <a:extLst>
                  <a:ext uri="{FF2B5EF4-FFF2-40B4-BE49-F238E27FC236}">
                    <a16:creationId xmlns:a16="http://schemas.microsoft.com/office/drawing/2014/main" id="{3095AA7D-8669-4D62-B95C-6F6FD4762F6E}"/>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98" name="CasellaDiTesto 97">
                <a:extLst>
                  <a:ext uri="{FF2B5EF4-FFF2-40B4-BE49-F238E27FC236}">
                    <a16:creationId xmlns:a16="http://schemas.microsoft.com/office/drawing/2014/main" id="{9F86D827-4D99-4A17-9EF6-798A2CAB464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94" name="Gruppo 93">
              <a:extLst>
                <a:ext uri="{FF2B5EF4-FFF2-40B4-BE49-F238E27FC236}">
                  <a16:creationId xmlns:a16="http://schemas.microsoft.com/office/drawing/2014/main" id="{8B73BA0E-9B6D-448B-97A7-804B58189333}"/>
                </a:ext>
              </a:extLst>
            </p:cNvPr>
            <p:cNvGrpSpPr/>
            <p:nvPr/>
          </p:nvGrpSpPr>
          <p:grpSpPr>
            <a:xfrm>
              <a:off x="5364000" y="4716000"/>
              <a:ext cx="293824" cy="360000"/>
              <a:chOff x="1483200" y="4590000"/>
              <a:chExt cx="293824" cy="360000"/>
            </a:xfrm>
          </p:grpSpPr>
          <p:pic>
            <p:nvPicPr>
              <p:cNvPr id="95" name="Picture 3" descr="C:\Users\Enrico Diani\Desktop\Mano IME.png">
                <a:extLst>
                  <a:ext uri="{FF2B5EF4-FFF2-40B4-BE49-F238E27FC236}">
                    <a16:creationId xmlns:a16="http://schemas.microsoft.com/office/drawing/2014/main" id="{98A84DC4-9596-47CF-A32D-E3320AB62CBC}"/>
                  </a:ext>
                </a:extLst>
              </p:cNvPr>
              <p:cNvPicPr>
                <a:picLocks noChangeAspect="1" noChangeArrowheads="1"/>
              </p:cNvPicPr>
              <p:nvPr/>
            </p:nvPicPr>
            <p:blipFill>
              <a:blip r:embed="rId7" cstate="print"/>
              <a:srcRect/>
              <a:stretch>
                <a:fillRect/>
              </a:stretch>
            </p:blipFill>
            <p:spPr bwMode="auto">
              <a:xfrm>
                <a:off x="1483200" y="4590000"/>
                <a:ext cx="293824" cy="360000"/>
              </a:xfrm>
              <a:prstGeom prst="rect">
                <a:avLst/>
              </a:prstGeom>
              <a:noFill/>
            </p:spPr>
          </p:pic>
          <p:sp>
            <p:nvSpPr>
              <p:cNvPr id="96" name="CasellaDiTesto 95">
                <a:extLst>
                  <a:ext uri="{FF2B5EF4-FFF2-40B4-BE49-F238E27FC236}">
                    <a16:creationId xmlns:a16="http://schemas.microsoft.com/office/drawing/2014/main" id="{C1CB5DAC-EDAB-46DE-8A6A-D69E11EF8BD5}"/>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spTree>
    <p:extLst>
      <p:ext uri="{BB962C8B-B14F-4D97-AF65-F5344CB8AC3E}">
        <p14:creationId xmlns:p14="http://schemas.microsoft.com/office/powerpoint/2010/main" val="144955682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egnaposto contenuto 5">
            <a:extLst>
              <a:ext uri="{FF2B5EF4-FFF2-40B4-BE49-F238E27FC236}">
                <a16:creationId xmlns:a16="http://schemas.microsoft.com/office/drawing/2014/main" id="{27AE34DC-9BB3-40F4-9A7F-E44A2630ADA6}"/>
              </a:ext>
            </a:extLst>
          </p:cNvPr>
          <p:cNvSpPr txBox="1">
            <a:spLocks/>
          </p:cNvSpPr>
          <p:nvPr/>
        </p:nvSpPr>
        <p:spPr bwMode="auto">
          <a:xfrm>
            <a:off x="2520000" y="1173480"/>
            <a:ext cx="4032000" cy="8005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85725" algn="l">
              <a:spcBef>
                <a:spcPts val="200"/>
              </a:spcBef>
              <a:buFont typeface="Arial" pitchFamily="34" charset="0"/>
              <a:buChar char="•"/>
              <a:defRPr/>
            </a:pPr>
            <a:r>
              <a:rPr lang="it-IT" sz="900" kern="0" dirty="0">
                <a:solidFill>
                  <a:schemeClr val="tx1"/>
                </a:solidFill>
                <a:latin typeface="Myriad Pro" pitchFamily="34" charset="0"/>
                <a:cs typeface="Calibri" pitchFamily="34" charset="0"/>
              </a:rPr>
              <a:t>Descrizione del pulsante di selezione dei Dispositivi</a:t>
            </a: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marL="228600" lvl="0" indent="-228600" algn="l">
              <a:spcBef>
                <a:spcPts val="200"/>
              </a:spcBef>
              <a:buFontTx/>
              <a:buAutoNum type="arabicPeriod"/>
              <a:defRPr/>
            </a:pPr>
            <a:r>
              <a:rPr lang="it-IT" sz="900" b="0" kern="0" dirty="0">
                <a:solidFill>
                  <a:schemeClr val="tx1"/>
                </a:solidFill>
                <a:latin typeface="Myriad Pro" pitchFamily="34" charset="0"/>
                <a:cs typeface="Calibri" pitchFamily="34" charset="0"/>
              </a:rPr>
              <a:t>Indirizzo Modbus </a:t>
            </a:r>
            <a:r>
              <a:rPr lang="it-IT" sz="800" b="0" kern="0" dirty="0">
                <a:solidFill>
                  <a:schemeClr val="tx1"/>
                </a:solidFill>
                <a:latin typeface="Myriad Pro" pitchFamily="34" charset="0"/>
                <a:cs typeface="Calibri" pitchFamily="34" charset="0"/>
              </a:rPr>
              <a:t>(Indirizzo Modbus - Posizione per contatori con uscita impulsi o Indirizzo Modbus - Indicazione del tipo di dispositivo virtuale per la funzione Master/Slave)</a:t>
            </a:r>
            <a:endParaRPr lang="it-IT" sz="900" b="0" kern="0" dirty="0">
              <a:solidFill>
                <a:schemeClr val="tx1"/>
              </a:solidFill>
              <a:latin typeface="Myriad Pro" pitchFamily="34" charset="0"/>
              <a:cs typeface="Calibri" pitchFamily="34" charset="0"/>
            </a:endParaRPr>
          </a:p>
          <a:p>
            <a:pPr marL="228600" lvl="0" indent="-228600" algn="l">
              <a:spcBef>
                <a:spcPts val="200"/>
              </a:spcBef>
              <a:buFontTx/>
              <a:buAutoNum type="arabicPeriod"/>
              <a:defRPr/>
            </a:pPr>
            <a:r>
              <a:rPr lang="it-IT" sz="900" b="0" kern="0" dirty="0">
                <a:solidFill>
                  <a:schemeClr val="tx1"/>
                </a:solidFill>
                <a:latin typeface="Myriad Pro" pitchFamily="34" charset="0"/>
                <a:cs typeface="Calibri" pitchFamily="34" charset="0"/>
              </a:rPr>
              <a:t>Nome del Dispositivo</a:t>
            </a:r>
          </a:p>
          <a:p>
            <a:pPr marL="228600" lvl="0" indent="-228600" algn="l">
              <a:spcBef>
                <a:spcPts val="200"/>
              </a:spcBef>
              <a:buAutoNum type="arabicPeriod"/>
              <a:defRPr/>
            </a:pPr>
            <a:r>
              <a:rPr lang="it-IT" sz="900" b="0" dirty="0">
                <a:solidFill>
                  <a:schemeClr val="tx1"/>
                </a:solidFill>
                <a:latin typeface="Myriad Pro" pitchFamily="34" charset="0"/>
              </a:rPr>
              <a:t>Simbolo delle funzioni associate al dispositivo</a:t>
            </a:r>
            <a:endParaRPr lang="it-IT" sz="900" b="0" i="1" dirty="0">
              <a:solidFill>
                <a:schemeClr val="tx1"/>
              </a:solidFill>
              <a:latin typeface="Myriad Pro" pitchFamily="34" charset="0"/>
            </a:endParaRPr>
          </a:p>
          <a:p>
            <a:pPr marL="0" lvl="1" indent="447675" algn="l">
              <a:spcBef>
                <a:spcPts val="200"/>
              </a:spcBef>
              <a:buNone/>
              <a:defRPr/>
            </a:pPr>
            <a:r>
              <a:rPr lang="it-IT" sz="900" b="0" dirty="0">
                <a:solidFill>
                  <a:schemeClr val="tx1"/>
                </a:solidFill>
                <a:latin typeface="Myriad Pro" pitchFamily="34" charset="0"/>
              </a:rPr>
              <a:t>Misura</a:t>
            </a:r>
          </a:p>
          <a:p>
            <a:pPr marL="0" lvl="1" indent="447675" algn="l">
              <a:spcBef>
                <a:spcPts val="200"/>
              </a:spcBef>
              <a:buNone/>
              <a:defRPr/>
            </a:pPr>
            <a:endParaRPr lang="it-IT" sz="200" b="0" dirty="0">
              <a:solidFill>
                <a:schemeClr val="tx1"/>
              </a:solidFill>
              <a:latin typeface="Myriad Pro" pitchFamily="34" charset="0"/>
            </a:endParaRPr>
          </a:p>
          <a:p>
            <a:pPr marL="0" lvl="1" indent="447675" algn="l">
              <a:spcBef>
                <a:spcPts val="200"/>
              </a:spcBef>
              <a:buNone/>
              <a:defRPr/>
            </a:pPr>
            <a:r>
              <a:rPr lang="it-IT" sz="900" b="0" dirty="0">
                <a:solidFill>
                  <a:schemeClr val="tx1"/>
                </a:solidFill>
                <a:latin typeface="Myriad Pro" pitchFamily="34" charset="0"/>
              </a:rPr>
              <a:t>Stato</a:t>
            </a:r>
          </a:p>
          <a:p>
            <a:pPr marL="0" lvl="1" indent="447675" algn="l">
              <a:spcBef>
                <a:spcPts val="200"/>
              </a:spcBef>
              <a:buNone/>
              <a:defRPr/>
            </a:pPr>
            <a:endParaRPr lang="it-IT" sz="400" b="0" dirty="0">
              <a:solidFill>
                <a:schemeClr val="tx1"/>
              </a:solidFill>
              <a:latin typeface="Myriad Pro" pitchFamily="34" charset="0"/>
            </a:endParaRPr>
          </a:p>
          <a:p>
            <a:pPr marL="0" lvl="1" indent="447675" algn="l">
              <a:spcBef>
                <a:spcPts val="200"/>
              </a:spcBef>
              <a:buNone/>
              <a:defRPr/>
            </a:pPr>
            <a:r>
              <a:rPr lang="it-IT" sz="900" b="0" dirty="0">
                <a:solidFill>
                  <a:schemeClr val="tx1"/>
                </a:solidFill>
                <a:latin typeface="Myriad Pro" pitchFamily="34" charset="0"/>
              </a:rPr>
              <a:t>Comando</a:t>
            </a:r>
          </a:p>
          <a:p>
            <a:pPr marL="0" lvl="1" indent="447675" algn="l">
              <a:spcBef>
                <a:spcPts val="200"/>
              </a:spcBef>
              <a:buNone/>
              <a:defRPr/>
            </a:pPr>
            <a:endParaRPr lang="it-IT" sz="400" b="0" dirty="0">
              <a:solidFill>
                <a:schemeClr val="tx1"/>
              </a:solidFill>
              <a:latin typeface="Myriad Pro" pitchFamily="34" charset="0"/>
            </a:endParaRPr>
          </a:p>
          <a:p>
            <a:pPr marL="0" lvl="1" indent="447675" algn="l">
              <a:spcBef>
                <a:spcPts val="200"/>
              </a:spcBef>
              <a:buNone/>
              <a:defRPr/>
            </a:pPr>
            <a:r>
              <a:rPr lang="it-IT" sz="900" b="0" dirty="0">
                <a:solidFill>
                  <a:schemeClr val="tx1"/>
                </a:solidFill>
                <a:latin typeface="Myriad Pro" pitchFamily="34" charset="0"/>
              </a:rPr>
              <a:t>Funzionalità di collegamento</a:t>
            </a:r>
          </a:p>
          <a:p>
            <a:pPr marL="228600" lvl="0" indent="-228600" algn="l">
              <a:spcBef>
                <a:spcPts val="200"/>
              </a:spcBef>
              <a:buFontTx/>
              <a:buAutoNum type="arabicPeriod"/>
              <a:defRPr/>
            </a:pPr>
            <a:r>
              <a:rPr lang="it-IT" sz="900" b="0" dirty="0">
                <a:solidFill>
                  <a:schemeClr val="tx1"/>
                </a:solidFill>
                <a:latin typeface="Myriad Pro" pitchFamily="34" charset="0"/>
              </a:rPr>
              <a:t>Questo simbolo appare solo se il dispositivo integrali la funzione di stato relativa a un dispositivo di protezione e mostra lo stato dell'interruttore</a:t>
            </a:r>
          </a:p>
          <a:p>
            <a:pPr marL="685800" lvl="1" indent="-228600" algn="l">
              <a:spcBef>
                <a:spcPts val="200"/>
              </a:spcBef>
              <a:buNone/>
              <a:defRPr/>
            </a:pPr>
            <a:r>
              <a:rPr lang="it-IT" sz="900" b="0" dirty="0">
                <a:solidFill>
                  <a:schemeClr val="tx1"/>
                </a:solidFill>
                <a:latin typeface="Myriad Pro" pitchFamily="34" charset="0"/>
              </a:rPr>
              <a:t>Aperto</a:t>
            </a:r>
          </a:p>
          <a:p>
            <a:pPr marL="685800" lvl="1" indent="-228600" algn="l">
              <a:spcBef>
                <a:spcPts val="200"/>
              </a:spcBef>
              <a:buNone/>
              <a:defRPr/>
            </a:pPr>
            <a:r>
              <a:rPr lang="it-IT" sz="900" b="0" dirty="0">
                <a:solidFill>
                  <a:schemeClr val="tx1"/>
                </a:solidFill>
                <a:latin typeface="Myriad Pro" pitchFamily="34" charset="0"/>
              </a:rPr>
              <a:t>Chiuso</a:t>
            </a:r>
          </a:p>
          <a:p>
            <a:pPr marL="685800" lvl="1" indent="-228600" algn="l">
              <a:spcBef>
                <a:spcPts val="200"/>
              </a:spcBef>
              <a:buNone/>
              <a:defRPr/>
            </a:pPr>
            <a:r>
              <a:rPr lang="it-IT" sz="900" b="0" dirty="0">
                <a:solidFill>
                  <a:schemeClr val="tx1"/>
                </a:solidFill>
                <a:latin typeface="Myriad Pro" pitchFamily="34" charset="0"/>
              </a:rPr>
              <a:t>Scattato</a:t>
            </a:r>
          </a:p>
          <a:p>
            <a:pPr marL="228600" lvl="0" indent="-228600" algn="l">
              <a:spcBef>
                <a:spcPts val="200"/>
              </a:spcBef>
              <a:buFontTx/>
              <a:buAutoNum type="arabicPeriod"/>
              <a:defRPr/>
            </a:pPr>
            <a:r>
              <a:rPr lang="it-IT" sz="900" b="0" dirty="0">
                <a:solidFill>
                  <a:schemeClr val="tx1"/>
                </a:solidFill>
                <a:latin typeface="Myriad Pro" pitchFamily="34" charset="0"/>
              </a:rPr>
              <a:t>Stato della comunicazione</a:t>
            </a:r>
          </a:p>
          <a:p>
            <a:pPr marL="0" lvl="1" indent="447675" algn="l">
              <a:spcBef>
                <a:spcPts val="200"/>
              </a:spcBef>
              <a:buNone/>
              <a:defRPr/>
            </a:pPr>
            <a:r>
              <a:rPr lang="it-IT" sz="900" b="0" dirty="0">
                <a:solidFill>
                  <a:schemeClr val="tx1"/>
                </a:solidFill>
                <a:latin typeface="Myriad Pro" pitchFamily="34" charset="0"/>
              </a:rPr>
              <a:t>On</a:t>
            </a:r>
          </a:p>
          <a:p>
            <a:pPr marL="0" lvl="1" indent="447675" algn="l">
              <a:spcBef>
                <a:spcPts val="200"/>
              </a:spcBef>
              <a:buNone/>
              <a:defRPr/>
            </a:pPr>
            <a:r>
              <a:rPr lang="it-IT" sz="900" b="0" dirty="0">
                <a:solidFill>
                  <a:schemeClr val="tx1"/>
                </a:solidFill>
                <a:latin typeface="Myriad Pro" pitchFamily="34" charset="0"/>
              </a:rPr>
              <a:t>Off</a:t>
            </a:r>
          </a:p>
          <a:p>
            <a:pPr marL="0" lvl="1" indent="447675" algn="l">
              <a:spcBef>
                <a:spcPts val="200"/>
              </a:spcBef>
              <a:buNone/>
              <a:defRPr/>
            </a:pPr>
            <a:r>
              <a:rPr lang="it-IT" sz="900" b="0" dirty="0">
                <a:solidFill>
                  <a:schemeClr val="tx1"/>
                </a:solidFill>
                <a:latin typeface="Myriad Pro" pitchFamily="34" charset="0"/>
              </a:rPr>
              <a:t>Errore di comunicazione </a:t>
            </a:r>
          </a:p>
        </p:txBody>
      </p:sp>
      <p:grpSp>
        <p:nvGrpSpPr>
          <p:cNvPr id="2" name="Gruppo 1">
            <a:extLst>
              <a:ext uri="{FF2B5EF4-FFF2-40B4-BE49-F238E27FC236}">
                <a16:creationId xmlns:a16="http://schemas.microsoft.com/office/drawing/2014/main" id="{0521B878-451E-4AEC-AC87-8E066EB28B35}"/>
              </a:ext>
            </a:extLst>
          </p:cNvPr>
          <p:cNvGrpSpPr/>
          <p:nvPr/>
        </p:nvGrpSpPr>
        <p:grpSpPr>
          <a:xfrm>
            <a:off x="2842950" y="4708768"/>
            <a:ext cx="170250" cy="1145763"/>
            <a:chOff x="2842950" y="4572288"/>
            <a:chExt cx="170250" cy="1145763"/>
          </a:xfrm>
        </p:grpSpPr>
        <p:pic>
          <p:nvPicPr>
            <p:cNvPr id="26" name="Picture 2" descr="C:\Users\enrico diani\Desktop\Segni grafici\Icons-measure-new-set\background-red\FAULT.png">
              <a:extLst>
                <a:ext uri="{FF2B5EF4-FFF2-40B4-BE49-F238E27FC236}">
                  <a16:creationId xmlns:a16="http://schemas.microsoft.com/office/drawing/2014/main" id="{B45E6AB9-DA96-457A-843C-4B958C6D70DF}"/>
                </a:ext>
              </a:extLst>
            </p:cNvPr>
            <p:cNvPicPr>
              <a:picLocks noChangeAspect="1" noChangeArrowheads="1"/>
            </p:cNvPicPr>
            <p:nvPr/>
          </p:nvPicPr>
          <p:blipFill>
            <a:blip r:embed="rId2" cstate="print"/>
            <a:srcRect/>
            <a:stretch>
              <a:fillRect/>
            </a:stretch>
          </p:blipFill>
          <p:spPr bwMode="auto">
            <a:xfrm>
              <a:off x="2844000" y="4909527"/>
              <a:ext cx="169200" cy="169200"/>
            </a:xfrm>
            <a:prstGeom prst="rect">
              <a:avLst/>
            </a:prstGeom>
            <a:noFill/>
          </p:spPr>
        </p:pic>
        <p:pic>
          <p:nvPicPr>
            <p:cNvPr id="27" name="Picture 3" descr="C:\Users\enrico diani\Desktop\Segni grafici\Icons-measure-new-set\background-red\OFF.png">
              <a:extLst>
                <a:ext uri="{FF2B5EF4-FFF2-40B4-BE49-F238E27FC236}">
                  <a16:creationId xmlns:a16="http://schemas.microsoft.com/office/drawing/2014/main" id="{F9BA3E89-D23E-4F03-8A64-EB35C260B527}"/>
                </a:ext>
              </a:extLst>
            </p:cNvPr>
            <p:cNvPicPr>
              <a:picLocks noChangeAspect="1" noChangeArrowheads="1"/>
            </p:cNvPicPr>
            <p:nvPr/>
          </p:nvPicPr>
          <p:blipFill>
            <a:blip r:embed="rId3" cstate="print"/>
            <a:srcRect/>
            <a:stretch>
              <a:fillRect/>
            </a:stretch>
          </p:blipFill>
          <p:spPr bwMode="auto">
            <a:xfrm>
              <a:off x="2844000" y="4739051"/>
              <a:ext cx="169200" cy="169200"/>
            </a:xfrm>
            <a:prstGeom prst="rect">
              <a:avLst/>
            </a:prstGeom>
            <a:noFill/>
          </p:spPr>
        </p:pic>
        <p:pic>
          <p:nvPicPr>
            <p:cNvPr id="28" name="Picture 4" descr="C:\Users\enrico diani\Desktop\Segni grafici\Icons-measure-new-set\background-red\ON.png">
              <a:extLst>
                <a:ext uri="{FF2B5EF4-FFF2-40B4-BE49-F238E27FC236}">
                  <a16:creationId xmlns:a16="http://schemas.microsoft.com/office/drawing/2014/main" id="{34201A33-711A-45A0-86B5-F2D703D614FC}"/>
                </a:ext>
              </a:extLst>
            </p:cNvPr>
            <p:cNvPicPr>
              <a:picLocks noChangeAspect="1" noChangeArrowheads="1"/>
            </p:cNvPicPr>
            <p:nvPr/>
          </p:nvPicPr>
          <p:blipFill>
            <a:blip r:embed="rId4" cstate="print"/>
            <a:srcRect/>
            <a:stretch>
              <a:fillRect/>
            </a:stretch>
          </p:blipFill>
          <p:spPr bwMode="auto">
            <a:xfrm>
              <a:off x="2842950" y="4572288"/>
              <a:ext cx="169200" cy="169200"/>
            </a:xfrm>
            <a:prstGeom prst="rect">
              <a:avLst/>
            </a:prstGeom>
            <a:noFill/>
          </p:spPr>
        </p:pic>
        <p:pic>
          <p:nvPicPr>
            <p:cNvPr id="29" name="Picture 4">
              <a:extLst>
                <a:ext uri="{FF2B5EF4-FFF2-40B4-BE49-F238E27FC236}">
                  <a16:creationId xmlns:a16="http://schemas.microsoft.com/office/drawing/2014/main" id="{52806F1F-34FC-407F-9019-E6DE0CA536C4}"/>
                </a:ext>
              </a:extLst>
            </p:cNvPr>
            <p:cNvPicPr>
              <a:picLocks noChangeAspect="1" noChangeArrowheads="1"/>
            </p:cNvPicPr>
            <p:nvPr/>
          </p:nvPicPr>
          <p:blipFill>
            <a:blip r:embed="rId5" cstate="print"/>
            <a:srcRect/>
            <a:stretch>
              <a:fillRect/>
            </a:stretch>
          </p:blipFill>
          <p:spPr bwMode="auto">
            <a:xfrm>
              <a:off x="2844000" y="5226038"/>
              <a:ext cx="161280" cy="144000"/>
            </a:xfrm>
            <a:prstGeom prst="roundRect">
              <a:avLst/>
            </a:prstGeom>
            <a:noFill/>
            <a:ln w="9525">
              <a:noFill/>
              <a:miter lim="800000"/>
              <a:headEnd/>
              <a:tailEnd/>
            </a:ln>
          </p:spPr>
        </p:pic>
        <p:pic>
          <p:nvPicPr>
            <p:cNvPr id="30" name="Picture 6">
              <a:extLst>
                <a:ext uri="{FF2B5EF4-FFF2-40B4-BE49-F238E27FC236}">
                  <a16:creationId xmlns:a16="http://schemas.microsoft.com/office/drawing/2014/main" id="{EE711E1E-B4FE-4EEF-B7C6-061D404044EB}"/>
                </a:ext>
              </a:extLst>
            </p:cNvPr>
            <p:cNvPicPr>
              <a:picLocks noChangeAspect="1" noChangeArrowheads="1"/>
            </p:cNvPicPr>
            <p:nvPr/>
          </p:nvPicPr>
          <p:blipFill>
            <a:blip r:embed="rId6" cstate="print"/>
            <a:srcRect/>
            <a:stretch>
              <a:fillRect/>
            </a:stretch>
          </p:blipFill>
          <p:spPr bwMode="auto">
            <a:xfrm>
              <a:off x="2844000" y="5398781"/>
              <a:ext cx="155077" cy="144000"/>
            </a:xfrm>
            <a:prstGeom prst="roundRect">
              <a:avLst/>
            </a:prstGeom>
            <a:noFill/>
            <a:ln w="9525">
              <a:noFill/>
              <a:miter lim="800000"/>
              <a:headEnd/>
              <a:tailEnd/>
            </a:ln>
          </p:spPr>
        </p:pic>
        <p:pic>
          <p:nvPicPr>
            <p:cNvPr id="31" name="Picture 3">
              <a:extLst>
                <a:ext uri="{FF2B5EF4-FFF2-40B4-BE49-F238E27FC236}">
                  <a16:creationId xmlns:a16="http://schemas.microsoft.com/office/drawing/2014/main" id="{FC43F50D-128F-4B97-8440-DF5CBB9626A8}"/>
                </a:ext>
              </a:extLst>
            </p:cNvPr>
            <p:cNvPicPr>
              <a:picLocks noChangeAspect="1" noChangeArrowheads="1"/>
            </p:cNvPicPr>
            <p:nvPr/>
          </p:nvPicPr>
          <p:blipFill>
            <a:blip r:embed="rId7" cstate="print"/>
            <a:srcRect/>
            <a:stretch>
              <a:fillRect/>
            </a:stretch>
          </p:blipFill>
          <p:spPr bwMode="auto">
            <a:xfrm>
              <a:off x="2844001" y="5574051"/>
              <a:ext cx="165333" cy="144000"/>
            </a:xfrm>
            <a:prstGeom prst="roundRect">
              <a:avLst/>
            </a:prstGeom>
            <a:noFill/>
            <a:ln w="9525">
              <a:noFill/>
              <a:miter lim="800000"/>
              <a:headEnd/>
              <a:tailEnd/>
            </a:ln>
          </p:spPr>
        </p:pic>
      </p:grpSp>
      <p:pic>
        <p:nvPicPr>
          <p:cNvPr id="32" name="Picture 5">
            <a:extLst>
              <a:ext uri="{FF2B5EF4-FFF2-40B4-BE49-F238E27FC236}">
                <a16:creationId xmlns:a16="http://schemas.microsoft.com/office/drawing/2014/main" id="{AE53DFA7-A783-4C58-A4FB-D935680EA9A3}"/>
              </a:ext>
            </a:extLst>
          </p:cNvPr>
          <p:cNvPicPr>
            <a:picLocks noChangeAspect="1" noChangeArrowheads="1"/>
          </p:cNvPicPr>
          <p:nvPr/>
        </p:nvPicPr>
        <p:blipFill>
          <a:blip r:embed="rId8" cstate="print"/>
          <a:srcRect/>
          <a:stretch>
            <a:fillRect/>
          </a:stretch>
        </p:blipFill>
        <p:spPr bwMode="auto">
          <a:xfrm>
            <a:off x="2844000" y="3847590"/>
            <a:ext cx="168188" cy="234000"/>
          </a:xfrm>
          <a:prstGeom prst="roundRect">
            <a:avLst/>
          </a:prstGeom>
          <a:noFill/>
          <a:ln w="9525">
            <a:noFill/>
            <a:miter lim="800000"/>
            <a:headEnd/>
            <a:tailEnd/>
          </a:ln>
        </p:spPr>
      </p:pic>
      <p:pic>
        <p:nvPicPr>
          <p:cNvPr id="33" name="Picture 6">
            <a:extLst>
              <a:ext uri="{FF2B5EF4-FFF2-40B4-BE49-F238E27FC236}">
                <a16:creationId xmlns:a16="http://schemas.microsoft.com/office/drawing/2014/main" id="{82F5E417-E238-4F7E-A17F-F82978B0F382}"/>
              </a:ext>
            </a:extLst>
          </p:cNvPr>
          <p:cNvPicPr>
            <a:picLocks noChangeAspect="1" noChangeArrowheads="1"/>
          </p:cNvPicPr>
          <p:nvPr/>
        </p:nvPicPr>
        <p:blipFill>
          <a:blip r:embed="rId9" cstate="print"/>
          <a:srcRect/>
          <a:stretch>
            <a:fillRect/>
          </a:stretch>
        </p:blipFill>
        <p:spPr bwMode="auto">
          <a:xfrm>
            <a:off x="2844000" y="3620790"/>
            <a:ext cx="170357" cy="190800"/>
          </a:xfrm>
          <a:prstGeom prst="roundRect">
            <a:avLst/>
          </a:prstGeom>
          <a:noFill/>
          <a:ln w="9525">
            <a:noFill/>
            <a:miter lim="800000"/>
            <a:headEnd/>
            <a:tailEnd/>
          </a:ln>
        </p:spPr>
      </p:pic>
      <p:pic>
        <p:nvPicPr>
          <p:cNvPr id="34" name="Picture 7">
            <a:extLst>
              <a:ext uri="{FF2B5EF4-FFF2-40B4-BE49-F238E27FC236}">
                <a16:creationId xmlns:a16="http://schemas.microsoft.com/office/drawing/2014/main" id="{88937427-2395-4BF0-99BB-AD45AC280CD5}"/>
              </a:ext>
            </a:extLst>
          </p:cNvPr>
          <p:cNvPicPr>
            <a:picLocks noChangeAspect="1" noChangeArrowheads="1"/>
          </p:cNvPicPr>
          <p:nvPr/>
        </p:nvPicPr>
        <p:blipFill>
          <a:blip r:embed="rId10" cstate="print"/>
          <a:srcRect/>
          <a:stretch>
            <a:fillRect/>
          </a:stretch>
        </p:blipFill>
        <p:spPr bwMode="auto">
          <a:xfrm>
            <a:off x="2844000" y="3411990"/>
            <a:ext cx="169200" cy="169200"/>
          </a:xfrm>
          <a:prstGeom prst="roundRect">
            <a:avLst/>
          </a:prstGeom>
          <a:noFill/>
          <a:ln w="9525">
            <a:noFill/>
            <a:miter lim="800000"/>
            <a:headEnd/>
            <a:tailEnd/>
          </a:ln>
        </p:spPr>
      </p:pic>
      <p:pic>
        <p:nvPicPr>
          <p:cNvPr id="35" name="Immagine 34">
            <a:extLst>
              <a:ext uri="{FF2B5EF4-FFF2-40B4-BE49-F238E27FC236}">
                <a16:creationId xmlns:a16="http://schemas.microsoft.com/office/drawing/2014/main" id="{C65193C8-3105-4433-B93E-5122C424D914}"/>
              </a:ext>
            </a:extLst>
          </p:cNvPr>
          <p:cNvPicPr>
            <a:picLocks noChangeAspect="1"/>
          </p:cNvPicPr>
          <p:nvPr/>
        </p:nvPicPr>
        <p:blipFill>
          <a:blip r:embed="rId11"/>
          <a:stretch>
            <a:fillRect/>
          </a:stretch>
        </p:blipFill>
        <p:spPr>
          <a:xfrm>
            <a:off x="2844000" y="4111987"/>
            <a:ext cx="169200" cy="169200"/>
          </a:xfrm>
          <a:prstGeom prst="roundRect">
            <a:avLst/>
          </a:prstGeom>
          <a:noFill/>
          <a:ln w="9525">
            <a:noFill/>
            <a:miter lim="800000"/>
            <a:headEnd/>
            <a:tailEnd/>
          </a:ln>
        </p:spPr>
      </p:pic>
      <p:pic>
        <p:nvPicPr>
          <p:cNvPr id="36" name="Immagine 35">
            <a:extLst>
              <a:ext uri="{FF2B5EF4-FFF2-40B4-BE49-F238E27FC236}">
                <a16:creationId xmlns:a16="http://schemas.microsoft.com/office/drawing/2014/main" id="{773F9B36-EB77-45FE-88C4-F1CFCC3B177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988000" y="1764000"/>
            <a:ext cx="2175002" cy="522000"/>
          </a:xfrm>
          <a:prstGeom prst="rect">
            <a:avLst/>
          </a:prstGeom>
        </p:spPr>
      </p:pic>
      <p:sp>
        <p:nvSpPr>
          <p:cNvPr id="37" name="CasellaDiTesto 20">
            <a:extLst>
              <a:ext uri="{FF2B5EF4-FFF2-40B4-BE49-F238E27FC236}">
                <a16:creationId xmlns:a16="http://schemas.microsoft.com/office/drawing/2014/main" id="{FE06305D-177E-4DEF-8DC8-AEFF83B79AF7}"/>
              </a:ext>
            </a:extLst>
          </p:cNvPr>
          <p:cNvSpPr txBox="1">
            <a:spLocks noChangeArrowheads="1"/>
          </p:cNvSpPr>
          <p:nvPr/>
        </p:nvSpPr>
        <p:spPr bwMode="auto">
          <a:xfrm>
            <a:off x="2575780" y="1768111"/>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2</a:t>
            </a:r>
          </a:p>
        </p:txBody>
      </p:sp>
      <p:sp>
        <p:nvSpPr>
          <p:cNvPr id="38" name="CasellaDiTesto 20">
            <a:extLst>
              <a:ext uri="{FF2B5EF4-FFF2-40B4-BE49-F238E27FC236}">
                <a16:creationId xmlns:a16="http://schemas.microsoft.com/office/drawing/2014/main" id="{A7834317-1DBE-49B3-8797-90E4D8E48405}"/>
              </a:ext>
            </a:extLst>
          </p:cNvPr>
          <p:cNvSpPr txBox="1">
            <a:spLocks noChangeArrowheads="1"/>
          </p:cNvSpPr>
          <p:nvPr/>
        </p:nvSpPr>
        <p:spPr bwMode="auto">
          <a:xfrm>
            <a:off x="2575780" y="2028461"/>
            <a:ext cx="141061"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1</a:t>
            </a:r>
          </a:p>
        </p:txBody>
      </p:sp>
      <p:cxnSp>
        <p:nvCxnSpPr>
          <p:cNvPr id="39" name="Connettore 1 38">
            <a:extLst>
              <a:ext uri="{FF2B5EF4-FFF2-40B4-BE49-F238E27FC236}">
                <a16:creationId xmlns:a16="http://schemas.microsoft.com/office/drawing/2014/main" id="{D713754D-3334-4871-8297-57CA8CE3788D}"/>
              </a:ext>
            </a:extLst>
          </p:cNvPr>
          <p:cNvCxnSpPr/>
          <p:nvPr/>
        </p:nvCxnSpPr>
        <p:spPr>
          <a:xfrm>
            <a:off x="2762561" y="21509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40" name="Connettore 1 39">
            <a:extLst>
              <a:ext uri="{FF2B5EF4-FFF2-40B4-BE49-F238E27FC236}">
                <a16:creationId xmlns:a16="http://schemas.microsoft.com/office/drawing/2014/main" id="{5C57CF1C-3C27-4241-83A0-45EE08247C92}"/>
              </a:ext>
            </a:extLst>
          </p:cNvPr>
          <p:cNvCxnSpPr/>
          <p:nvPr/>
        </p:nvCxnSpPr>
        <p:spPr>
          <a:xfrm rot="5400000">
            <a:off x="4495787" y="23668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41" name="Connettore 1 40">
            <a:extLst>
              <a:ext uri="{FF2B5EF4-FFF2-40B4-BE49-F238E27FC236}">
                <a16:creationId xmlns:a16="http://schemas.microsoft.com/office/drawing/2014/main" id="{C8EDC251-C4AC-41FB-B023-15B3B745AA27}"/>
              </a:ext>
            </a:extLst>
          </p:cNvPr>
          <p:cNvCxnSpPr/>
          <p:nvPr/>
        </p:nvCxnSpPr>
        <p:spPr>
          <a:xfrm rot="5400000">
            <a:off x="4194797" y="23668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42" name="CasellaDiTesto 17">
            <a:extLst>
              <a:ext uri="{FF2B5EF4-FFF2-40B4-BE49-F238E27FC236}">
                <a16:creationId xmlns:a16="http://schemas.microsoft.com/office/drawing/2014/main" id="{FF4CA320-B4D0-4BB1-981C-8E069D0056FB}"/>
              </a:ext>
            </a:extLst>
          </p:cNvPr>
          <p:cNvSpPr txBox="1">
            <a:spLocks noChangeArrowheads="1"/>
          </p:cNvSpPr>
          <p:nvPr/>
        </p:nvSpPr>
        <p:spPr bwMode="auto">
          <a:xfrm>
            <a:off x="4530712" y="2458901"/>
            <a:ext cx="130175"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4</a:t>
            </a:r>
          </a:p>
        </p:txBody>
      </p:sp>
      <p:sp>
        <p:nvSpPr>
          <p:cNvPr id="43" name="CasellaDiTesto 17">
            <a:extLst>
              <a:ext uri="{FF2B5EF4-FFF2-40B4-BE49-F238E27FC236}">
                <a16:creationId xmlns:a16="http://schemas.microsoft.com/office/drawing/2014/main" id="{0240C173-F93A-4524-B5F1-3431C73ADC16}"/>
              </a:ext>
            </a:extLst>
          </p:cNvPr>
          <p:cNvSpPr txBox="1">
            <a:spLocks noChangeArrowheads="1"/>
          </p:cNvSpPr>
          <p:nvPr/>
        </p:nvSpPr>
        <p:spPr bwMode="auto">
          <a:xfrm>
            <a:off x="4229722" y="2458901"/>
            <a:ext cx="130175"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5</a:t>
            </a:r>
          </a:p>
        </p:txBody>
      </p:sp>
      <p:cxnSp>
        <p:nvCxnSpPr>
          <p:cNvPr id="66" name="Connettore 1 43">
            <a:extLst>
              <a:ext uri="{FF2B5EF4-FFF2-40B4-BE49-F238E27FC236}">
                <a16:creationId xmlns:a16="http://schemas.microsoft.com/office/drawing/2014/main" id="{77302304-7495-4159-81A2-972344074225}"/>
              </a:ext>
            </a:extLst>
          </p:cNvPr>
          <p:cNvCxnSpPr/>
          <p:nvPr/>
        </p:nvCxnSpPr>
        <p:spPr>
          <a:xfrm>
            <a:off x="2762561" y="1884226"/>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67" name="CasellaDiTesto 17">
            <a:extLst>
              <a:ext uri="{FF2B5EF4-FFF2-40B4-BE49-F238E27FC236}">
                <a16:creationId xmlns:a16="http://schemas.microsoft.com/office/drawing/2014/main" id="{9C8FAF05-29DC-480B-B2D4-0BCEA98CED03}"/>
              </a:ext>
            </a:extLst>
          </p:cNvPr>
          <p:cNvSpPr txBox="1">
            <a:spLocks noChangeArrowheads="1"/>
          </p:cNvSpPr>
          <p:nvPr/>
        </p:nvSpPr>
        <p:spPr bwMode="auto">
          <a:xfrm>
            <a:off x="4385471" y="1403054"/>
            <a:ext cx="130175" cy="230832"/>
          </a:xfrm>
          <a:prstGeom prst="rect">
            <a:avLst/>
          </a:prstGeom>
          <a:noFill/>
          <a:ln w="9525">
            <a:noFill/>
            <a:miter lim="800000"/>
            <a:headEnd/>
            <a:tailEnd/>
          </a:ln>
        </p:spPr>
        <p:txBody>
          <a:bodyPr wrap="square">
            <a:spAutoFit/>
          </a:bodyPr>
          <a:lstStyle/>
          <a:p>
            <a:r>
              <a:rPr lang="it-IT" sz="900" b="0" kern="0" dirty="0">
                <a:solidFill>
                  <a:schemeClr val="tx1"/>
                </a:solidFill>
                <a:latin typeface="Myriad Pro"/>
                <a:cs typeface="Calibri" pitchFamily="34" charset="0"/>
              </a:rPr>
              <a:t>3</a:t>
            </a:r>
          </a:p>
        </p:txBody>
      </p:sp>
      <p:cxnSp>
        <p:nvCxnSpPr>
          <p:cNvPr id="68" name="Connettore 1 45">
            <a:extLst>
              <a:ext uri="{FF2B5EF4-FFF2-40B4-BE49-F238E27FC236}">
                <a16:creationId xmlns:a16="http://schemas.microsoft.com/office/drawing/2014/main" id="{D3C26849-59D3-4A76-8D28-BED5A17BB4F5}"/>
              </a:ext>
            </a:extLst>
          </p:cNvPr>
          <p:cNvCxnSpPr/>
          <p:nvPr/>
        </p:nvCxnSpPr>
        <p:spPr>
          <a:xfrm rot="5400000">
            <a:off x="4350546" y="1742779"/>
            <a:ext cx="266700"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contenuto 5">
            <a:extLst>
              <a:ext uri="{FF2B5EF4-FFF2-40B4-BE49-F238E27FC236}">
                <a16:creationId xmlns:a16="http://schemas.microsoft.com/office/drawing/2014/main" id="{F6D7787A-76F8-409E-B4A1-59C18A892F1A}"/>
              </a:ext>
            </a:extLst>
          </p:cNvPr>
          <p:cNvSpPr txBox="1">
            <a:spLocks/>
          </p:cNvSpPr>
          <p:nvPr/>
        </p:nvSpPr>
        <p:spPr bwMode="auto">
          <a:xfrm>
            <a:off x="2520000" y="1047168"/>
            <a:ext cx="4032000" cy="8005623"/>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p>
            <a:pPr marL="457200" indent="-457200" algn="l">
              <a:spcBef>
                <a:spcPts val="200"/>
              </a:spcBef>
            </a:pPr>
            <a:r>
              <a:rPr lang="it-IT" sz="900" dirty="0">
                <a:solidFill>
                  <a:srgbClr val="146BBA"/>
                </a:solidFill>
                <a:latin typeface="Myriad Pro" pitchFamily="34" charset="0"/>
              </a:rPr>
              <a:t>8.2.3</a:t>
            </a:r>
            <a:r>
              <a:rPr lang="it-IT" sz="900" dirty="0">
                <a:solidFill>
                  <a:schemeClr val="tx1"/>
                </a:solidFill>
                <a:latin typeface="Myriad Pro" pitchFamily="34" charset="0"/>
              </a:rPr>
              <a:t> Funzionalità di collegamento</a:t>
            </a:r>
            <a:endParaRPr lang="it-IT" sz="900" dirty="0">
              <a:solidFill>
                <a:srgbClr val="D20000"/>
              </a:solidFill>
              <a:latin typeface="Myriad Pro" pitchFamily="34" charset="0"/>
            </a:endParaRPr>
          </a:p>
          <a:p>
            <a:pPr algn="l">
              <a:spcBef>
                <a:spcPts val="200"/>
              </a:spcBef>
              <a:tabLst>
                <a:tab pos="1257300" algn="l"/>
              </a:tabLst>
            </a:pPr>
            <a:r>
              <a:rPr lang="it-IT" sz="900" b="0" kern="0" dirty="0">
                <a:solidFill>
                  <a:schemeClr val="tx1"/>
                </a:solidFill>
                <a:latin typeface="Myriad Pro"/>
                <a:cs typeface="Calibri" pitchFamily="34" charset="0"/>
              </a:rPr>
              <a:t>Questa funzione consente di creare un collegamento logico tra due moduli NEMO SX in modo da creare delle automazioni tra un modulo che genera un evento ed un modulo che esegue un'azione come risultato dell'evento; queste automazioni, una volta programmate, possono funzionare indipendentemente senza che il sistema sia collegato ad un sistema di gestione.</a:t>
            </a:r>
          </a:p>
          <a:p>
            <a:pPr algn="l">
              <a:spcBef>
                <a:spcPts val="200"/>
              </a:spcBef>
              <a:tabLst>
                <a:tab pos="1257300" algn="l"/>
              </a:tabLst>
            </a:pPr>
            <a:r>
              <a:rPr lang="it-IT" sz="900" b="0" kern="0" dirty="0">
                <a:solidFill>
                  <a:schemeClr val="tx1"/>
                </a:solidFill>
                <a:latin typeface="Myriad Pro"/>
                <a:cs typeface="Calibri" pitchFamily="34" charset="0"/>
              </a:rPr>
              <a:t>La programmazione viene eseguita utilizzando il software di configurazione NEMO SX. Il Web server permette la visualizzazione dei collegamenti creati tra i moduli NEMO SX.  </a:t>
            </a: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endParaRPr lang="it-IT" sz="900" b="0" dirty="0">
              <a:solidFill>
                <a:schemeClr val="tx1"/>
              </a:solidFill>
              <a:latin typeface="Myriad Pro" pitchFamily="34" charset="0"/>
            </a:endParaRPr>
          </a:p>
          <a:p>
            <a:pPr algn="l">
              <a:spcBef>
                <a:spcPts val="200"/>
              </a:spcBef>
              <a:tabLst>
                <a:tab pos="1257300" algn="l"/>
              </a:tabLst>
            </a:pPr>
            <a:r>
              <a:rPr lang="it-IT" sz="900" b="0" dirty="0">
                <a:solidFill>
                  <a:schemeClr val="tx1"/>
                </a:solidFill>
                <a:latin typeface="Myriad Pro" pitchFamily="34" charset="0"/>
              </a:rPr>
              <a:t>Nella home page del Web Server</a:t>
            </a:r>
          </a:p>
          <a:p>
            <a:pPr algn="l">
              <a:spcBef>
                <a:spcPts val="200"/>
              </a:spcBef>
              <a:tabLst>
                <a:tab pos="1257300" algn="l"/>
              </a:tabLst>
            </a:pPr>
            <a:r>
              <a:rPr lang="it-IT" sz="900" b="0" dirty="0">
                <a:solidFill>
                  <a:schemeClr val="tx1"/>
                </a:solidFill>
                <a:latin typeface="Myriad Pro" pitchFamily="34" charset="0"/>
              </a:rPr>
              <a:t>1. Cliccare su ˝Configurazione del sistema”</a:t>
            </a:r>
            <a:endParaRPr lang="it-IT" sz="900" b="0" kern="0" dirty="0">
              <a:solidFill>
                <a:schemeClr val="tx1"/>
              </a:solidFill>
              <a:latin typeface="Myriad Pro" pitchFamily="34" charset="0"/>
              <a:cs typeface="Calibri" pitchFamily="34" charset="0"/>
            </a:endParaRPr>
          </a:p>
          <a:p>
            <a:pPr indent="-342900" algn="l">
              <a:spcBef>
                <a:spcPts val="200"/>
              </a:spcBef>
              <a:tabLst>
                <a:tab pos="1257300" algn="l"/>
              </a:tabLst>
            </a:pPr>
            <a:r>
              <a:rPr lang="it-IT" sz="900" b="0" dirty="0">
                <a:solidFill>
                  <a:schemeClr val="tx1"/>
                </a:solidFill>
                <a:latin typeface="Myriad Pro" pitchFamily="34" charset="0"/>
              </a:rPr>
              <a:t>Viene visualizzata la pagina di configurazione</a:t>
            </a: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lvl="0" algn="l">
              <a:spcBef>
                <a:spcPts val="200"/>
              </a:spcBef>
              <a:defRPr/>
            </a:pPr>
            <a:endParaRPr lang="it-IT" sz="900" b="0" kern="0" dirty="0">
              <a:solidFill>
                <a:schemeClr val="tx1"/>
              </a:solidFill>
              <a:latin typeface="Myriad Pro" pitchFamily="34" charset="0"/>
              <a:cs typeface="Calibri" pitchFamily="34" charset="0"/>
            </a:endParaRPr>
          </a:p>
          <a:p>
            <a:pPr marL="88900" lvl="0" indent="-88900" algn="l">
              <a:spcBef>
                <a:spcPts val="200"/>
              </a:spcBef>
              <a:defRPr/>
            </a:pPr>
            <a:r>
              <a:rPr lang="it-IT" sz="900" kern="0" dirty="0">
                <a:solidFill>
                  <a:schemeClr val="tx1"/>
                </a:solidFill>
                <a:latin typeface="Myriad Pro" pitchFamily="34" charset="0"/>
                <a:cs typeface="Calibri" pitchFamily="34" charset="0"/>
              </a:rPr>
              <a:t>2.</a:t>
            </a:r>
            <a:r>
              <a:rPr lang="it-IT" sz="900" b="0" kern="0" dirty="0">
                <a:solidFill>
                  <a:schemeClr val="tx1"/>
                </a:solidFill>
                <a:latin typeface="Myriad Pro" pitchFamily="34" charset="0"/>
                <a:cs typeface="Calibri" pitchFamily="34" charset="0"/>
              </a:rPr>
              <a:t> Cliccare su </a:t>
            </a:r>
            <a:r>
              <a:rPr lang="it-IT" sz="900" b="0" kern="0" dirty="0">
                <a:solidFill>
                  <a:schemeClr val="tx1"/>
                </a:solidFill>
                <a:latin typeface="Myriad Pro"/>
                <a:cs typeface="Calibri" pitchFamily="34" charset="0"/>
              </a:rPr>
              <a:t>“Funzionalità di collegamento</a:t>
            </a:r>
            <a:r>
              <a:rPr lang="it-IT" sz="900" b="0" kern="0" dirty="0">
                <a:solidFill>
                  <a:schemeClr val="tx1"/>
                </a:solidFill>
                <a:latin typeface="Myriad Pro" pitchFamily="34" charset="0"/>
                <a:cs typeface="Calibri" pitchFamily="34" charset="0"/>
              </a:rPr>
              <a:t>”</a:t>
            </a:r>
          </a:p>
          <a:p>
            <a:pPr indent="-342900" algn="l">
              <a:spcBef>
                <a:spcPts val="200"/>
              </a:spcBef>
            </a:pPr>
            <a:r>
              <a:rPr lang="it-IT" sz="900" b="0" dirty="0">
                <a:solidFill>
                  <a:schemeClr val="tx1"/>
                </a:solidFill>
                <a:latin typeface="Myriad Pro" pitchFamily="34" charset="0"/>
              </a:rPr>
              <a:t>Viene visualizzata la pagina che elenca i legami creati</a:t>
            </a:r>
            <a:endParaRPr lang="it-IT" sz="900" b="0" kern="0" dirty="0">
              <a:solidFill>
                <a:schemeClr val="tx1"/>
              </a:solidFill>
              <a:latin typeface="Myriad Pro"/>
              <a:cs typeface="Calibri" pitchFamily="34" charset="0"/>
            </a:endParaRPr>
          </a:p>
          <a:p>
            <a:pPr marL="88900" lvl="0" indent="-88900" algn="l">
              <a:spcBef>
                <a:spcPts val="200"/>
              </a:spcBef>
              <a:defRPr/>
            </a:pPr>
            <a:endParaRPr lang="it-IT" sz="900" b="0" kern="0" dirty="0">
              <a:solidFill>
                <a:schemeClr val="tx1"/>
              </a:solidFill>
              <a:latin typeface="Myriad Pro" pitchFamily="34" charset="0"/>
              <a:cs typeface="Calibri" pitchFamily="34" charset="0"/>
            </a:endParaRPr>
          </a:p>
        </p:txBody>
      </p:sp>
      <p:pic>
        <p:nvPicPr>
          <p:cNvPr id="46" name="Immagine 45">
            <a:extLst>
              <a:ext uri="{FF2B5EF4-FFF2-40B4-BE49-F238E27FC236}">
                <a16:creationId xmlns:a16="http://schemas.microsoft.com/office/drawing/2014/main" id="{A5C4E791-4793-41B8-99D5-BDE45E4ED2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8000" y="5184000"/>
            <a:ext cx="2753437" cy="1980000"/>
          </a:xfrm>
          <a:prstGeom prst="rect">
            <a:avLst/>
          </a:prstGeom>
        </p:spPr>
      </p:pic>
      <p:grpSp>
        <p:nvGrpSpPr>
          <p:cNvPr id="47" name="Gruppo 46">
            <a:extLst>
              <a:ext uri="{FF2B5EF4-FFF2-40B4-BE49-F238E27FC236}">
                <a16:creationId xmlns:a16="http://schemas.microsoft.com/office/drawing/2014/main" id="{F4F23DC3-241E-4CBF-8C7F-3BD436481E6C}"/>
              </a:ext>
            </a:extLst>
          </p:cNvPr>
          <p:cNvGrpSpPr/>
          <p:nvPr/>
        </p:nvGrpSpPr>
        <p:grpSpPr>
          <a:xfrm>
            <a:off x="4068000" y="6156000"/>
            <a:ext cx="293824" cy="360000"/>
            <a:chOff x="1483200" y="4590000"/>
            <a:chExt cx="293824" cy="360000"/>
          </a:xfrm>
        </p:grpSpPr>
        <p:pic>
          <p:nvPicPr>
            <p:cNvPr id="48" name="Picture 3" descr="C:\Users\Enrico Diani\Desktop\Mano IME.png">
              <a:extLst>
                <a:ext uri="{FF2B5EF4-FFF2-40B4-BE49-F238E27FC236}">
                  <a16:creationId xmlns:a16="http://schemas.microsoft.com/office/drawing/2014/main" id="{422C20F3-988B-4398-A94F-9244C6A8B848}"/>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49" name="CasellaDiTesto 48">
              <a:extLst>
                <a:ext uri="{FF2B5EF4-FFF2-40B4-BE49-F238E27FC236}">
                  <a16:creationId xmlns:a16="http://schemas.microsoft.com/office/drawing/2014/main" id="{4ED7AA4A-0E8F-4B2B-AE3F-0194DADB6575}"/>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pic>
        <p:nvPicPr>
          <p:cNvPr id="13" name="Picture 2">
            <a:extLst>
              <a:ext uri="{FF2B5EF4-FFF2-40B4-BE49-F238E27FC236}">
                <a16:creationId xmlns:a16="http://schemas.microsoft.com/office/drawing/2014/main" id="{6EC54FDF-7B5D-4002-B1F4-EDFC8ABEF028}"/>
              </a:ext>
            </a:extLst>
          </p:cNvPr>
          <p:cNvPicPr>
            <a:picLocks noChangeAspect="1" noChangeArrowheads="1"/>
          </p:cNvPicPr>
          <p:nvPr/>
        </p:nvPicPr>
        <p:blipFill>
          <a:blip r:embed="rId5" cstate="print"/>
          <a:srcRect/>
          <a:stretch>
            <a:fillRect/>
          </a:stretch>
        </p:blipFill>
        <p:spPr bwMode="auto">
          <a:xfrm>
            <a:off x="2988000" y="2556000"/>
            <a:ext cx="2753438" cy="1980000"/>
          </a:xfrm>
          <a:prstGeom prst="rect">
            <a:avLst/>
          </a:prstGeom>
          <a:noFill/>
          <a:ln w="9525">
            <a:noFill/>
            <a:miter lim="800000"/>
            <a:headEnd/>
            <a:tailEnd/>
          </a:ln>
        </p:spPr>
      </p:pic>
      <p:grpSp>
        <p:nvGrpSpPr>
          <p:cNvPr id="14" name="Gruppo 13">
            <a:extLst>
              <a:ext uri="{FF2B5EF4-FFF2-40B4-BE49-F238E27FC236}">
                <a16:creationId xmlns:a16="http://schemas.microsoft.com/office/drawing/2014/main" id="{89E48AC8-18DB-4F40-A451-B360F3F6D0FA}"/>
              </a:ext>
            </a:extLst>
          </p:cNvPr>
          <p:cNvGrpSpPr/>
          <p:nvPr/>
        </p:nvGrpSpPr>
        <p:grpSpPr>
          <a:xfrm>
            <a:off x="4068000" y="3240000"/>
            <a:ext cx="293824" cy="360000"/>
            <a:chOff x="1483200" y="4590000"/>
            <a:chExt cx="293824" cy="360000"/>
          </a:xfrm>
        </p:grpSpPr>
        <p:pic>
          <p:nvPicPr>
            <p:cNvPr id="15" name="Picture 3" descr="C:\Users\Enrico Diani\Desktop\Mano IME.png">
              <a:extLst>
                <a:ext uri="{FF2B5EF4-FFF2-40B4-BE49-F238E27FC236}">
                  <a16:creationId xmlns:a16="http://schemas.microsoft.com/office/drawing/2014/main" id="{10688EBD-4F05-403D-B5B3-E4AB04B9BAEF}"/>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16" name="CasellaDiTesto 15">
              <a:extLst>
                <a:ext uri="{FF2B5EF4-FFF2-40B4-BE49-F238E27FC236}">
                  <a16:creationId xmlns:a16="http://schemas.microsoft.com/office/drawing/2014/main" id="{C47FDCDE-02A7-4C16-9D30-A27316B2F69E}"/>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extLst>
      <p:ext uri="{BB962C8B-B14F-4D97-AF65-F5344CB8AC3E}">
        <p14:creationId xmlns:p14="http://schemas.microsoft.com/office/powerpoint/2010/main" val="429271859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5">
            <a:extLst>
              <a:ext uri="{FF2B5EF4-FFF2-40B4-BE49-F238E27FC236}">
                <a16:creationId xmlns:a16="http://schemas.microsoft.com/office/drawing/2014/main" id="{39AF3E45-C649-4EC8-AB33-BB8B66BA301A}"/>
              </a:ext>
            </a:extLst>
          </p:cNvPr>
          <p:cNvSpPr txBox="1">
            <a:spLocks/>
          </p:cNvSpPr>
          <p:nvPr/>
        </p:nvSpPr>
        <p:spPr bwMode="auto">
          <a:xfrm>
            <a:off x="2520000" y="1170000"/>
            <a:ext cx="4032000" cy="8005623"/>
          </a:xfrm>
          <a:prstGeom prst="rect">
            <a:avLst/>
          </a:prstGeom>
          <a:noFill/>
          <a:ln w="9525">
            <a:noFill/>
            <a:miter lim="800000"/>
            <a:headEnd/>
            <a:tailEnd/>
          </a:ln>
        </p:spPr>
        <p:txBody>
          <a:bodyPr vert="horz" wrap="square" lIns="91440" tIns="45720" rIns="90000" bIns="45720" numCol="1" anchor="t" anchorCtr="0" compatLnSpc="1">
            <a:prstTxWarp prst="textNoShape">
              <a:avLst/>
            </a:prstTxWarp>
          </a:bodyPr>
          <a:lstStyle/>
          <a:p>
            <a:pPr algn="l">
              <a:spcBef>
                <a:spcPts val="200"/>
              </a:spcBef>
              <a:defRPr/>
            </a:pPr>
            <a:r>
              <a:rPr lang="it-IT" sz="900" b="0" kern="0" dirty="0">
                <a:solidFill>
                  <a:schemeClr val="tx1"/>
                </a:solidFill>
                <a:latin typeface="Myriad Pro"/>
                <a:cs typeface="Calibri" pitchFamily="34" charset="0"/>
              </a:rPr>
              <a:t>In questa pagina vengono mostrati i collegamenti esistenti tra i moduli NEMO SX configurati nel Web Server:</a:t>
            </a:r>
            <a:br>
              <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br>
            <a:r>
              <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t>- a sinistra, i moduli che generano gli eventi</a:t>
            </a:r>
            <a:br>
              <a:rPr lang="it-IT" sz="900" b="0" kern="0" dirty="0">
                <a:solidFill>
                  <a:schemeClr val="tx1"/>
                </a:solidFill>
                <a:latin typeface="Myriad Pro"/>
                <a:cs typeface="Calibri" pitchFamily="34" charset="0"/>
              </a:rPr>
            </a:br>
            <a:r>
              <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t>- a destra, i moduli che generano le azioni in risposta agli eventi</a:t>
            </a:r>
          </a:p>
          <a:p>
            <a:pPr algn="l">
              <a:spcBef>
                <a:spcPts val="200"/>
              </a:spcBef>
              <a:defRPr/>
            </a:pPr>
            <a:r>
              <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t>Ciascun modulo è identificato con il suo nome, la funzione, il nome del Gateway sotto il quale è collegato il modulo </a:t>
            </a:r>
            <a:r>
              <a:rPr lang="it-IT" sz="900" b="0" kern="0" dirty="0">
                <a:solidFill>
                  <a:schemeClr val="tx1"/>
                </a:solidFill>
                <a:latin typeface="Myriad Pro"/>
                <a:cs typeface="Calibri" pitchFamily="34" charset="0"/>
              </a:rPr>
              <a:t>NEMO SX</a:t>
            </a:r>
            <a:r>
              <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t> e l’indirizzo </a:t>
            </a:r>
            <a:r>
              <a:rPr lang="it-IT" sz="900" b="0" kern="0" dirty="0" err="1">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t>Modbus</a:t>
            </a:r>
            <a:r>
              <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t> del modulo </a:t>
            </a:r>
            <a:r>
              <a:rPr lang="it-IT" sz="900" b="0" kern="0" dirty="0">
                <a:solidFill>
                  <a:schemeClr val="tx1"/>
                </a:solidFill>
                <a:latin typeface="Myriad Pro"/>
                <a:cs typeface="Calibri" pitchFamily="34" charset="0"/>
              </a:rPr>
              <a:t>NEMO SX</a:t>
            </a:r>
            <a:endPar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endPar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endParaRPr>
          </a:p>
          <a:p>
            <a:pPr algn="l">
              <a:spcBef>
                <a:spcPts val="200"/>
              </a:spcBef>
              <a:defRPr/>
            </a:pPr>
            <a:r>
              <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t>In caso di errore, un'icona d’allerta viene visualizzata.</a:t>
            </a:r>
            <a:br>
              <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br>
            <a:r>
              <a:rPr lang="it-IT" sz="900" kern="0" dirty="0">
                <a:solidFill>
                  <a:srgbClr val="146BBA"/>
                </a:solidFill>
                <a:latin typeface="Myriad Pro" panose="020B0503030403020204" pitchFamily="34" charset="0"/>
                <a:ea typeface="Arial Unicode MS" panose="020B0604020202020204" pitchFamily="34" charset="-128"/>
                <a:cs typeface="Arial Unicode MS" panose="020B0604020202020204" pitchFamily="34" charset="-128"/>
              </a:rPr>
              <a:t>Nota:</a:t>
            </a:r>
            <a:r>
              <a:rPr lang="it-IT" sz="900" kern="0" dirty="0">
                <a:solidFill>
                  <a:srgbClr val="ED1C24"/>
                </a:solidFill>
                <a:latin typeface="Myriad Pro" panose="020B0503030403020204" pitchFamily="34" charset="0"/>
                <a:ea typeface="Arial Unicode MS" panose="020B0604020202020204" pitchFamily="34" charset="-128"/>
                <a:cs typeface="Arial Unicode MS" panose="020B0604020202020204" pitchFamily="34" charset="-128"/>
              </a:rPr>
              <a:t> </a:t>
            </a:r>
            <a:r>
              <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t>per verificare e correggere gli errori è necessario utilizzare il software di configurazione NEMO SX.</a:t>
            </a:r>
          </a:p>
          <a:p>
            <a:pPr algn="l">
              <a:spcBef>
                <a:spcPts val="200"/>
              </a:spcBef>
              <a:tabLst>
                <a:tab pos="1257300" algn="l"/>
              </a:tabLst>
            </a:pPr>
            <a:r>
              <a:rPr lang="it-IT" sz="900" b="0" kern="0" dirty="0">
                <a:solidFill>
                  <a:schemeClr val="tx1"/>
                </a:solidFill>
                <a:latin typeface="Myriad Pro" panose="020B0503030403020204" pitchFamily="34" charset="0"/>
                <a:ea typeface="Arial Unicode MS" panose="020B0604020202020204" pitchFamily="34" charset="-128"/>
                <a:cs typeface="Arial Unicode MS" panose="020B0604020202020204" pitchFamily="34" charset="-128"/>
              </a:rPr>
              <a:t>Allo stesso tempo, per indicare che sono presenti uno o più moduli configurati come parte di un collegamento, il simbolo        appare nel pulsante di selezione del dispositivo.</a:t>
            </a:r>
          </a:p>
        </p:txBody>
      </p:sp>
      <p:pic>
        <p:nvPicPr>
          <p:cNvPr id="6" name="Immagine 5">
            <a:extLst>
              <a:ext uri="{FF2B5EF4-FFF2-40B4-BE49-F238E27FC236}">
                <a16:creationId xmlns:a16="http://schemas.microsoft.com/office/drawing/2014/main" id="{7B567B94-CFAB-4356-8541-712EA720F2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3834" y="4924092"/>
            <a:ext cx="144000" cy="144000"/>
          </a:xfrm>
          <a:prstGeom prst="roundRect">
            <a:avLst/>
          </a:prstGeom>
          <a:noFill/>
          <a:ln w="9525">
            <a:noFill/>
            <a:miter lim="800000"/>
            <a:headEnd/>
            <a:tailEnd/>
          </a:ln>
        </p:spPr>
      </p:pic>
      <p:pic>
        <p:nvPicPr>
          <p:cNvPr id="8" name="Immagine 7">
            <a:extLst>
              <a:ext uri="{FF2B5EF4-FFF2-40B4-BE49-F238E27FC236}">
                <a16:creationId xmlns:a16="http://schemas.microsoft.com/office/drawing/2014/main" id="{3602B979-8C33-4A6D-ACF6-0DA220E3557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88000" y="2268000"/>
            <a:ext cx="2753437" cy="1980000"/>
          </a:xfrm>
          <a:prstGeom prst="rect">
            <a:avLst/>
          </a:prstGeom>
        </p:spPr>
      </p:pic>
    </p:spTree>
    <p:extLst>
      <p:ext uri="{BB962C8B-B14F-4D97-AF65-F5344CB8AC3E}">
        <p14:creationId xmlns:p14="http://schemas.microsoft.com/office/powerpoint/2010/main" val="82346054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egnaposto contenuto 2"/>
          <p:cNvSpPr txBox="1">
            <a:spLocks/>
          </p:cNvSpPr>
          <p:nvPr/>
        </p:nvSpPr>
        <p:spPr>
          <a:xfrm>
            <a:off x="2520000" y="1173163"/>
            <a:ext cx="4032250" cy="8005762"/>
          </a:xfrm>
          <a:prstGeom prst="rect">
            <a:avLst/>
          </a:prstGeom>
        </p:spPr>
        <p:txBody>
          <a:bodyPr/>
          <a:lstStyle/>
          <a:p>
            <a:pPr marL="457200" marR="0" lvl="0" indent="-457200" algn="l" defTabSz="914400" rtl="0" eaLnBrk="0" fontAlgn="base" latinLnBrk="0" hangingPunct="0">
              <a:lnSpc>
                <a:spcPct val="100000"/>
              </a:lnSpc>
              <a:spcBef>
                <a:spcPts val="200"/>
              </a:spcBef>
              <a:spcAft>
                <a:spcPct val="0"/>
              </a:spcAft>
              <a:buClrTx/>
              <a:buSzTx/>
              <a:buFontTx/>
              <a:buNone/>
              <a:tabLst/>
              <a:defRPr/>
            </a:pPr>
            <a:r>
              <a:rPr kumimoji="0" lang="it-IT" sz="1000" b="1" i="0" u="none" strike="noStrike" kern="1200" cap="none" spc="0" normalizeH="0" baseline="0" noProof="0" dirty="0">
                <a:ln>
                  <a:noFill/>
                </a:ln>
                <a:solidFill>
                  <a:srgbClr val="146BBA"/>
                </a:solidFill>
                <a:effectLst/>
                <a:uLnTx/>
                <a:uFillTx/>
                <a:latin typeface="Myriad Pro" pitchFamily="34" charset="0"/>
                <a:ea typeface="+mn-ea"/>
                <a:cs typeface="+mn-cs"/>
              </a:rPr>
              <a:t>8.3</a:t>
            </a:r>
            <a:r>
              <a:rPr kumimoji="0" lang="it-IT" sz="1000" b="1" i="0" u="none" strike="noStrike" kern="1200" cap="none" spc="0" normalizeH="0" baseline="0" noProof="0" dirty="0">
                <a:ln>
                  <a:noFill/>
                </a:ln>
                <a:solidFill>
                  <a:schemeClr val="tx1"/>
                </a:solidFill>
                <a:effectLst/>
                <a:uLnTx/>
                <a:uFillTx/>
                <a:latin typeface="Myriad Pro" pitchFamily="34" charset="0"/>
                <a:ea typeface="+mn-ea"/>
                <a:cs typeface="+mn-cs"/>
              </a:rPr>
              <a:t> Storico dei consumi </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Tutti i valori misurati vengono salvati automaticamente in files “.CSV” compatibili con Excel o con un lettore di files “</a:t>
            </a:r>
            <a:r>
              <a:rPr kumimoji="0" lang="it-IT" sz="900" b="0" i="0" u="none" strike="noStrike" kern="0" cap="none" spc="0" normalizeH="0" baseline="0" noProof="0" dirty="0" err="1">
                <a:ln>
                  <a:noFill/>
                </a:ln>
                <a:solidFill>
                  <a:schemeClr val="tx1"/>
                </a:solidFill>
                <a:effectLst/>
                <a:uLnTx/>
                <a:uFillTx/>
                <a:latin typeface="Myriad Pro" pitchFamily="34" charset="0"/>
                <a:ea typeface="+mn-ea"/>
                <a:cs typeface="Calibri" pitchFamily="34" charset="0"/>
              </a:rPr>
              <a:t>csv</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b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b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Potrebbe essere necessario esportare i files per manipolare le informazioni, per fare questo sono richieste alcune impostazioni nel </a:t>
            </a:r>
            <a:r>
              <a:rPr lang="it-IT" sz="900" b="0" kern="0" dirty="0">
                <a:solidFill>
                  <a:schemeClr val="tx1"/>
                </a:solidFill>
                <a:latin typeface="Myriad Pro" pitchFamily="34" charset="0"/>
                <a:cs typeface="Calibri" pitchFamily="34" charset="0"/>
              </a:rPr>
              <a:t>Web server</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endParaRPr kumimoji="0" lang="it-IT" sz="900" b="1" i="0" u="none" strike="noStrike" kern="0" cap="none" spc="0" normalizeH="0" baseline="0" noProof="0" dirty="0">
              <a:ln>
                <a:noFill/>
              </a:ln>
              <a:solidFill>
                <a:srgbClr val="ED1C24"/>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it-IT" sz="900" b="1" i="0" u="none" strike="noStrike" kern="1200" cap="none" spc="0" normalizeH="0" baseline="0" noProof="0" dirty="0">
                <a:ln>
                  <a:noFill/>
                </a:ln>
                <a:solidFill>
                  <a:srgbClr val="146BBA"/>
                </a:solidFill>
                <a:effectLst/>
                <a:uLnTx/>
                <a:uFillTx/>
                <a:latin typeface="Myriad Pro" pitchFamily="34" charset="0"/>
                <a:ea typeface="+mn-ea"/>
                <a:cs typeface="+mn-cs"/>
              </a:rPr>
              <a:t>8.3.1</a:t>
            </a:r>
            <a:r>
              <a:rPr kumimoji="0" lang="it-IT" sz="900" b="1" i="0" u="none" strike="noStrike" kern="0" cap="none" spc="0" normalizeH="0" baseline="0" noProof="0" dirty="0">
                <a:ln>
                  <a:noFill/>
                </a:ln>
                <a:solidFill>
                  <a:srgbClr val="ED1C24"/>
                </a:solidFill>
                <a:effectLst/>
                <a:uLnTx/>
                <a:uFillTx/>
                <a:latin typeface="Myriad Pro" pitchFamily="34" charset="0"/>
                <a:ea typeface="+mn-ea"/>
                <a:cs typeface="Calibri" pitchFamily="34" charset="0"/>
              </a:rPr>
              <a:t> </a:t>
            </a: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Opzioni files CSV</a:t>
            </a: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Nella home page del Web Server</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Cliccare su “Configurazione del software”</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algn="l" eaLnBrk="0" hangingPunct="0">
              <a:spcBef>
                <a:spcPts val="200"/>
              </a:spcBef>
              <a:defRPr/>
            </a:pPr>
            <a:r>
              <a:rPr lang="it-IT" sz="900" kern="0" dirty="0">
                <a:solidFill>
                  <a:schemeClr val="tx1"/>
                </a:solidFill>
                <a:latin typeface="Myriad Pro" pitchFamily="34" charset="0"/>
                <a:cs typeface="Calibri" pitchFamily="34" charset="0"/>
              </a:rPr>
              <a:t>2.</a:t>
            </a:r>
            <a:r>
              <a:rPr lang="it-IT" sz="900" b="0" kern="0" dirty="0">
                <a:solidFill>
                  <a:schemeClr val="tx1"/>
                </a:solidFill>
                <a:latin typeface="Myriad Pro" pitchFamily="34" charset="0"/>
                <a:cs typeface="Calibri" pitchFamily="34" charset="0"/>
              </a:rPr>
              <a:t> Cliccare su “Impostazioni del web server”</a:t>
            </a:r>
            <a:endParaRPr lang="it-IT" sz="90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lang="it-IT" sz="90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lang="it-IT" sz="90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lang="it-IT" sz="90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lang="it-IT" sz="90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lang="it-IT" sz="90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lang="it-IT" sz="900" kern="0" dirty="0">
              <a:solidFill>
                <a:schemeClr val="tx1"/>
              </a:solidFill>
              <a:latin typeface="Myriad Pro" pitchFamily="34" charset="0"/>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3.</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Cliccare</a:t>
            </a:r>
            <a:r>
              <a:rPr kumimoji="0" lang="it-IT"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su “CSV e altre impostazioni”</a:t>
            </a: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p:txBody>
      </p:sp>
      <p:pic>
        <p:nvPicPr>
          <p:cNvPr id="17" name="Picture 2"/>
          <p:cNvPicPr>
            <a:picLocks noChangeAspect="1" noChangeArrowheads="1"/>
          </p:cNvPicPr>
          <p:nvPr/>
        </p:nvPicPr>
        <p:blipFill>
          <a:blip r:embed="rId2" cstate="print"/>
          <a:srcRect/>
          <a:stretch>
            <a:fillRect/>
          </a:stretch>
        </p:blipFill>
        <p:spPr bwMode="auto">
          <a:xfrm>
            <a:off x="2988000" y="2232000"/>
            <a:ext cx="2753438" cy="1980000"/>
          </a:xfrm>
          <a:prstGeom prst="rect">
            <a:avLst/>
          </a:prstGeom>
          <a:noFill/>
          <a:ln w="9525">
            <a:noFill/>
            <a:miter lim="800000"/>
            <a:headEnd/>
            <a:tailEnd/>
          </a:ln>
        </p:spPr>
      </p:pic>
      <p:grpSp>
        <p:nvGrpSpPr>
          <p:cNvPr id="19" name="Gruppo 18"/>
          <p:cNvGrpSpPr/>
          <p:nvPr/>
        </p:nvGrpSpPr>
        <p:grpSpPr>
          <a:xfrm>
            <a:off x="4068000" y="2808000"/>
            <a:ext cx="293824" cy="360000"/>
            <a:chOff x="1483200" y="4590000"/>
            <a:chExt cx="293824" cy="360000"/>
          </a:xfrm>
        </p:grpSpPr>
        <p:pic>
          <p:nvPicPr>
            <p:cNvPr id="20" name="Picture 3" descr="C:\Users\Enrico Diani\Desktop\Mano IME.png"/>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1" name="CasellaDiTesto 20"/>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pic>
        <p:nvPicPr>
          <p:cNvPr id="16" name="Picture 3">
            <a:extLst>
              <a:ext uri="{FF2B5EF4-FFF2-40B4-BE49-F238E27FC236}">
                <a16:creationId xmlns:a16="http://schemas.microsoft.com/office/drawing/2014/main" id="{ACB76332-7FB0-42EF-9102-36C867033CB2}"/>
              </a:ext>
            </a:extLst>
          </p:cNvPr>
          <p:cNvPicPr>
            <a:picLocks noChangeAspect="1" noChangeArrowheads="1"/>
          </p:cNvPicPr>
          <p:nvPr/>
        </p:nvPicPr>
        <p:blipFill>
          <a:blip r:embed="rId4" cstate="print"/>
          <a:srcRect/>
          <a:stretch>
            <a:fillRect/>
          </a:stretch>
        </p:blipFill>
        <p:spPr bwMode="auto">
          <a:xfrm>
            <a:off x="2988000" y="6948000"/>
            <a:ext cx="2753438" cy="1980000"/>
          </a:xfrm>
          <a:prstGeom prst="rect">
            <a:avLst/>
          </a:prstGeom>
          <a:noFill/>
          <a:ln w="9525">
            <a:noFill/>
            <a:miter lim="800000"/>
            <a:headEnd/>
            <a:tailEnd/>
          </a:ln>
        </p:spPr>
      </p:pic>
      <p:grpSp>
        <p:nvGrpSpPr>
          <p:cNvPr id="37" name="Gruppo 36"/>
          <p:cNvGrpSpPr/>
          <p:nvPr/>
        </p:nvGrpSpPr>
        <p:grpSpPr>
          <a:xfrm>
            <a:off x="4068000" y="7632000"/>
            <a:ext cx="293824" cy="360000"/>
            <a:chOff x="1483200" y="4590000"/>
            <a:chExt cx="293824" cy="360000"/>
          </a:xfrm>
        </p:grpSpPr>
        <p:pic>
          <p:nvPicPr>
            <p:cNvPr id="38" name="Picture 3" descr="C:\Users\Enrico Diani\Desktop\Mano IME.png"/>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39" name="CasellaDiTesto 38"/>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3</a:t>
              </a:r>
            </a:p>
          </p:txBody>
        </p:sp>
      </p:grpSp>
      <p:pic>
        <p:nvPicPr>
          <p:cNvPr id="18" name="Immagine 17">
            <a:extLst>
              <a:ext uri="{FF2B5EF4-FFF2-40B4-BE49-F238E27FC236}">
                <a16:creationId xmlns:a16="http://schemas.microsoft.com/office/drawing/2014/main" id="{867DEAA4-FCEE-4945-A51A-65240802A050}"/>
              </a:ext>
            </a:extLst>
          </p:cNvPr>
          <p:cNvPicPr>
            <a:picLocks noChangeAspect="1"/>
          </p:cNvPicPr>
          <p:nvPr/>
        </p:nvPicPr>
        <p:blipFill>
          <a:blip r:embed="rId5"/>
          <a:stretch>
            <a:fillRect/>
          </a:stretch>
        </p:blipFill>
        <p:spPr>
          <a:xfrm>
            <a:off x="2988000" y="4681611"/>
            <a:ext cx="2753437" cy="1980000"/>
          </a:xfrm>
          <a:prstGeom prst="rect">
            <a:avLst/>
          </a:prstGeom>
        </p:spPr>
      </p:pic>
      <p:grpSp>
        <p:nvGrpSpPr>
          <p:cNvPr id="24" name="Gruppo 23">
            <a:extLst>
              <a:ext uri="{FF2B5EF4-FFF2-40B4-BE49-F238E27FC236}">
                <a16:creationId xmlns:a16="http://schemas.microsoft.com/office/drawing/2014/main" id="{9BAADE27-EBCE-4807-8258-D3157C24EDDA}"/>
              </a:ext>
            </a:extLst>
          </p:cNvPr>
          <p:cNvGrpSpPr/>
          <p:nvPr/>
        </p:nvGrpSpPr>
        <p:grpSpPr>
          <a:xfrm>
            <a:off x="4068000" y="5256000"/>
            <a:ext cx="293824" cy="360000"/>
            <a:chOff x="1483200" y="4590000"/>
            <a:chExt cx="293824" cy="360000"/>
          </a:xfrm>
        </p:grpSpPr>
        <p:pic>
          <p:nvPicPr>
            <p:cNvPr id="26" name="Picture 3" descr="C:\Users\Enrico Diani\Desktop\Mano IME.png">
              <a:extLst>
                <a:ext uri="{FF2B5EF4-FFF2-40B4-BE49-F238E27FC236}">
                  <a16:creationId xmlns:a16="http://schemas.microsoft.com/office/drawing/2014/main" id="{28697557-C89F-4663-B042-F5ADF27CF6B7}"/>
                </a:ext>
              </a:extLst>
            </p:cNvPr>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7" name="CasellaDiTesto 26">
              <a:extLst>
                <a:ext uri="{FF2B5EF4-FFF2-40B4-BE49-F238E27FC236}">
                  <a16:creationId xmlns:a16="http://schemas.microsoft.com/office/drawing/2014/main" id="{87F60ACA-A175-4B36-9E07-43C6D562C1D1}"/>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uppo 22">
            <a:extLst>
              <a:ext uri="{FF2B5EF4-FFF2-40B4-BE49-F238E27FC236}">
                <a16:creationId xmlns:a16="http://schemas.microsoft.com/office/drawing/2014/main" id="{597F9BD2-7555-4E2D-9EB3-EAD46357594F}"/>
              </a:ext>
            </a:extLst>
          </p:cNvPr>
          <p:cNvGrpSpPr/>
          <p:nvPr/>
        </p:nvGrpSpPr>
        <p:grpSpPr>
          <a:xfrm>
            <a:off x="2988000" y="6170832"/>
            <a:ext cx="2757959" cy="1764288"/>
            <a:chOff x="2988000" y="6516000"/>
            <a:chExt cx="2757959" cy="1764288"/>
          </a:xfrm>
        </p:grpSpPr>
        <p:pic>
          <p:nvPicPr>
            <p:cNvPr id="24" name="Picture 4">
              <a:extLst>
                <a:ext uri="{FF2B5EF4-FFF2-40B4-BE49-F238E27FC236}">
                  <a16:creationId xmlns:a16="http://schemas.microsoft.com/office/drawing/2014/main" id="{AB80D755-3AD1-414E-A97F-85F4AB4047B7}"/>
                </a:ext>
              </a:extLst>
            </p:cNvPr>
            <p:cNvPicPr>
              <a:picLocks noChangeAspect="1" noChangeArrowheads="1"/>
            </p:cNvPicPr>
            <p:nvPr/>
          </p:nvPicPr>
          <p:blipFill>
            <a:blip r:embed="rId2" cstate="print"/>
            <a:srcRect/>
            <a:stretch>
              <a:fillRect/>
            </a:stretch>
          </p:blipFill>
          <p:spPr bwMode="auto">
            <a:xfrm>
              <a:off x="2988000" y="6516000"/>
              <a:ext cx="2757959" cy="1512000"/>
            </a:xfrm>
            <a:prstGeom prst="rect">
              <a:avLst/>
            </a:prstGeom>
            <a:noFill/>
            <a:ln w="9525">
              <a:noFill/>
              <a:miter lim="800000"/>
              <a:headEnd/>
              <a:tailEnd/>
            </a:ln>
          </p:spPr>
        </p:pic>
        <p:grpSp>
          <p:nvGrpSpPr>
            <p:cNvPr id="25" name="Gruppo 28">
              <a:extLst>
                <a:ext uri="{FF2B5EF4-FFF2-40B4-BE49-F238E27FC236}">
                  <a16:creationId xmlns:a16="http://schemas.microsoft.com/office/drawing/2014/main" id="{535F4AB7-5E3A-4FA4-90C7-46539B4CC801}"/>
                </a:ext>
              </a:extLst>
            </p:cNvPr>
            <p:cNvGrpSpPr/>
            <p:nvPr/>
          </p:nvGrpSpPr>
          <p:grpSpPr>
            <a:xfrm>
              <a:off x="3564000" y="7200288"/>
              <a:ext cx="284401" cy="284400"/>
              <a:chOff x="1332000" y="2408400"/>
              <a:chExt cx="284401" cy="284400"/>
            </a:xfrm>
          </p:grpSpPr>
          <p:pic>
            <p:nvPicPr>
              <p:cNvPr id="29" name="Picture 2" descr="C:\Users\Enrico Diani\Desktop\Matita IME.png">
                <a:extLst>
                  <a:ext uri="{FF2B5EF4-FFF2-40B4-BE49-F238E27FC236}">
                    <a16:creationId xmlns:a16="http://schemas.microsoft.com/office/drawing/2014/main" id="{EF0F1FF2-21B8-43BE-9367-013829A481A4}"/>
                  </a:ext>
                </a:extLst>
              </p:cNvPr>
              <p:cNvPicPr>
                <a:picLocks noChangeAspect="1" noChangeArrowheads="1"/>
              </p:cNvPicPr>
              <p:nvPr/>
            </p:nvPicPr>
            <p:blipFill>
              <a:blip r:embed="rId3" cstate="print"/>
              <a:srcRect/>
              <a:stretch>
                <a:fillRect/>
              </a:stretch>
            </p:blipFill>
            <p:spPr bwMode="auto">
              <a:xfrm>
                <a:off x="1332000" y="2408400"/>
                <a:ext cx="284401" cy="284400"/>
              </a:xfrm>
              <a:prstGeom prst="rect">
                <a:avLst/>
              </a:prstGeom>
              <a:noFill/>
            </p:spPr>
          </p:pic>
          <p:sp>
            <p:nvSpPr>
              <p:cNvPr id="30" name="CasellaDiTesto 29">
                <a:extLst>
                  <a:ext uri="{FF2B5EF4-FFF2-40B4-BE49-F238E27FC236}">
                    <a16:creationId xmlns:a16="http://schemas.microsoft.com/office/drawing/2014/main" id="{C25F7BD4-A7BB-436F-80E9-1D2E55005CE1}"/>
                  </a:ext>
                </a:extLst>
              </p:cNvPr>
              <p:cNvSpPr txBox="1"/>
              <p:nvPr/>
            </p:nvSpPr>
            <p:spPr>
              <a:xfrm>
                <a:off x="1386613" y="2459944"/>
                <a:ext cx="95250" cy="200055"/>
              </a:xfrm>
              <a:prstGeom prst="rect">
                <a:avLst/>
              </a:prstGeom>
              <a:noFill/>
            </p:spPr>
            <p:txBody>
              <a:bodyPr wrap="square" rtlCol="0">
                <a:spAutoFit/>
              </a:bodyPr>
              <a:lstStyle/>
              <a:p>
                <a:pPr algn="l"/>
                <a:r>
                  <a:rPr lang="it-IT" sz="700" dirty="0">
                    <a:solidFill>
                      <a:srgbClr val="146BBA"/>
                    </a:solidFill>
                    <a:latin typeface="Myriad Pro" pitchFamily="34" charset="0"/>
                  </a:rPr>
                  <a:t>1</a:t>
                </a:r>
              </a:p>
            </p:txBody>
          </p:sp>
        </p:grpSp>
        <p:grpSp>
          <p:nvGrpSpPr>
            <p:cNvPr id="26" name="Gruppo 18">
              <a:extLst>
                <a:ext uri="{FF2B5EF4-FFF2-40B4-BE49-F238E27FC236}">
                  <a16:creationId xmlns:a16="http://schemas.microsoft.com/office/drawing/2014/main" id="{4893DFA5-6948-4C5B-854B-5534763CC539}"/>
                </a:ext>
              </a:extLst>
            </p:cNvPr>
            <p:cNvGrpSpPr/>
            <p:nvPr/>
          </p:nvGrpSpPr>
          <p:grpSpPr>
            <a:xfrm>
              <a:off x="4608000" y="7920288"/>
              <a:ext cx="293824" cy="360000"/>
              <a:chOff x="1483200" y="4590000"/>
              <a:chExt cx="293824" cy="360000"/>
            </a:xfrm>
          </p:grpSpPr>
          <p:pic>
            <p:nvPicPr>
              <p:cNvPr id="27" name="Picture 3" descr="C:\Users\Enrico Diani\Desktop\Mano IME.png">
                <a:extLst>
                  <a:ext uri="{FF2B5EF4-FFF2-40B4-BE49-F238E27FC236}">
                    <a16:creationId xmlns:a16="http://schemas.microsoft.com/office/drawing/2014/main" id="{2F4F0C8A-0E5A-4D61-B8EC-F0A3A7E236B0}"/>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28" name="CasellaDiTesto 27">
                <a:extLst>
                  <a:ext uri="{FF2B5EF4-FFF2-40B4-BE49-F238E27FC236}">
                    <a16:creationId xmlns:a16="http://schemas.microsoft.com/office/drawing/2014/main" id="{F566AC9C-D603-475B-98D3-C9ACF6EBE5C4}"/>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pic>
        <p:nvPicPr>
          <p:cNvPr id="31" name="Picture 2" descr="C:\Users\Enrico Diani\Desktop\Manuali Soluzione Misura EDIA\Measure Web Server\ime\big\IT\Web Server configuration - Web Server settings - CSV &amp; other options.png">
            <a:extLst>
              <a:ext uri="{FF2B5EF4-FFF2-40B4-BE49-F238E27FC236}">
                <a16:creationId xmlns:a16="http://schemas.microsoft.com/office/drawing/2014/main" id="{BB6BD92A-2922-4F82-993D-BF448A60BA06}"/>
              </a:ext>
            </a:extLst>
          </p:cNvPr>
          <p:cNvPicPr>
            <a:picLocks noChangeAspect="1" noChangeArrowheads="1"/>
          </p:cNvPicPr>
          <p:nvPr/>
        </p:nvPicPr>
        <p:blipFill>
          <a:blip r:embed="rId5" cstate="print"/>
          <a:srcRect/>
          <a:stretch>
            <a:fillRect/>
          </a:stretch>
        </p:blipFill>
        <p:spPr bwMode="auto">
          <a:xfrm>
            <a:off x="2988000" y="1080000"/>
            <a:ext cx="2753438" cy="1980000"/>
          </a:xfrm>
          <a:prstGeom prst="rect">
            <a:avLst/>
          </a:prstGeom>
          <a:noFill/>
        </p:spPr>
      </p:pic>
      <p:grpSp>
        <p:nvGrpSpPr>
          <p:cNvPr id="32" name="Gruppo 31">
            <a:extLst>
              <a:ext uri="{FF2B5EF4-FFF2-40B4-BE49-F238E27FC236}">
                <a16:creationId xmlns:a16="http://schemas.microsoft.com/office/drawing/2014/main" id="{13721975-8AB6-4A47-AEA0-837CC52C161A}"/>
              </a:ext>
            </a:extLst>
          </p:cNvPr>
          <p:cNvGrpSpPr/>
          <p:nvPr/>
        </p:nvGrpSpPr>
        <p:grpSpPr>
          <a:xfrm>
            <a:off x="4086000" y="1296000"/>
            <a:ext cx="293824" cy="360000"/>
            <a:chOff x="1483200" y="4590000"/>
            <a:chExt cx="293824" cy="360000"/>
          </a:xfrm>
        </p:grpSpPr>
        <p:pic>
          <p:nvPicPr>
            <p:cNvPr id="33" name="Picture 3" descr="C:\Users\Enrico Diani\Desktop\Mano IME.png">
              <a:extLst>
                <a:ext uri="{FF2B5EF4-FFF2-40B4-BE49-F238E27FC236}">
                  <a16:creationId xmlns:a16="http://schemas.microsoft.com/office/drawing/2014/main" id="{0420BB32-325B-4711-9149-FF1254F394C4}"/>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34" name="CasellaDiTesto 33">
              <a:extLst>
                <a:ext uri="{FF2B5EF4-FFF2-40B4-BE49-F238E27FC236}">
                  <a16:creationId xmlns:a16="http://schemas.microsoft.com/office/drawing/2014/main" id="{B2AEEF6C-251D-420B-8E56-23F1018BABD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53" name="Gruppo 28">
            <a:extLst>
              <a:ext uri="{FF2B5EF4-FFF2-40B4-BE49-F238E27FC236}">
                <a16:creationId xmlns:a16="http://schemas.microsoft.com/office/drawing/2014/main" id="{12ED59EB-313D-402E-B93B-E5306D319EFB}"/>
              </a:ext>
            </a:extLst>
          </p:cNvPr>
          <p:cNvGrpSpPr/>
          <p:nvPr/>
        </p:nvGrpSpPr>
        <p:grpSpPr>
          <a:xfrm>
            <a:off x="4104000" y="1944000"/>
            <a:ext cx="284401" cy="284400"/>
            <a:chOff x="1332000" y="2408400"/>
            <a:chExt cx="284401" cy="284400"/>
          </a:xfrm>
        </p:grpSpPr>
        <p:pic>
          <p:nvPicPr>
            <p:cNvPr id="54" name="Picture 2" descr="C:\Users\Enrico Diani\Desktop\Matita IME.png">
              <a:extLst>
                <a:ext uri="{FF2B5EF4-FFF2-40B4-BE49-F238E27FC236}">
                  <a16:creationId xmlns:a16="http://schemas.microsoft.com/office/drawing/2014/main" id="{FEF84BF7-4933-4093-9777-984117A8C08D}"/>
                </a:ext>
              </a:extLst>
            </p:cNvPr>
            <p:cNvPicPr>
              <a:picLocks noChangeAspect="1" noChangeArrowheads="1"/>
            </p:cNvPicPr>
            <p:nvPr/>
          </p:nvPicPr>
          <p:blipFill>
            <a:blip r:embed="rId3" cstate="print"/>
            <a:srcRect/>
            <a:stretch>
              <a:fillRect/>
            </a:stretch>
          </p:blipFill>
          <p:spPr bwMode="auto">
            <a:xfrm>
              <a:off x="1332000" y="2408400"/>
              <a:ext cx="284401" cy="284400"/>
            </a:xfrm>
            <a:prstGeom prst="rect">
              <a:avLst/>
            </a:prstGeom>
            <a:noFill/>
          </p:spPr>
        </p:pic>
        <p:sp>
          <p:nvSpPr>
            <p:cNvPr id="55" name="CasellaDiTesto 54">
              <a:extLst>
                <a:ext uri="{FF2B5EF4-FFF2-40B4-BE49-F238E27FC236}">
                  <a16:creationId xmlns:a16="http://schemas.microsoft.com/office/drawing/2014/main" id="{F23B9DCE-77DC-4CFB-A39F-E00E269B19BE}"/>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56" name="Gruppo 55">
            <a:extLst>
              <a:ext uri="{FF2B5EF4-FFF2-40B4-BE49-F238E27FC236}">
                <a16:creationId xmlns:a16="http://schemas.microsoft.com/office/drawing/2014/main" id="{B4078A1A-7EEF-4507-B11B-F1F7C1A981ED}"/>
              </a:ext>
            </a:extLst>
          </p:cNvPr>
          <p:cNvGrpSpPr/>
          <p:nvPr/>
        </p:nvGrpSpPr>
        <p:grpSpPr>
          <a:xfrm>
            <a:off x="5292000" y="2808000"/>
            <a:ext cx="293824" cy="360000"/>
            <a:chOff x="1483200" y="4590000"/>
            <a:chExt cx="293824" cy="360000"/>
          </a:xfrm>
        </p:grpSpPr>
        <p:pic>
          <p:nvPicPr>
            <p:cNvPr id="57" name="Picture 3" descr="C:\Users\Enrico Diani\Desktop\Mano IME.png">
              <a:extLst>
                <a:ext uri="{FF2B5EF4-FFF2-40B4-BE49-F238E27FC236}">
                  <a16:creationId xmlns:a16="http://schemas.microsoft.com/office/drawing/2014/main" id="{C74D2E23-D236-4896-8119-78EE6ABC7964}"/>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58" name="CasellaDiTesto 57">
              <a:extLst>
                <a:ext uri="{FF2B5EF4-FFF2-40B4-BE49-F238E27FC236}">
                  <a16:creationId xmlns:a16="http://schemas.microsoft.com/office/drawing/2014/main" id="{ADFB5C26-CA09-4871-BA48-8E3CB182E5F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grpSp>
        <p:nvGrpSpPr>
          <p:cNvPr id="59" name="Gruppo 58">
            <a:extLst>
              <a:ext uri="{FF2B5EF4-FFF2-40B4-BE49-F238E27FC236}">
                <a16:creationId xmlns:a16="http://schemas.microsoft.com/office/drawing/2014/main" id="{6CDD3989-9C8A-4355-B869-C628ADB5DF12}"/>
              </a:ext>
            </a:extLst>
          </p:cNvPr>
          <p:cNvGrpSpPr/>
          <p:nvPr/>
        </p:nvGrpSpPr>
        <p:grpSpPr>
          <a:xfrm>
            <a:off x="4644000" y="1512000"/>
            <a:ext cx="293852" cy="360000"/>
            <a:chOff x="1983600" y="1702800"/>
            <a:chExt cx="293852" cy="360000"/>
          </a:xfrm>
        </p:grpSpPr>
        <p:pic>
          <p:nvPicPr>
            <p:cNvPr id="60" name="Picture 3">
              <a:extLst>
                <a:ext uri="{FF2B5EF4-FFF2-40B4-BE49-F238E27FC236}">
                  <a16:creationId xmlns:a16="http://schemas.microsoft.com/office/drawing/2014/main" id="{5EEE903B-15B9-484C-8A4A-3AC7FA095C31}"/>
                </a:ext>
              </a:extLst>
            </p:cNvPr>
            <p:cNvPicPr>
              <a:picLocks noChangeAspect="1" noChangeArrowheads="1"/>
            </p:cNvPicPr>
            <p:nvPr/>
          </p:nvPicPr>
          <p:blipFill>
            <a:blip r:embed="rId6" cstate="print"/>
            <a:srcRect/>
            <a:stretch>
              <a:fillRect/>
            </a:stretch>
          </p:blipFill>
          <p:spPr bwMode="auto">
            <a:xfrm>
              <a:off x="1983600" y="1702800"/>
              <a:ext cx="293852" cy="360000"/>
            </a:xfrm>
            <a:prstGeom prst="rect">
              <a:avLst/>
            </a:prstGeom>
            <a:noFill/>
            <a:ln w="9525">
              <a:noFill/>
              <a:miter lim="800000"/>
              <a:headEnd/>
              <a:tailEnd/>
            </a:ln>
            <a:effectLst/>
          </p:spPr>
        </p:pic>
        <p:sp>
          <p:nvSpPr>
            <p:cNvPr id="61" name="CasellaDiTesto 60">
              <a:extLst>
                <a:ext uri="{FF2B5EF4-FFF2-40B4-BE49-F238E27FC236}">
                  <a16:creationId xmlns:a16="http://schemas.microsoft.com/office/drawing/2014/main" id="{A68ACC54-92AB-44B7-84AD-9717DEBC020A}"/>
                </a:ext>
              </a:extLst>
            </p:cNvPr>
            <p:cNvSpPr txBox="1"/>
            <p:nvPr/>
          </p:nvSpPr>
          <p:spPr>
            <a:xfrm flipH="1">
              <a:off x="2075803" y="1824838"/>
              <a:ext cx="95250" cy="200055"/>
            </a:xfrm>
            <a:prstGeom prst="rect">
              <a:avLst/>
            </a:prstGeom>
            <a:noFill/>
          </p:spPr>
          <p:txBody>
            <a:bodyPr wrap="square" rtlCol="0">
              <a:spAutoFit/>
            </a:bodyPr>
            <a:lstStyle/>
            <a:p>
              <a:r>
                <a:rPr lang="it-IT" sz="700" dirty="0">
                  <a:solidFill>
                    <a:srgbClr val="146BBA"/>
                  </a:solidFill>
                </a:rPr>
                <a:t>5</a:t>
              </a:r>
            </a:p>
          </p:txBody>
        </p:sp>
      </p:grpSp>
      <p:sp>
        <p:nvSpPr>
          <p:cNvPr id="62" name="Segnaposto contenuto 2">
            <a:extLst>
              <a:ext uri="{FF2B5EF4-FFF2-40B4-BE49-F238E27FC236}">
                <a16:creationId xmlns:a16="http://schemas.microsoft.com/office/drawing/2014/main" id="{E2CF4620-97DD-4438-B06A-038E823F3E5A}"/>
              </a:ext>
            </a:extLst>
          </p:cNvPr>
          <p:cNvSpPr txBox="1">
            <a:spLocks/>
          </p:cNvSpPr>
          <p:nvPr/>
        </p:nvSpPr>
        <p:spPr>
          <a:xfrm>
            <a:off x="2520000" y="1173163"/>
            <a:ext cx="4032250" cy="8005762"/>
          </a:xfrm>
          <a:prstGeom prst="rect">
            <a:avLst/>
          </a:prstGeom>
        </p:spPr>
        <p:txBody>
          <a:bodyPr/>
          <a:lstStyle/>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r>
              <a:rPr lang="it-IT" sz="900" dirty="0">
                <a:solidFill>
                  <a:schemeClr val="tx1"/>
                </a:solidFill>
                <a:latin typeface="Myriad Pro" pitchFamily="34" charset="0"/>
              </a:rPr>
              <a:t>4.</a:t>
            </a:r>
            <a:r>
              <a:rPr lang="it-IT" sz="900" b="0" dirty="0">
                <a:solidFill>
                  <a:schemeClr val="tx1"/>
                </a:solidFill>
                <a:latin typeface="Myriad Pro" panose="020B0503030403020204" pitchFamily="34" charset="0"/>
              </a:rPr>
              <a:t> Cliccare per impostare il separatore decimale CSV: “punto” o “virgola” </a:t>
            </a:r>
            <a:r>
              <a:rPr lang="it-IT" sz="800" b="0" i="1" dirty="0">
                <a:solidFill>
                  <a:schemeClr val="tx1"/>
                </a:solidFill>
                <a:latin typeface="Myriad Pro" panose="020B0503030403020204" pitchFamily="34" charset="0"/>
              </a:rPr>
              <a:t>(default)</a:t>
            </a:r>
            <a:endParaRPr lang="it-IT" sz="900" b="0" i="1" dirty="0">
              <a:solidFill>
                <a:schemeClr val="tx1"/>
              </a:solidFill>
              <a:latin typeface="Myriad Pro" pitchFamily="34" charset="0"/>
            </a:endParaRPr>
          </a:p>
          <a:p>
            <a:pPr marL="0" indent="0" algn="l">
              <a:spcBef>
                <a:spcPts val="200"/>
              </a:spcBef>
              <a:buNone/>
            </a:pPr>
            <a:r>
              <a:rPr lang="it-IT" sz="900" dirty="0">
                <a:solidFill>
                  <a:schemeClr val="tx1"/>
                </a:solidFill>
                <a:latin typeface="Myriad Pro" pitchFamily="34" charset="0"/>
              </a:rPr>
              <a:t>5.</a:t>
            </a:r>
            <a:r>
              <a:rPr lang="it-IT" sz="900" b="0" dirty="0">
                <a:solidFill>
                  <a:schemeClr val="tx1"/>
                </a:solidFill>
                <a:latin typeface="Myriad Pro" panose="020B0503030403020204" pitchFamily="34" charset="0"/>
              </a:rPr>
              <a:t> Cliccare per impostare il separatore campi CSV: “virgola” o “punto e virgola” </a:t>
            </a:r>
            <a:r>
              <a:rPr lang="it-IT" sz="800" b="0" i="1" dirty="0">
                <a:solidFill>
                  <a:schemeClr val="tx1"/>
                </a:solidFill>
                <a:latin typeface="Myriad Pro" panose="020B0503030403020204" pitchFamily="34" charset="0"/>
              </a:rPr>
              <a:t>(default)</a:t>
            </a:r>
            <a:endParaRPr lang="it-IT" sz="900" b="0" i="1" dirty="0">
              <a:solidFill>
                <a:schemeClr val="tx1"/>
              </a:solidFill>
              <a:latin typeface="Myriad Pro" pitchFamily="34" charset="0"/>
            </a:endParaRPr>
          </a:p>
          <a:p>
            <a:pPr marL="0" indent="0" algn="l">
              <a:spcBef>
                <a:spcPts val="200"/>
              </a:spcBef>
              <a:buNone/>
            </a:pPr>
            <a:r>
              <a:rPr lang="it-IT" sz="900" dirty="0">
                <a:solidFill>
                  <a:schemeClr val="tx1"/>
                </a:solidFill>
                <a:latin typeface="Myriad Pro" pitchFamily="34" charset="0"/>
              </a:rPr>
              <a:t>6. </a:t>
            </a:r>
            <a:r>
              <a:rPr lang="it-IT" sz="900" b="0" dirty="0">
                <a:solidFill>
                  <a:schemeClr val="tx1"/>
                </a:solidFill>
                <a:latin typeface="Myriad Pro" pitchFamily="34" charset="0"/>
              </a:rPr>
              <a:t>É possibile modificare la password di default </a:t>
            </a:r>
            <a:r>
              <a:rPr lang="it-IT" sz="700" b="0" dirty="0">
                <a:solidFill>
                  <a:schemeClr val="tx1"/>
                </a:solidFill>
                <a:latin typeface="Myriad Pro" panose="020B0503030403020204" pitchFamily="34" charset="0"/>
              </a:rPr>
              <a:t>(password di default: </a:t>
            </a:r>
            <a:r>
              <a:rPr lang="it-IT" sz="700" b="0" dirty="0" err="1">
                <a:solidFill>
                  <a:schemeClr val="tx1"/>
                </a:solidFill>
                <a:latin typeface="Myriad Pro" panose="020B0503030403020204" pitchFamily="34" charset="0"/>
              </a:rPr>
              <a:t>wsmeasure</a:t>
            </a:r>
            <a:r>
              <a:rPr lang="it-IT" sz="700" b="0" dirty="0">
                <a:solidFill>
                  <a:schemeClr val="tx1"/>
                </a:solidFill>
                <a:latin typeface="Myriad Pro" panose="020B0503030403020204" pitchFamily="34" charset="0"/>
              </a:rPr>
              <a:t>) </a:t>
            </a:r>
            <a:r>
              <a:rPr lang="it-IT" sz="900" b="0" dirty="0">
                <a:solidFill>
                  <a:schemeClr val="tx1"/>
                </a:solidFill>
                <a:latin typeface="Myriad Pro" panose="020B0503030403020204" pitchFamily="34" charset="0"/>
              </a:rPr>
              <a:t>necessaria per accedere ai file CSV contenuti nel disco rigido del Web Server </a:t>
            </a:r>
            <a:r>
              <a:rPr lang="it-IT" sz="700" b="0" dirty="0">
                <a:solidFill>
                  <a:schemeClr val="tx1"/>
                </a:solidFill>
                <a:latin typeface="Myriad Pro" panose="020B0503030403020204" pitchFamily="34" charset="0"/>
              </a:rPr>
              <a:t>(vedere § 8.3.2)</a:t>
            </a:r>
            <a:endParaRPr lang="it-IT" sz="900" b="0" dirty="0">
              <a:solidFill>
                <a:schemeClr val="tx1"/>
              </a:solidFill>
              <a:latin typeface="Myriad Pro" pitchFamily="34" charset="0"/>
            </a:endParaRPr>
          </a:p>
          <a:p>
            <a:pPr marL="0" indent="0" algn="l">
              <a:spcBef>
                <a:spcPts val="200"/>
              </a:spcBef>
              <a:buNone/>
            </a:pPr>
            <a:r>
              <a:rPr lang="it-IT" sz="900" dirty="0">
                <a:solidFill>
                  <a:schemeClr val="tx1"/>
                </a:solidFill>
                <a:latin typeface="Myriad Pro" pitchFamily="34" charset="0"/>
              </a:rPr>
              <a:t>7. </a:t>
            </a:r>
            <a:r>
              <a:rPr lang="it-IT" sz="900" b="0" dirty="0">
                <a:solidFill>
                  <a:schemeClr val="tx1"/>
                </a:solidFill>
                <a:latin typeface="Myriad Pro" pitchFamily="34" charset="0"/>
              </a:rPr>
              <a:t>Cliccare “Salva”</a:t>
            </a:r>
          </a:p>
          <a:p>
            <a:pPr marL="0" indent="0" algn="l">
              <a:spcBef>
                <a:spcPts val="200"/>
              </a:spcBef>
              <a:buNone/>
            </a:pPr>
            <a:r>
              <a:rPr lang="it-IT" sz="900" dirty="0">
                <a:solidFill>
                  <a:srgbClr val="146BBA"/>
                </a:solidFill>
                <a:latin typeface="Myriad Pro" pitchFamily="34" charset="0"/>
              </a:rPr>
              <a:t>Nota:</a:t>
            </a:r>
            <a:r>
              <a:rPr lang="it-IT" sz="900" dirty="0">
                <a:solidFill>
                  <a:srgbClr val="F56600"/>
                </a:solidFill>
                <a:latin typeface="Myriad Pro" pitchFamily="34" charset="0"/>
              </a:rPr>
              <a:t> </a:t>
            </a:r>
            <a:r>
              <a:rPr lang="it-IT" sz="900" b="0" dirty="0">
                <a:solidFill>
                  <a:schemeClr val="tx1"/>
                </a:solidFill>
                <a:latin typeface="Myriad Pro" pitchFamily="34" charset="0"/>
              </a:rPr>
              <a:t>Il sistema si riavvia automaticamente quando le impostazioni vengono salvate.</a:t>
            </a: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r>
              <a:rPr lang="it-IT" sz="900" dirty="0">
                <a:solidFill>
                  <a:srgbClr val="146BBA"/>
                </a:solidFill>
                <a:latin typeface="Myriad Pro" pitchFamily="34" charset="0"/>
              </a:rPr>
              <a:t>8.3.2</a:t>
            </a:r>
            <a:r>
              <a:rPr lang="it-IT" sz="900" dirty="0">
                <a:solidFill>
                  <a:schemeClr val="tx1"/>
                </a:solidFill>
                <a:latin typeface="Myriad Pro" pitchFamily="34" charset="0"/>
              </a:rPr>
              <a:t> Accesso ai file CSV</a:t>
            </a:r>
          </a:p>
          <a:p>
            <a:pPr marL="0" indent="0" algn="l">
              <a:spcBef>
                <a:spcPts val="200"/>
              </a:spcBef>
              <a:buNone/>
            </a:pPr>
            <a:r>
              <a:rPr lang="it-IT" sz="900" b="0" dirty="0">
                <a:solidFill>
                  <a:schemeClr val="tx1"/>
                </a:solidFill>
                <a:latin typeface="Myriad Pro" panose="020B0503030403020204" pitchFamily="34" charset="0"/>
              </a:rPr>
              <a:t>L’ accesso ai file CSV contenuti nel disco rigido del Web Server è possibile tramite protocollo FTP (File Transfer </a:t>
            </a:r>
            <a:r>
              <a:rPr lang="it-IT" sz="900" b="0" dirty="0" err="1">
                <a:solidFill>
                  <a:schemeClr val="tx1"/>
                </a:solidFill>
                <a:latin typeface="Myriad Pro" panose="020B0503030403020204" pitchFamily="34" charset="0"/>
              </a:rPr>
              <a:t>Protocol</a:t>
            </a:r>
            <a:r>
              <a:rPr lang="it-IT" sz="900" b="0" dirty="0">
                <a:solidFill>
                  <a:schemeClr val="tx1"/>
                </a:solidFill>
                <a:latin typeface="Myriad Pro" pitchFamily="34" charset="0"/>
              </a:rPr>
              <a:t>):</a:t>
            </a:r>
          </a:p>
          <a:p>
            <a:pPr marL="0" indent="0" algn="l">
              <a:spcBef>
                <a:spcPts val="200"/>
              </a:spcBef>
              <a:buNone/>
            </a:pPr>
            <a:endParaRPr lang="it-IT" sz="900" b="0" dirty="0">
              <a:solidFill>
                <a:schemeClr val="tx1"/>
              </a:solidFill>
              <a:latin typeface="Myriad Pro" pitchFamily="34" charset="0"/>
            </a:endParaRPr>
          </a:p>
          <a:p>
            <a:pPr marL="90000" indent="-90000" algn="l">
              <a:spcBef>
                <a:spcPts val="200"/>
              </a:spcBef>
              <a:buFont typeface="Arial" panose="020B0604020202020204" pitchFamily="34" charset="0"/>
              <a:buChar char="•"/>
            </a:pPr>
            <a:r>
              <a:rPr lang="it-IT" sz="900" dirty="0">
                <a:solidFill>
                  <a:schemeClr val="tx1"/>
                </a:solidFill>
                <a:latin typeface="Myriad Pro" pitchFamily="34" charset="0"/>
              </a:rPr>
              <a:t>ACCESSO VIA FTP</a:t>
            </a:r>
          </a:p>
          <a:p>
            <a:pPr marL="0" indent="0" algn="l">
              <a:spcBef>
                <a:spcPts val="200"/>
              </a:spcBef>
              <a:buNone/>
            </a:pPr>
            <a:r>
              <a:rPr lang="it-IT" sz="900" b="0" dirty="0">
                <a:solidFill>
                  <a:schemeClr val="tx1"/>
                </a:solidFill>
                <a:latin typeface="Myriad Pro" pitchFamily="34" charset="0"/>
              </a:rPr>
              <a:t>Digitare il comando </a:t>
            </a:r>
            <a:r>
              <a:rPr lang="it-IT" sz="900" b="0" u="sng" dirty="0">
                <a:solidFill>
                  <a:srgbClr val="40979E"/>
                </a:solidFill>
                <a:latin typeface="Myriad Pro" pitchFamily="34" charset="0"/>
              </a:rPr>
              <a:t>FTP://”Indirizzo IP del Web Server”</a:t>
            </a:r>
            <a:r>
              <a:rPr lang="it-IT" sz="900" b="0" u="sng" dirty="0">
                <a:solidFill>
                  <a:schemeClr val="tx1"/>
                </a:solidFill>
                <a:latin typeface="Myriad Pro" panose="020B0503030403020204" pitchFamily="34" charset="0"/>
              </a:rPr>
              <a:t> </a:t>
            </a:r>
            <a:r>
              <a:rPr lang="it-IT" sz="900" b="0" dirty="0">
                <a:solidFill>
                  <a:schemeClr val="tx1"/>
                </a:solidFill>
                <a:latin typeface="Myriad Pro" panose="020B0503030403020204" pitchFamily="34" charset="0"/>
              </a:rPr>
              <a:t>(es. </a:t>
            </a:r>
            <a:r>
              <a:rPr lang="it-IT" sz="900" b="0" u="sng" dirty="0">
                <a:solidFill>
                  <a:srgbClr val="40979E"/>
                </a:solidFill>
                <a:latin typeface="Myriad Pro" pitchFamily="34" charset="0"/>
              </a:rPr>
              <a:t>FTP:// 172.168.1.101</a:t>
            </a:r>
            <a:r>
              <a:rPr lang="it-IT" sz="900" b="0" dirty="0">
                <a:solidFill>
                  <a:schemeClr val="tx1"/>
                </a:solidFill>
                <a:latin typeface="Myriad Pro" panose="020B0503030403020204" pitchFamily="34" charset="0"/>
              </a:rPr>
              <a:t>) nel browser web o nell’”area indirizzo” di una cartella; viene visualizzata una pagina intermedia.</a:t>
            </a:r>
          </a:p>
          <a:p>
            <a:pPr marL="0" indent="0" algn="l">
              <a:spcBef>
                <a:spcPts val="200"/>
              </a:spcBef>
              <a:buNone/>
            </a:pPr>
            <a:r>
              <a:rPr lang="it-IT" sz="900" b="0" dirty="0">
                <a:solidFill>
                  <a:schemeClr val="tx1"/>
                </a:solidFill>
                <a:latin typeface="Myriad Pro" panose="020B0503030403020204" pitchFamily="34" charset="0"/>
              </a:rPr>
              <a:t>Sono richiesti Nome utente e Password:</a:t>
            </a: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r>
              <a:rPr lang="it-IT" sz="900" dirty="0">
                <a:solidFill>
                  <a:schemeClr val="tx1"/>
                </a:solidFill>
                <a:latin typeface="Myriad Pro" panose="020B0503030403020204" pitchFamily="34" charset="0"/>
              </a:rPr>
              <a:t>1. </a:t>
            </a:r>
            <a:r>
              <a:rPr lang="it-IT" sz="900" b="0" dirty="0">
                <a:solidFill>
                  <a:schemeClr val="tx1"/>
                </a:solidFill>
                <a:latin typeface="Myriad Pro" panose="020B0503030403020204" pitchFamily="34" charset="0"/>
              </a:rPr>
              <a:t>Inserire i dati richiesti</a:t>
            </a:r>
          </a:p>
          <a:p>
            <a:pPr marL="90488" indent="-90488" algn="l">
              <a:spcBef>
                <a:spcPts val="200"/>
              </a:spcBef>
              <a:buFont typeface="Calibri" pitchFamily="34" charset="0"/>
              <a:buChar char="‒"/>
            </a:pPr>
            <a:r>
              <a:rPr lang="it-IT" sz="900" b="0" dirty="0">
                <a:solidFill>
                  <a:schemeClr val="tx1"/>
                </a:solidFill>
                <a:latin typeface="Myriad Pro" panose="020B0503030403020204" pitchFamily="34" charset="0"/>
              </a:rPr>
              <a:t>Nome utente: digitare “</a:t>
            </a:r>
            <a:r>
              <a:rPr lang="it-IT" sz="900" b="0" dirty="0" err="1">
                <a:solidFill>
                  <a:srgbClr val="146BBA"/>
                </a:solidFill>
                <a:latin typeface="Myriad Pro" panose="020B0503030403020204" pitchFamily="34" charset="0"/>
              </a:rPr>
              <a:t>wsmeasure</a:t>
            </a:r>
            <a:r>
              <a:rPr lang="it-IT" sz="900" b="0" dirty="0">
                <a:solidFill>
                  <a:schemeClr val="tx1"/>
                </a:solidFill>
                <a:latin typeface="Myriad Pro" pitchFamily="34" charset="0"/>
              </a:rPr>
              <a:t>” (nome utente di default; non modificabile).</a:t>
            </a:r>
          </a:p>
          <a:p>
            <a:pPr marL="90488" indent="-90488" algn="l">
              <a:spcBef>
                <a:spcPts val="200"/>
              </a:spcBef>
              <a:buFont typeface="Calibri" pitchFamily="34" charset="0"/>
              <a:buChar char="‒"/>
            </a:pPr>
            <a:r>
              <a:rPr lang="it-IT" sz="900" b="0" dirty="0">
                <a:solidFill>
                  <a:schemeClr val="tx1"/>
                </a:solidFill>
                <a:latin typeface="Myriad Pro" pitchFamily="34" charset="0"/>
              </a:rPr>
              <a:t>Password: digitare “</a:t>
            </a:r>
            <a:r>
              <a:rPr lang="it-IT" sz="900" b="0" dirty="0" err="1">
                <a:solidFill>
                  <a:srgbClr val="146BBA"/>
                </a:solidFill>
                <a:latin typeface="Myriad Pro" panose="020B0503030403020204" pitchFamily="34" charset="0"/>
              </a:rPr>
              <a:t>wsmeasure</a:t>
            </a:r>
            <a:r>
              <a:rPr lang="it-IT" sz="900" b="0" dirty="0">
                <a:solidFill>
                  <a:schemeClr val="tx1"/>
                </a:solidFill>
                <a:latin typeface="Myriad Pro" pitchFamily="34" charset="0"/>
              </a:rPr>
              <a:t>” (password di default) o la “</a:t>
            </a:r>
            <a:r>
              <a:rPr lang="it-IT" sz="900" b="0" dirty="0">
                <a:solidFill>
                  <a:srgbClr val="146BBA"/>
                </a:solidFill>
                <a:latin typeface="Myriad Pro" pitchFamily="34" charset="0"/>
              </a:rPr>
              <a:t>password modificata dall’utente</a:t>
            </a:r>
            <a:r>
              <a:rPr lang="it-IT" sz="900" b="0" dirty="0">
                <a:solidFill>
                  <a:schemeClr val="tx1"/>
                </a:solidFill>
                <a:latin typeface="Myriad Pro" pitchFamily="34" charset="0"/>
              </a:rPr>
              <a:t>” </a:t>
            </a:r>
            <a:r>
              <a:rPr lang="it-IT" sz="700" b="0" dirty="0">
                <a:solidFill>
                  <a:schemeClr val="tx1"/>
                </a:solidFill>
                <a:latin typeface="Myriad Pro" panose="020B0503030403020204" pitchFamily="34" charset="0"/>
              </a:rPr>
              <a:t>(vedere § 8.3.1)</a:t>
            </a:r>
            <a:endParaRPr lang="it-IT" sz="800" b="0" dirty="0">
              <a:solidFill>
                <a:schemeClr val="tx1"/>
              </a:solidFill>
              <a:latin typeface="Myriad Pro" panose="020B0503030403020204" pitchFamily="34" charset="0"/>
            </a:endParaRPr>
          </a:p>
          <a:p>
            <a:pPr marL="0" indent="0" algn="l">
              <a:spcBef>
                <a:spcPts val="200"/>
              </a:spcBef>
              <a:buNone/>
            </a:pPr>
            <a:r>
              <a:rPr lang="it-IT" sz="900" dirty="0">
                <a:solidFill>
                  <a:schemeClr val="tx1"/>
                </a:solidFill>
                <a:latin typeface="Myriad Pro" panose="020B0503030403020204" pitchFamily="34" charset="0"/>
              </a:rPr>
              <a:t>2. </a:t>
            </a:r>
            <a:r>
              <a:rPr lang="it-IT" sz="900" b="0" dirty="0">
                <a:solidFill>
                  <a:schemeClr val="tx1"/>
                </a:solidFill>
                <a:latin typeface="Myriad Pro" panose="020B0503030403020204" pitchFamily="34" charset="0"/>
              </a:rPr>
              <a:t>Cliccare su “Accedi”</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C5CBBB5-8339-4B6F-9471-7120BD911899}"/>
              </a:ext>
            </a:extLst>
          </p:cNvPr>
          <p:cNvSpPr txBox="1">
            <a:spLocks noChangeArrowheads="1"/>
          </p:cNvSpPr>
          <p:nvPr/>
        </p:nvSpPr>
        <p:spPr bwMode="auto">
          <a:xfrm>
            <a:off x="2520001" y="1174750"/>
            <a:ext cx="4032000" cy="7992000"/>
          </a:xfrm>
          <a:prstGeom prst="rect">
            <a:avLst/>
          </a:prstGeom>
          <a:noFill/>
          <a:ln w="9525">
            <a:noFill/>
            <a:miter lim="800000"/>
            <a:headEnd/>
            <a:tailEnd/>
          </a:ln>
        </p:spPr>
        <p:txBody>
          <a:bodyPr vert="horz" wrap="square" lIns="91434" tIns="45718" rIns="72000" bIns="45718" numCol="1" anchor="t" anchorCtr="0" compatLnSpc="1">
            <a:prstTxWarp prst="textNoShape">
              <a:avLst/>
            </a:prstTxWarp>
          </a:bodyPr>
          <a:lstStyle/>
          <a:p>
            <a:pPr marL="0" lvl="2" algn="l">
              <a:spcBef>
                <a:spcPts val="200"/>
              </a:spcBef>
            </a:pPr>
            <a:r>
              <a:rPr lang="it-IT" sz="1000" kern="0" dirty="0">
                <a:solidFill>
                  <a:srgbClr val="146BBA"/>
                </a:solidFill>
                <a:latin typeface="Myriad Pro" pitchFamily="34" charset="0"/>
                <a:cs typeface="Calibri" pitchFamily="34" charset="0"/>
              </a:rPr>
              <a:t>4.1 </a:t>
            </a:r>
            <a:r>
              <a:rPr lang="it-IT" sz="1000" kern="0" dirty="0">
                <a:solidFill>
                  <a:schemeClr val="tx1"/>
                </a:solidFill>
                <a:latin typeface="Myriad Pro" pitchFamily="34" charset="0"/>
                <a:cs typeface="Calibri" pitchFamily="34" charset="0"/>
              </a:rPr>
              <a:t>Dispositivi di Misura e conteggio dell’energia </a:t>
            </a:r>
            <a:r>
              <a:rPr lang="it-IT" sz="900" i="1" kern="0" dirty="0">
                <a:solidFill>
                  <a:schemeClr val="tx1"/>
                </a:solidFill>
                <a:latin typeface="Myriad Pro" pitchFamily="34" charset="0"/>
                <a:cs typeface="Calibri" pitchFamily="34" charset="0"/>
              </a:rPr>
              <a:t>(continua)</a:t>
            </a:r>
            <a:endParaRPr lang="it-IT" sz="900" b="0" kern="0" dirty="0">
              <a:solidFill>
                <a:schemeClr val="tx1"/>
              </a:solidFill>
              <a:latin typeface="Myriad Pro"/>
              <a:cs typeface="Calibri" pitchFamily="34" charset="0"/>
            </a:endParaRPr>
          </a:p>
          <a:p>
            <a:pPr marL="258763" lvl="2" indent="-174625" algn="l">
              <a:spcBef>
                <a:spcPts val="200"/>
              </a:spcBef>
              <a:buFontTx/>
              <a:buChar char="–"/>
            </a:pPr>
            <a:r>
              <a:rPr lang="it-IT" sz="900" b="0" kern="0" dirty="0">
                <a:solidFill>
                  <a:schemeClr val="tx1"/>
                </a:solidFill>
                <a:latin typeface="Myriad Pro"/>
                <a:cs typeface="Calibri" pitchFamily="34" charset="0"/>
              </a:rPr>
              <a:t>Gamma </a:t>
            </a:r>
            <a:r>
              <a:rPr lang="it-IT" sz="900" kern="0" dirty="0">
                <a:solidFill>
                  <a:schemeClr val="tx1"/>
                </a:solidFill>
                <a:latin typeface="Myriad Pro"/>
                <a:cs typeface="Calibri" pitchFamily="34" charset="0"/>
              </a:rPr>
              <a:t>CONTO</a:t>
            </a:r>
            <a:endParaRPr lang="it-IT" sz="900" kern="0" baseline="30000" dirty="0">
              <a:solidFill>
                <a:schemeClr val="tx1"/>
              </a:solidFill>
              <a:latin typeface="Myriad Pro"/>
              <a:cs typeface="Calibri" pitchFamily="34" charset="0"/>
            </a:endParaRPr>
          </a:p>
          <a:p>
            <a:pPr marL="541338" lvl="2" indent="-182563" algn="l">
              <a:spcBef>
                <a:spcPts val="200"/>
              </a:spcBef>
              <a:buFontTx/>
              <a:buChar char="•"/>
              <a:defRPr/>
            </a:pPr>
            <a:r>
              <a:rPr lang="it-IT" sz="900" b="0" kern="0" dirty="0">
                <a:solidFill>
                  <a:schemeClr val="tx1"/>
                </a:solidFill>
                <a:latin typeface="Myriad Pro" pitchFamily="34" charset="0"/>
                <a:cs typeface="Calibri" pitchFamily="34" charset="0"/>
              </a:rPr>
              <a:t>Contatori di energia uscita </a:t>
            </a:r>
            <a:r>
              <a:rPr lang="it-IT" sz="900" b="0" kern="0" dirty="0">
                <a:solidFill>
                  <a:schemeClr val="tx1"/>
                </a:solidFill>
                <a:latin typeface="Myriad Pro"/>
                <a:cs typeface="Calibri" pitchFamily="34" charset="0"/>
              </a:rPr>
              <a:t>RS485 :</a:t>
            </a:r>
          </a:p>
          <a:p>
            <a:pPr marL="720000" lvl="3" indent="-180000" algn="l">
              <a:spcBef>
                <a:spcPts val="200"/>
              </a:spcBef>
              <a:spcAft>
                <a:spcPts val="0"/>
              </a:spcAft>
              <a:buFontTx/>
              <a:buChar char="–"/>
              <a:defRPr/>
            </a:pPr>
            <a:r>
              <a:rPr lang="it-IT" sz="900" b="0" kern="0" dirty="0">
                <a:solidFill>
                  <a:schemeClr val="tx1"/>
                </a:solidFill>
                <a:latin typeface="Myriad Pro"/>
                <a:cs typeface="Calibri" pitchFamily="34" charset="0"/>
              </a:rPr>
              <a:t>Conto D1,  art. </a:t>
            </a:r>
            <a:r>
              <a:rPr lang="it-IT" sz="900" kern="0" dirty="0">
                <a:solidFill>
                  <a:schemeClr val="tx1"/>
                </a:solidFill>
                <a:latin typeface="Myriad Pro"/>
                <a:cs typeface="Calibri" pitchFamily="34" charset="0"/>
              </a:rPr>
              <a:t>CE11165A4</a:t>
            </a:r>
            <a:endParaRPr lang="it-IT" sz="900" b="0" kern="0" dirty="0">
              <a:solidFill>
                <a:schemeClr val="tx1"/>
              </a:solidFill>
              <a:latin typeface="Myriad Pro"/>
              <a:cs typeface="Calibri" pitchFamily="34" charset="0"/>
            </a:endParaRPr>
          </a:p>
          <a:p>
            <a:pPr marL="720000" lvl="3" indent="-180000" algn="l">
              <a:spcBef>
                <a:spcPts val="200"/>
              </a:spcBef>
              <a:spcAft>
                <a:spcPts val="0"/>
              </a:spcAft>
              <a:buFontTx/>
              <a:buChar char="–"/>
              <a:defRPr/>
            </a:pPr>
            <a:r>
              <a:rPr lang="it-IT" sz="900" b="0" kern="0" dirty="0">
                <a:solidFill>
                  <a:schemeClr val="tx1"/>
                </a:solidFill>
                <a:latin typeface="Myriad Pro"/>
                <a:cs typeface="Calibri" pitchFamily="34" charset="0"/>
              </a:rPr>
              <a:t>Conto D2,  art. </a:t>
            </a:r>
            <a:r>
              <a:rPr lang="it-IT" sz="900" kern="0" dirty="0">
                <a:solidFill>
                  <a:schemeClr val="tx1"/>
                </a:solidFill>
                <a:latin typeface="Myriad Pro"/>
                <a:cs typeface="Calibri" pitchFamily="34" charset="0"/>
              </a:rPr>
              <a:t>CE20195A4, CE2DF3DTCL1</a:t>
            </a:r>
            <a:endParaRPr lang="it-IT" sz="900" b="0" kern="0" dirty="0">
              <a:solidFill>
                <a:schemeClr val="tx1"/>
              </a:solidFill>
              <a:latin typeface="Myriad Pro"/>
              <a:cs typeface="Calibri" pitchFamily="34" charset="0"/>
            </a:endParaRPr>
          </a:p>
          <a:p>
            <a:pPr marL="720000" lvl="3" indent="-180000" algn="l">
              <a:spcBef>
                <a:spcPts val="200"/>
              </a:spcBef>
              <a:spcAft>
                <a:spcPts val="0"/>
              </a:spcAft>
              <a:buFontTx/>
              <a:buChar char="–"/>
              <a:defRPr/>
            </a:pPr>
            <a:r>
              <a:rPr lang="it-IT" sz="900" b="0" kern="0" dirty="0">
                <a:solidFill>
                  <a:schemeClr val="tx1"/>
                </a:solidFill>
                <a:latin typeface="Myriad Pro"/>
                <a:cs typeface="Calibri" pitchFamily="34" charset="0"/>
              </a:rPr>
              <a:t>Conto D2 MID,  art. </a:t>
            </a:r>
            <a:r>
              <a:rPr lang="it-IT" sz="900" kern="0" dirty="0">
                <a:solidFill>
                  <a:schemeClr val="tx1"/>
                </a:solidFill>
                <a:latin typeface="Myriad Pro"/>
                <a:cs typeface="Calibri" pitchFamily="34" charset="0"/>
              </a:rPr>
              <a:t>CE2DMID11, CE2DF3DTMID</a:t>
            </a:r>
          </a:p>
          <a:p>
            <a:pPr marL="720000" lvl="3" indent="-180000" algn="l">
              <a:spcBef>
                <a:spcPts val="200"/>
              </a:spcBef>
              <a:spcAft>
                <a:spcPts val="0"/>
              </a:spcAft>
              <a:buFontTx/>
              <a:buChar char="–"/>
              <a:defRPr/>
            </a:pPr>
            <a:r>
              <a:rPr lang="it-IT" sz="900" b="0" kern="0" dirty="0">
                <a:solidFill>
                  <a:schemeClr val="tx1"/>
                </a:solidFill>
                <a:latin typeface="Myriad Pro"/>
                <a:cs typeface="Calibri" pitchFamily="34" charset="0"/>
              </a:rPr>
              <a:t>Conto D4-Pd,  art. </a:t>
            </a:r>
            <a:r>
              <a:rPr lang="it-IT" sz="900" kern="0" dirty="0">
                <a:solidFill>
                  <a:schemeClr val="tx1"/>
                </a:solidFill>
                <a:latin typeface="Myriad Pro"/>
                <a:cs typeface="Calibri" pitchFamily="34" charset="0"/>
              </a:rPr>
              <a:t>CE4DT06A4, CE4DF3DTCL1</a:t>
            </a:r>
            <a:endParaRPr lang="it-IT" sz="900" b="0" kern="0" dirty="0">
              <a:solidFill>
                <a:schemeClr val="tx1"/>
              </a:solidFill>
              <a:latin typeface="Myriad Pro"/>
              <a:cs typeface="Calibri" pitchFamily="34" charset="0"/>
            </a:endParaRPr>
          </a:p>
          <a:p>
            <a:pPr marL="720000" lvl="3" indent="-180000" algn="l">
              <a:spcBef>
                <a:spcPts val="200"/>
              </a:spcBef>
              <a:spcAft>
                <a:spcPts val="0"/>
              </a:spcAft>
              <a:buFontTx/>
              <a:buChar char="–"/>
              <a:defRPr/>
            </a:pPr>
            <a:r>
              <a:rPr lang="it-IT" sz="900" b="0" kern="0" dirty="0">
                <a:solidFill>
                  <a:schemeClr val="tx1"/>
                </a:solidFill>
                <a:latin typeface="Myriad Pro"/>
                <a:cs typeface="Calibri" pitchFamily="34" charset="0"/>
              </a:rPr>
              <a:t>Conto D4-Pd MID,  art. </a:t>
            </a:r>
            <a:r>
              <a:rPr lang="it-IT" sz="900" kern="0" dirty="0">
                <a:solidFill>
                  <a:schemeClr val="tx1"/>
                </a:solidFill>
                <a:latin typeface="Myriad Pro"/>
                <a:cs typeface="Calibri" pitchFamily="34" charset="0"/>
              </a:rPr>
              <a:t>CE4DMID31, CE4DF3DTMID</a:t>
            </a:r>
          </a:p>
          <a:p>
            <a:pPr marL="720000" lvl="3" indent="-180000" algn="l">
              <a:spcBef>
                <a:spcPts val="200"/>
              </a:spcBef>
              <a:spcAft>
                <a:spcPts val="0"/>
              </a:spcAft>
              <a:buFontTx/>
              <a:buChar char="–"/>
              <a:defRPr/>
            </a:pPr>
            <a:r>
              <a:rPr lang="it-IT" sz="900" b="0" kern="0" dirty="0">
                <a:solidFill>
                  <a:schemeClr val="tx1"/>
                </a:solidFill>
                <a:latin typeface="Myriad Pro"/>
                <a:cs typeface="Calibri" pitchFamily="34" charset="0"/>
              </a:rPr>
              <a:t>Conto D4-Pt,  art. </a:t>
            </a:r>
            <a:r>
              <a:rPr lang="it-IT" sz="900" kern="0" dirty="0">
                <a:solidFill>
                  <a:schemeClr val="tx1"/>
                </a:solidFill>
                <a:latin typeface="Myriad Pro"/>
                <a:cs typeface="Calibri" pitchFamily="34" charset="0"/>
              </a:rPr>
              <a:t>CE4DT12A4, CE4DT12A6, CE4DT14A4, CE4DT14A6, CE4TBDTCL1</a:t>
            </a:r>
            <a:endParaRPr lang="it-IT" sz="900" b="0" kern="0" dirty="0">
              <a:solidFill>
                <a:schemeClr val="tx1"/>
              </a:solidFill>
              <a:latin typeface="Myriad Pro"/>
              <a:cs typeface="Calibri" pitchFamily="34" charset="0"/>
            </a:endParaRPr>
          </a:p>
          <a:p>
            <a:pPr marL="720000" lvl="3" indent="-180000" algn="l">
              <a:spcBef>
                <a:spcPts val="200"/>
              </a:spcBef>
              <a:spcAft>
                <a:spcPts val="0"/>
              </a:spcAft>
              <a:buFontTx/>
              <a:buChar char="–"/>
              <a:defRPr/>
            </a:pPr>
            <a:r>
              <a:rPr lang="it-IT" sz="900" b="0" kern="0" dirty="0">
                <a:solidFill>
                  <a:schemeClr val="tx1"/>
                </a:solidFill>
                <a:latin typeface="Myriad Pro"/>
                <a:cs typeface="Calibri" pitchFamily="34" charset="0"/>
              </a:rPr>
              <a:t>Conto D4-Pt MID,  art. </a:t>
            </a:r>
            <a:r>
              <a:rPr lang="it-IT" sz="900" kern="0" dirty="0">
                <a:solidFill>
                  <a:schemeClr val="tx1"/>
                </a:solidFill>
                <a:latin typeface="Myriad Pro"/>
                <a:cs typeface="Calibri" pitchFamily="34" charset="0"/>
              </a:rPr>
              <a:t>CE4DMID01, CE4TBDTMID</a:t>
            </a:r>
          </a:p>
          <a:p>
            <a:pPr marL="715963" lvl="3" indent="-174625" algn="l">
              <a:spcBef>
                <a:spcPts val="200"/>
              </a:spcBef>
              <a:buFontTx/>
              <a:buChar char="–"/>
              <a:defRPr/>
            </a:pPr>
            <a:r>
              <a:rPr lang="it-IT" sz="900" b="0" kern="0" dirty="0">
                <a:solidFill>
                  <a:schemeClr val="tx1"/>
                </a:solidFill>
                <a:latin typeface="Myriad Pro"/>
                <a:cs typeface="Calibri" pitchFamily="34" charset="0"/>
              </a:rPr>
              <a:t>Conto D6-Pd,  art. </a:t>
            </a:r>
            <a:r>
              <a:rPr lang="it-IT" sz="900" kern="0" dirty="0">
                <a:solidFill>
                  <a:schemeClr val="tx1"/>
                </a:solidFill>
                <a:latin typeface="Myriad Pro"/>
                <a:cs typeface="Calibri" pitchFamily="34" charset="0"/>
              </a:rPr>
              <a:t>CE6DT1256</a:t>
            </a:r>
            <a:endParaRPr lang="it-IT" sz="900" b="0" kern="0" dirty="0">
              <a:solidFill>
                <a:schemeClr val="tx1"/>
              </a:solidFill>
              <a:latin typeface="Myriad Pro"/>
              <a:cs typeface="Calibri" pitchFamily="34" charset="0"/>
            </a:endParaRPr>
          </a:p>
          <a:p>
            <a:pPr marL="715963" lvl="3" indent="-174625" algn="l">
              <a:spcBef>
                <a:spcPts val="200"/>
              </a:spcBef>
              <a:buFontTx/>
              <a:buChar char="–"/>
              <a:defRPr/>
            </a:pPr>
            <a:r>
              <a:rPr lang="it-IT" sz="900" b="0" kern="0" dirty="0">
                <a:solidFill>
                  <a:schemeClr val="tx1"/>
                </a:solidFill>
                <a:latin typeface="Myriad Pro"/>
                <a:cs typeface="Calibri" pitchFamily="34" charset="0"/>
              </a:rPr>
              <a:t>Conto D6-Pd MID,  art. </a:t>
            </a:r>
            <a:r>
              <a:rPr lang="it-IT" sz="900" kern="0" dirty="0">
                <a:solidFill>
                  <a:schemeClr val="tx1"/>
                </a:solidFill>
                <a:latin typeface="Myriad Pro"/>
                <a:cs typeface="Calibri" pitchFamily="34" charset="0"/>
              </a:rPr>
              <a:t>CE6DMID56</a:t>
            </a:r>
          </a:p>
          <a:p>
            <a:pPr marL="258763" lvl="2" indent="-174625" algn="l">
              <a:spcBef>
                <a:spcPts val="200"/>
              </a:spcBef>
              <a:buFontTx/>
              <a:buChar char="–"/>
            </a:pPr>
            <a:endParaRPr lang="it-IT" sz="900" b="0" kern="0" dirty="0">
              <a:solidFill>
                <a:schemeClr val="tx1"/>
              </a:solidFill>
              <a:latin typeface="Myriad Pro" pitchFamily="34" charset="0"/>
              <a:cs typeface="Calibri" pitchFamily="34" charset="0"/>
            </a:endParaRPr>
          </a:p>
          <a:p>
            <a:pPr marL="541338" lvl="2" indent="-182563" algn="l">
              <a:spcBef>
                <a:spcPts val="200"/>
              </a:spcBef>
              <a:buFontTx/>
              <a:buChar char="•"/>
              <a:defRPr/>
            </a:pPr>
            <a:r>
              <a:rPr lang="it-IT" sz="900" b="0" kern="0" dirty="0">
                <a:solidFill>
                  <a:schemeClr val="tx1"/>
                </a:solidFill>
                <a:latin typeface="Myriad Pro" pitchFamily="34" charset="0"/>
                <a:cs typeface="Calibri" pitchFamily="34" charset="0"/>
              </a:rPr>
              <a:t>Contatori di energia uscita impulsi (tramite Concentratore art. </a:t>
            </a:r>
            <a:r>
              <a:rPr lang="it-IT" sz="900" kern="0" dirty="0">
                <a:solidFill>
                  <a:schemeClr val="tx1"/>
                </a:solidFill>
                <a:latin typeface="Myriad Pro"/>
                <a:cs typeface="Calibri" pitchFamily="34" charset="0"/>
              </a:rPr>
              <a:t>IF4C001* </a:t>
            </a:r>
            <a:r>
              <a:rPr lang="it-IT" sz="900" b="0" kern="0" dirty="0">
                <a:solidFill>
                  <a:schemeClr val="tx1"/>
                </a:solidFill>
                <a:latin typeface="Myriad Pro"/>
                <a:cs typeface="Calibri" pitchFamily="34" charset="0"/>
              </a:rPr>
              <a:t>o </a:t>
            </a:r>
            <a:r>
              <a:rPr lang="it-IT" sz="900" kern="0" dirty="0">
                <a:solidFill>
                  <a:schemeClr val="tx1"/>
                </a:solidFill>
                <a:latin typeface="Myriad Pro"/>
                <a:cs typeface="Calibri" pitchFamily="34" charset="0"/>
              </a:rPr>
              <a:t>SXMIMP*</a:t>
            </a:r>
            <a:r>
              <a:rPr lang="it-IT" sz="900" b="0" kern="0" dirty="0">
                <a:solidFill>
                  <a:schemeClr val="tx1"/>
                </a:solidFill>
                <a:latin typeface="Myriad Pro"/>
                <a:cs typeface="Calibri" pitchFamily="34" charset="0"/>
              </a:rPr>
              <a:t> o ingresso contaimpulsi dei Contatori di energia art. </a:t>
            </a:r>
            <a:r>
              <a:rPr lang="it-IT" sz="900" kern="0" dirty="0">
                <a:solidFill>
                  <a:schemeClr val="tx1"/>
                </a:solidFill>
                <a:latin typeface="Myriad Pro"/>
                <a:cs typeface="Calibri" pitchFamily="34" charset="0"/>
              </a:rPr>
              <a:t>CE2DF3DTCL1*</a:t>
            </a:r>
            <a:r>
              <a:rPr lang="it-IT" sz="900" b="0" kern="0" dirty="0">
                <a:solidFill>
                  <a:schemeClr val="tx1"/>
                </a:solidFill>
                <a:latin typeface="Myriad Pro"/>
                <a:cs typeface="Calibri" pitchFamily="34" charset="0"/>
              </a:rPr>
              <a:t>, </a:t>
            </a:r>
            <a:r>
              <a:rPr lang="it-IT" sz="900" kern="0" dirty="0">
                <a:solidFill>
                  <a:schemeClr val="tx1"/>
                </a:solidFill>
                <a:latin typeface="Myriad Pro"/>
                <a:cs typeface="Calibri" pitchFamily="34" charset="0"/>
              </a:rPr>
              <a:t>CE4DF3DTCL1*</a:t>
            </a:r>
            <a:r>
              <a:rPr lang="it-IT" sz="900" b="0" kern="0" dirty="0">
                <a:solidFill>
                  <a:schemeClr val="tx1"/>
                </a:solidFill>
                <a:latin typeface="Myriad Pro"/>
                <a:cs typeface="Calibri" pitchFamily="34" charset="0"/>
              </a:rPr>
              <a:t> e </a:t>
            </a:r>
            <a:r>
              <a:rPr lang="it-IT" sz="900" kern="0" dirty="0">
                <a:solidFill>
                  <a:schemeClr val="tx1"/>
                </a:solidFill>
                <a:latin typeface="Myriad Pro"/>
                <a:cs typeface="Calibri" pitchFamily="34" charset="0"/>
              </a:rPr>
              <a:t>CE4TBDTCL1*</a:t>
            </a:r>
            <a:r>
              <a:rPr lang="it-IT" sz="900" b="0" kern="0" dirty="0">
                <a:solidFill>
                  <a:schemeClr val="tx1"/>
                </a:solidFill>
                <a:latin typeface="Myriad Pro"/>
                <a:cs typeface="Calibri" pitchFamily="34" charset="0"/>
              </a:rPr>
              <a:t>):</a:t>
            </a:r>
            <a:endParaRPr lang="it-IT" sz="900" b="0" kern="0" dirty="0">
              <a:solidFill>
                <a:schemeClr val="tx1"/>
              </a:solidFill>
              <a:latin typeface="Myriad Pro" pitchFamily="34" charset="0"/>
              <a:cs typeface="Calibri" pitchFamily="34" charset="0"/>
            </a:endParaRPr>
          </a:p>
          <a:p>
            <a:pPr marL="715963" lvl="3" indent="-174625" algn="l">
              <a:spcBef>
                <a:spcPts val="200"/>
              </a:spcBef>
              <a:buFontTx/>
              <a:buChar char="–"/>
              <a:defRPr/>
            </a:pPr>
            <a:r>
              <a:rPr lang="it-IT" sz="900" b="0" kern="0" dirty="0">
                <a:solidFill>
                  <a:schemeClr val="tx1"/>
                </a:solidFill>
                <a:latin typeface="Myriad Pro"/>
                <a:cs typeface="Calibri" pitchFamily="34" charset="0"/>
              </a:rPr>
              <a:t>Conto D1,  art. </a:t>
            </a:r>
            <a:r>
              <a:rPr lang="it-IT" sz="900" kern="0" dirty="0">
                <a:solidFill>
                  <a:schemeClr val="tx1"/>
                </a:solidFill>
                <a:latin typeface="Myriad Pro"/>
                <a:cs typeface="Calibri" pitchFamily="34" charset="0"/>
              </a:rPr>
              <a:t>CE11165A2</a:t>
            </a:r>
          </a:p>
          <a:p>
            <a:pPr marL="715963" lvl="3" indent="-174625" algn="l">
              <a:spcBef>
                <a:spcPts val="200"/>
              </a:spcBef>
              <a:buFontTx/>
              <a:buChar char="–"/>
              <a:defRPr/>
            </a:pPr>
            <a:r>
              <a:rPr lang="it-IT" sz="900" b="0" kern="0" dirty="0">
                <a:solidFill>
                  <a:schemeClr val="tx1"/>
                </a:solidFill>
                <a:latin typeface="Myriad Pro"/>
                <a:cs typeface="Calibri" pitchFamily="34" charset="0"/>
              </a:rPr>
              <a:t>Conto D1 MID ,  art. </a:t>
            </a:r>
            <a:r>
              <a:rPr lang="it-IT" sz="900" kern="0" dirty="0">
                <a:solidFill>
                  <a:schemeClr val="tx1"/>
                </a:solidFill>
                <a:latin typeface="Myriad Pro"/>
                <a:cs typeface="Calibri" pitchFamily="34" charset="0"/>
              </a:rPr>
              <a:t>CE1DMID12</a:t>
            </a:r>
            <a:endParaRPr lang="it-IT" sz="900" b="0" kern="0" dirty="0">
              <a:solidFill>
                <a:schemeClr val="tx1"/>
              </a:solidFill>
              <a:latin typeface="Myriad Pro"/>
              <a:cs typeface="Calibri" pitchFamily="34" charset="0"/>
            </a:endParaRPr>
          </a:p>
          <a:p>
            <a:pPr marL="715963" lvl="3" indent="-174625" algn="l">
              <a:spcBef>
                <a:spcPts val="200"/>
              </a:spcBef>
              <a:buFontTx/>
              <a:buChar char="–"/>
              <a:defRPr/>
            </a:pPr>
            <a:r>
              <a:rPr lang="it-IT" sz="900" b="0" kern="0" dirty="0">
                <a:solidFill>
                  <a:schemeClr val="tx1"/>
                </a:solidFill>
                <a:latin typeface="Myriad Pro"/>
                <a:cs typeface="Calibri" pitchFamily="34" charset="0"/>
              </a:rPr>
              <a:t>Conto D2,  art. </a:t>
            </a:r>
            <a:r>
              <a:rPr lang="it-IT" sz="900" kern="0" dirty="0">
                <a:solidFill>
                  <a:schemeClr val="tx1"/>
                </a:solidFill>
                <a:latin typeface="Myriad Pro"/>
                <a:cs typeface="Calibri" pitchFamily="34" charset="0"/>
              </a:rPr>
              <a:t>CE20195A2, CE2DF30PCL1</a:t>
            </a:r>
            <a:endParaRPr lang="it-IT" sz="900" b="0" kern="0" dirty="0">
              <a:solidFill>
                <a:schemeClr val="tx1"/>
              </a:solidFill>
              <a:latin typeface="Myriad Pro"/>
              <a:cs typeface="Calibri" pitchFamily="34" charset="0"/>
            </a:endParaRPr>
          </a:p>
          <a:p>
            <a:pPr marL="715963" lvl="3" indent="-174625" algn="l">
              <a:spcBef>
                <a:spcPts val="200"/>
              </a:spcBef>
              <a:buFontTx/>
              <a:buChar char="–"/>
              <a:defRPr/>
            </a:pPr>
            <a:r>
              <a:rPr lang="it-IT" sz="900" b="0" kern="0" dirty="0">
                <a:solidFill>
                  <a:schemeClr val="tx1"/>
                </a:solidFill>
                <a:latin typeface="Myriad Pro"/>
                <a:cs typeface="Calibri" pitchFamily="34" charset="0"/>
              </a:rPr>
              <a:t>Conto D2 MID,  art. </a:t>
            </a:r>
            <a:r>
              <a:rPr lang="it-IT" sz="900" kern="0" dirty="0">
                <a:solidFill>
                  <a:schemeClr val="tx1"/>
                </a:solidFill>
                <a:latin typeface="Myriad Pro"/>
                <a:cs typeface="Calibri" pitchFamily="34" charset="0"/>
              </a:rPr>
              <a:t>CE2DMID12, CE2DF30PMID</a:t>
            </a:r>
          </a:p>
          <a:p>
            <a:pPr marL="715963" lvl="3" indent="-174625" algn="l">
              <a:spcBef>
                <a:spcPts val="200"/>
              </a:spcBef>
              <a:buFontTx/>
              <a:buChar char="–"/>
              <a:defRPr/>
            </a:pPr>
            <a:r>
              <a:rPr lang="it-IT" sz="900" b="0" kern="0" dirty="0">
                <a:solidFill>
                  <a:schemeClr val="tx1"/>
                </a:solidFill>
                <a:latin typeface="Myriad Pro"/>
                <a:cs typeface="Calibri" pitchFamily="34" charset="0"/>
              </a:rPr>
              <a:t>Conto D4-Pd,  art. </a:t>
            </a:r>
            <a:r>
              <a:rPr lang="it-IT" sz="900" kern="0" dirty="0">
                <a:solidFill>
                  <a:schemeClr val="tx1"/>
                </a:solidFill>
                <a:latin typeface="Myriad Pro"/>
                <a:cs typeface="Calibri" pitchFamily="34" charset="0"/>
              </a:rPr>
              <a:t>CE4DT06A2, CE4DT06A23F, CE4DF30PCL1</a:t>
            </a:r>
            <a:endParaRPr lang="it-IT" sz="900" b="0" kern="0" dirty="0">
              <a:solidFill>
                <a:schemeClr val="tx1"/>
              </a:solidFill>
              <a:latin typeface="Myriad Pro"/>
              <a:cs typeface="Calibri" pitchFamily="34" charset="0"/>
            </a:endParaRPr>
          </a:p>
          <a:p>
            <a:pPr marL="715963" lvl="3" indent="-174625" algn="l">
              <a:spcBef>
                <a:spcPts val="200"/>
              </a:spcBef>
              <a:buFontTx/>
              <a:buChar char="–"/>
              <a:defRPr/>
            </a:pPr>
            <a:r>
              <a:rPr lang="it-IT" sz="900" b="0" kern="0" dirty="0">
                <a:solidFill>
                  <a:schemeClr val="tx1"/>
                </a:solidFill>
                <a:latin typeface="Myriad Pro"/>
                <a:cs typeface="Calibri" pitchFamily="34" charset="0"/>
              </a:rPr>
              <a:t>Conto D4-Pd MID,  art. </a:t>
            </a:r>
            <a:r>
              <a:rPr lang="it-IT" sz="900" kern="0" dirty="0">
                <a:solidFill>
                  <a:schemeClr val="tx1"/>
                </a:solidFill>
                <a:latin typeface="Myriad Pro"/>
                <a:cs typeface="Calibri" pitchFamily="34" charset="0"/>
              </a:rPr>
              <a:t>CE4DMID22, CE4DMID32, CE4DF30PMID</a:t>
            </a:r>
          </a:p>
          <a:p>
            <a:pPr marL="715963" lvl="3" indent="-174625" algn="l">
              <a:spcBef>
                <a:spcPts val="200"/>
              </a:spcBef>
              <a:buFontTx/>
              <a:buChar char="–"/>
              <a:defRPr/>
            </a:pPr>
            <a:r>
              <a:rPr lang="it-IT" sz="900" b="0" kern="0" dirty="0">
                <a:solidFill>
                  <a:schemeClr val="tx1"/>
                </a:solidFill>
                <a:latin typeface="Myriad Pro"/>
                <a:cs typeface="Calibri" pitchFamily="34" charset="0"/>
              </a:rPr>
              <a:t>Conto D4-Pt,  art. </a:t>
            </a:r>
            <a:r>
              <a:rPr lang="it-IT" sz="900" kern="0" dirty="0">
                <a:solidFill>
                  <a:schemeClr val="tx1"/>
                </a:solidFill>
                <a:latin typeface="Myriad Pro"/>
                <a:cs typeface="Calibri" pitchFamily="34" charset="0"/>
              </a:rPr>
              <a:t>CE4DT12A2, CE4DT14A2, CE4TB0PCL1</a:t>
            </a:r>
          </a:p>
          <a:p>
            <a:pPr marL="715963" lvl="3" indent="-174625" algn="l">
              <a:spcBef>
                <a:spcPts val="200"/>
              </a:spcBef>
              <a:buFontTx/>
              <a:buChar char="–"/>
              <a:defRPr/>
            </a:pPr>
            <a:r>
              <a:rPr lang="it-IT" sz="900" b="0" kern="0" dirty="0">
                <a:solidFill>
                  <a:schemeClr val="tx1"/>
                </a:solidFill>
                <a:latin typeface="Myriad Pro"/>
                <a:cs typeface="Calibri" pitchFamily="34" charset="0"/>
              </a:rPr>
              <a:t>Conto D6-Pd,  art. </a:t>
            </a:r>
            <a:r>
              <a:rPr lang="it-IT" sz="900" kern="0" dirty="0">
                <a:solidFill>
                  <a:schemeClr val="tx1"/>
                </a:solidFill>
                <a:latin typeface="Myriad Pro"/>
                <a:cs typeface="Calibri" pitchFamily="34" charset="0"/>
              </a:rPr>
              <a:t>CE6DT1252</a:t>
            </a:r>
            <a:endParaRPr lang="it-IT" sz="900" b="0" kern="0" dirty="0">
              <a:solidFill>
                <a:schemeClr val="tx1"/>
              </a:solidFill>
              <a:latin typeface="Myriad Pro"/>
              <a:cs typeface="Calibri" pitchFamily="34" charset="0"/>
            </a:endParaRPr>
          </a:p>
          <a:p>
            <a:pPr marL="715963" lvl="3" indent="-174625" algn="l">
              <a:spcBef>
                <a:spcPts val="200"/>
              </a:spcBef>
              <a:buFontTx/>
              <a:buChar char="–"/>
              <a:defRPr/>
            </a:pPr>
            <a:r>
              <a:rPr lang="it-IT" sz="900" b="0" kern="0" dirty="0">
                <a:solidFill>
                  <a:schemeClr val="tx1"/>
                </a:solidFill>
                <a:latin typeface="Myriad Pro"/>
                <a:cs typeface="Calibri" pitchFamily="34" charset="0"/>
              </a:rPr>
              <a:t>Conto D6-Pd MID,  art. </a:t>
            </a:r>
            <a:r>
              <a:rPr lang="it-IT" sz="900" kern="0" dirty="0">
                <a:solidFill>
                  <a:schemeClr val="tx1"/>
                </a:solidFill>
                <a:latin typeface="Myriad Pro"/>
                <a:cs typeface="Calibri" pitchFamily="34" charset="0"/>
              </a:rPr>
              <a:t>CE6DMID52</a:t>
            </a:r>
          </a:p>
          <a:p>
            <a:pPr marL="715963" lvl="3" indent="-174625" algn="l">
              <a:spcBef>
                <a:spcPts val="200"/>
              </a:spcBef>
              <a:defRPr/>
            </a:pPr>
            <a:endParaRPr lang="it-IT" sz="900" b="0" kern="0" dirty="0">
              <a:solidFill>
                <a:schemeClr val="tx1"/>
              </a:solidFill>
              <a:latin typeface="Myriad Pro"/>
              <a:cs typeface="Calibri" pitchFamily="34" charset="0"/>
            </a:endParaRPr>
          </a:p>
        </p:txBody>
      </p:sp>
    </p:spTree>
    <p:extLst>
      <p:ext uri="{BB962C8B-B14F-4D97-AF65-F5344CB8AC3E}">
        <p14:creationId xmlns:p14="http://schemas.microsoft.com/office/powerpoint/2010/main" val="117744889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contenuto 2">
            <a:extLst>
              <a:ext uri="{FF2B5EF4-FFF2-40B4-BE49-F238E27FC236}">
                <a16:creationId xmlns:a16="http://schemas.microsoft.com/office/drawing/2014/main" id="{881E88A1-AD96-48CC-B1BD-1271F5782D6B}"/>
              </a:ext>
            </a:extLst>
          </p:cNvPr>
          <p:cNvSpPr txBox="1">
            <a:spLocks/>
          </p:cNvSpPr>
          <p:nvPr/>
        </p:nvSpPr>
        <p:spPr>
          <a:xfrm>
            <a:off x="2520000" y="1173163"/>
            <a:ext cx="4032250" cy="8005762"/>
          </a:xfrm>
          <a:prstGeom prst="rect">
            <a:avLst/>
          </a:prstGeom>
        </p:spPr>
        <p:txBody>
          <a:bodyPr/>
          <a:lstStyle/>
          <a:p>
            <a:pPr marL="0" indent="0" algn="l">
              <a:spcBef>
                <a:spcPts val="200"/>
              </a:spcBef>
              <a:buNone/>
            </a:pPr>
            <a:r>
              <a:rPr lang="it-IT" sz="900" b="0" dirty="0">
                <a:solidFill>
                  <a:schemeClr val="tx1"/>
                </a:solidFill>
                <a:latin typeface="Myriad Pro" panose="020B0503030403020204" pitchFamily="34" charset="0"/>
              </a:rPr>
              <a:t>L’accesso al web server tramite browser web consente di visualizzare e / o salvare solo singoli file “CSV”. </a:t>
            </a: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endParaRPr lang="it-IT" sz="900" b="0" dirty="0">
              <a:solidFill>
                <a:schemeClr val="tx1"/>
              </a:solidFill>
              <a:latin typeface="Myriad Pro" panose="020B0503030403020204" pitchFamily="34" charset="0"/>
            </a:endParaRPr>
          </a:p>
          <a:p>
            <a:pPr marL="0" indent="0" algn="l">
              <a:spcBef>
                <a:spcPts val="200"/>
              </a:spcBef>
              <a:buNone/>
            </a:pPr>
            <a:r>
              <a:rPr lang="it-IT" sz="900" b="0" dirty="0">
                <a:solidFill>
                  <a:schemeClr val="tx1"/>
                </a:solidFill>
                <a:latin typeface="Myriad Pro" panose="020B0503030403020204" pitchFamily="34" charset="0"/>
              </a:rPr>
              <a:t>Per il download completo di tutti i file “CSV” in una sola volta, accedere al web server tramite l’”area indirizzo” di una cartella.</a:t>
            </a:r>
          </a:p>
        </p:txBody>
      </p:sp>
      <p:pic>
        <p:nvPicPr>
          <p:cNvPr id="8" name="Picture 3" descr="C:\Users\enrico diani\Desktop\Manuali Soluzione Misura EDIA\Measure Web Server\Screenshots WS 32-ILL big LG ENG\FTP page.png">
            <a:extLst>
              <a:ext uri="{FF2B5EF4-FFF2-40B4-BE49-F238E27FC236}">
                <a16:creationId xmlns:a16="http://schemas.microsoft.com/office/drawing/2014/main" id="{25BA8D3D-E950-46E3-99C4-326A9B96542F}"/>
              </a:ext>
            </a:extLst>
          </p:cNvPr>
          <p:cNvPicPr>
            <a:picLocks noChangeAspect="1" noChangeArrowheads="1"/>
          </p:cNvPicPr>
          <p:nvPr/>
        </p:nvPicPr>
        <p:blipFill>
          <a:blip r:embed="rId2" cstate="print"/>
          <a:srcRect b="32936"/>
          <a:stretch>
            <a:fillRect/>
          </a:stretch>
        </p:blipFill>
        <p:spPr bwMode="auto">
          <a:xfrm>
            <a:off x="2988000" y="1548000"/>
            <a:ext cx="2880000" cy="1054711"/>
          </a:xfrm>
          <a:prstGeom prst="rect">
            <a:avLst/>
          </a:prstGeom>
          <a:noFill/>
        </p:spPr>
      </p:pic>
      <p:pic>
        <p:nvPicPr>
          <p:cNvPr id="9" name="Picture 5" descr="C:\Users\enrico diani\Desktop\Manuali Soluzione Misura EDIA\Measure Web Server\Screenshots WS 32-ILL big LG ENG\FTP page from folder.png">
            <a:extLst>
              <a:ext uri="{FF2B5EF4-FFF2-40B4-BE49-F238E27FC236}">
                <a16:creationId xmlns:a16="http://schemas.microsoft.com/office/drawing/2014/main" id="{3D0F3E1D-1437-43AC-96DF-BB4027A1B786}"/>
              </a:ext>
            </a:extLst>
          </p:cNvPr>
          <p:cNvPicPr>
            <a:picLocks noChangeAspect="1" noChangeArrowheads="1"/>
          </p:cNvPicPr>
          <p:nvPr/>
        </p:nvPicPr>
        <p:blipFill>
          <a:blip r:embed="rId3" cstate="print"/>
          <a:srcRect/>
          <a:stretch>
            <a:fillRect/>
          </a:stretch>
        </p:blipFill>
        <p:spPr bwMode="auto">
          <a:xfrm>
            <a:off x="2988000" y="2988000"/>
            <a:ext cx="2696580" cy="1980000"/>
          </a:xfrm>
          <a:prstGeom prst="rect">
            <a:avLst/>
          </a:prstGeom>
          <a:noFill/>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073366B7-994E-4C5C-A19B-81C48B8440E9}"/>
              </a:ext>
            </a:extLst>
          </p:cNvPr>
          <p:cNvPicPr>
            <a:picLocks noChangeAspect="1" noChangeArrowheads="1"/>
          </p:cNvPicPr>
          <p:nvPr/>
        </p:nvPicPr>
        <p:blipFill>
          <a:blip r:embed="rId2" cstate="print"/>
          <a:srcRect l="1206" t="5049" r="63528" b="65637"/>
          <a:stretch>
            <a:fillRect/>
          </a:stretch>
        </p:blipFill>
        <p:spPr bwMode="auto">
          <a:xfrm>
            <a:off x="2988000" y="4212000"/>
            <a:ext cx="2700000" cy="1251071"/>
          </a:xfrm>
          <a:prstGeom prst="rect">
            <a:avLst/>
          </a:prstGeom>
          <a:noFill/>
          <a:ln w="9525">
            <a:noFill/>
            <a:miter lim="800000"/>
            <a:headEnd/>
            <a:tailEnd/>
          </a:ln>
        </p:spPr>
      </p:pic>
      <p:sp>
        <p:nvSpPr>
          <p:cNvPr id="9" name="Segnaposto contenuto 2">
            <a:extLst>
              <a:ext uri="{FF2B5EF4-FFF2-40B4-BE49-F238E27FC236}">
                <a16:creationId xmlns:a16="http://schemas.microsoft.com/office/drawing/2014/main" id="{98C218C4-262C-4C9A-BCC6-E7D2ECC3B4B1}"/>
              </a:ext>
            </a:extLst>
          </p:cNvPr>
          <p:cNvSpPr txBox="1">
            <a:spLocks/>
          </p:cNvSpPr>
          <p:nvPr/>
        </p:nvSpPr>
        <p:spPr>
          <a:xfrm>
            <a:off x="2520000" y="1173163"/>
            <a:ext cx="3971925" cy="8005762"/>
          </a:xfrm>
          <a:prstGeom prst="rect">
            <a:avLst/>
          </a:prstGeom>
        </p:spPr>
        <p:txBody>
          <a:bodyPr/>
          <a:lstStyle/>
          <a:p>
            <a:pPr marL="0" marR="0" lvl="0" indent="0" algn="l" defTabSz="914400" rtl="0" eaLnBrk="0" fontAlgn="base" latinLnBrk="0" hangingPunct="0">
              <a:lnSpc>
                <a:spcPct val="100000"/>
              </a:lnSpc>
              <a:spcBef>
                <a:spcPts val="200"/>
              </a:spcBef>
              <a:spcAft>
                <a:spcPct val="0"/>
              </a:spcAft>
              <a:buClrTx/>
              <a:buSzTx/>
              <a:buFontTx/>
              <a:buNone/>
              <a:tabLst/>
              <a:defRPr/>
            </a:pPr>
            <a:r>
              <a:rPr kumimoji="0" lang="it-IT" sz="900" b="1" i="0" u="none" strike="noStrike" kern="1200" cap="none" spc="0" normalizeH="0" baseline="0" noProof="0" dirty="0">
                <a:ln>
                  <a:noFill/>
                </a:ln>
                <a:solidFill>
                  <a:srgbClr val="146BBA"/>
                </a:solidFill>
                <a:effectLst/>
                <a:uLnTx/>
                <a:uFillTx/>
                <a:latin typeface="Myriad Pro" pitchFamily="34" charset="0"/>
                <a:ea typeface="+mn-ea"/>
                <a:cs typeface="+mn-cs"/>
              </a:rPr>
              <a:t>8.3.3</a:t>
            </a: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Gestione dei files CSV</a:t>
            </a: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it-IT" sz="900" b="0" kern="0" dirty="0">
                <a:solidFill>
                  <a:schemeClr val="tx1"/>
                </a:solidFill>
                <a:latin typeface="Myriad Pro" pitchFamily="34" charset="0"/>
                <a:cs typeface="Calibri" pitchFamily="34" charset="0"/>
              </a:rPr>
              <a:t>I files CSV sono creati automaticamente in base alle impostazioni fatte dall’utente in “configurazione del sistema”.</a:t>
            </a:r>
          </a:p>
          <a:p>
            <a:pPr lvl="0" algn="l" eaLnBrk="0" hangingPunct="0">
              <a:spcBef>
                <a:spcPts val="200"/>
              </a:spcBef>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I files vengono</a:t>
            </a:r>
            <a:r>
              <a:rPr kumimoji="0" lang="it-IT" sz="900" b="0" i="0" u="none" strike="noStrike" kern="0" cap="none" spc="0" normalizeH="0" noProof="0" dirty="0">
                <a:ln>
                  <a:noFill/>
                </a:ln>
                <a:solidFill>
                  <a:schemeClr val="tx1"/>
                </a:solidFill>
                <a:effectLst/>
                <a:uLnTx/>
                <a:uFillTx/>
                <a:latin typeface="Myriad Pro" pitchFamily="34" charset="0"/>
                <a:ea typeface="+mn-ea"/>
                <a:cs typeface="Calibri" pitchFamily="34" charset="0"/>
              </a:rPr>
              <a:t> salvati nel disco rigido del </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Web Server </a:t>
            </a:r>
            <a:r>
              <a:rPr lang="it-IT" sz="900" b="0" kern="0" dirty="0">
                <a:solidFill>
                  <a:schemeClr val="tx1"/>
                </a:solidFill>
                <a:latin typeface="Myriad Pro" pitchFamily="34" charset="0"/>
                <a:cs typeface="Calibri" pitchFamily="34" charset="0"/>
              </a:rPr>
              <a:t>nelle seguenti sotto-cartelle </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p>
          <a:p>
            <a:pPr lvl="0" indent="88900" algn="l" eaLnBrk="0" hangingPunct="0">
              <a:spcBef>
                <a:spcPts val="200"/>
              </a:spcBef>
              <a:buFontTx/>
              <a:buChar char="•"/>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r>
              <a:rPr kumimoji="0" lang="it-IT" sz="900" b="0" i="0" u="none" strike="noStrike" kern="0" cap="none" spc="0" normalizeH="0" baseline="0" noProof="0" dirty="0" err="1">
                <a:ln>
                  <a:noFill/>
                </a:ln>
                <a:solidFill>
                  <a:schemeClr val="tx1"/>
                </a:solidFill>
                <a:effectLst/>
                <a:uLnTx/>
                <a:uFillTx/>
                <a:latin typeface="Myriad Pro" pitchFamily="34" charset="0"/>
                <a:ea typeface="+mn-ea"/>
                <a:cs typeface="Calibri" pitchFamily="34" charset="0"/>
              </a:rPr>
              <a:t>devices</a:t>
            </a:r>
            <a:r>
              <a:rPr lang="it-IT" sz="900" b="0" kern="0" dirty="0">
                <a:solidFill>
                  <a:schemeClr val="tx1"/>
                </a:solidFill>
                <a:latin typeface="Myriad Pro" pitchFamily="34" charset="0"/>
                <a:cs typeface="Calibri" pitchFamily="34" charset="0"/>
              </a:rPr>
              <a:t>”: contiene i dati registrati da ciascun dispositivo (dispositivo multifunzione, contatore di energia, ecc.)</a:t>
            </a: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indent="88900" algn="l" eaLnBrk="0" hangingPunct="0">
              <a:spcBef>
                <a:spcPts val="200"/>
              </a:spcBef>
              <a:buFontTx/>
              <a:buChar char="•"/>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r>
              <a:rPr kumimoji="0" lang="it-IT" sz="900" b="0" i="0" u="none" strike="noStrike" kern="0" cap="none" spc="0" normalizeH="0" baseline="0" noProof="0" dirty="0" err="1">
                <a:ln>
                  <a:noFill/>
                </a:ln>
                <a:solidFill>
                  <a:schemeClr val="tx1"/>
                </a:solidFill>
                <a:effectLst/>
                <a:uLnTx/>
                <a:uFillTx/>
                <a:latin typeface="Myriad Pro" pitchFamily="34" charset="0"/>
                <a:ea typeface="+mn-ea"/>
                <a:cs typeface="Calibri" pitchFamily="34" charset="0"/>
              </a:rPr>
              <a:t>energy</a:t>
            </a:r>
            <a:r>
              <a:rPr lang="it-IT" sz="900" b="0" kern="0" dirty="0">
                <a:solidFill>
                  <a:schemeClr val="tx1"/>
                </a:solidFill>
                <a:latin typeface="Myriad Pro" pitchFamily="34" charset="0"/>
                <a:cs typeface="Calibri" pitchFamily="34" charset="0"/>
              </a:rPr>
              <a:t>”: contiene dati relativi al consumo di energia </a:t>
            </a:r>
            <a:r>
              <a:rPr lang="it-IT" sz="900" b="0" kern="0" dirty="0" err="1">
                <a:solidFill>
                  <a:schemeClr val="tx1"/>
                </a:solidFill>
                <a:latin typeface="Myriad Pro" pitchFamily="34" charset="0"/>
                <a:cs typeface="Calibri" pitchFamily="34" charset="0"/>
              </a:rPr>
              <a:t>Ea+</a:t>
            </a:r>
            <a:r>
              <a:rPr lang="it-IT" sz="900" b="0" kern="0" dirty="0">
                <a:solidFill>
                  <a:schemeClr val="tx1"/>
                </a:solidFill>
                <a:latin typeface="Myriad Pro" pitchFamily="34" charset="0"/>
                <a:cs typeface="Calibri" pitchFamily="34" charset="0"/>
              </a:rPr>
              <a:t> (i files sono salvati per “Tutti i dispositivi” / “Carichi” / “Gruppi”)</a:t>
            </a: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indent="88900" algn="l" eaLnBrk="0" hangingPunct="0">
              <a:spcBef>
                <a:spcPts val="200"/>
              </a:spcBef>
              <a:buFontTx/>
              <a:buChar char="•"/>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“eqcheck</a:t>
            </a:r>
            <a:r>
              <a:rPr lang="it-IT" sz="900" b="0" kern="0" dirty="0">
                <a:solidFill>
                  <a:schemeClr val="tx1"/>
                </a:solidFill>
                <a:latin typeface="Myriad Pro" pitchFamily="34" charset="0"/>
                <a:cs typeface="Calibri" pitchFamily="34" charset="0"/>
              </a:rPr>
              <a:t>”: contiene le informazioni riguardo alla qualità dell’energia (secondo la EN 50160) lette dal dispositivo impostato come “dispositivo EQ” nel menu “Gateway e dispositivi” </a:t>
            </a:r>
            <a:r>
              <a:rPr lang="it-IT" sz="800" b="0" kern="0" dirty="0">
                <a:solidFill>
                  <a:schemeClr val="tx1"/>
                </a:solidFill>
                <a:latin typeface="Myriad Pro" pitchFamily="34" charset="0"/>
                <a:cs typeface="Calibri" pitchFamily="34" charset="0"/>
              </a:rPr>
              <a:t>(vedi pagina 34</a:t>
            </a:r>
            <a:r>
              <a:rPr kumimoji="0" lang="it-IT" sz="7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a:t>
            </a:r>
          </a:p>
          <a:p>
            <a:pPr lvl="0" indent="88900" algn="l" eaLnBrk="0" hangingPunct="0">
              <a:spcBef>
                <a:spcPts val="200"/>
              </a:spcBef>
              <a:buFontTx/>
              <a:buChar char="•"/>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“gas</a:t>
            </a:r>
            <a:r>
              <a:rPr lang="it-IT" sz="900" b="0" kern="0" dirty="0">
                <a:solidFill>
                  <a:schemeClr val="tx1"/>
                </a:solidFill>
                <a:latin typeface="Myriad Pro" pitchFamily="34" charset="0"/>
                <a:cs typeface="Calibri" pitchFamily="34" charset="0"/>
              </a:rPr>
              <a:t>”: contiene dati relativi al consumo di Gas (i files sono salvati per </a:t>
            </a:r>
            <a:br>
              <a:rPr lang="it-IT" sz="900" b="0" kern="0" dirty="0">
                <a:solidFill>
                  <a:schemeClr val="tx1"/>
                </a:solidFill>
                <a:latin typeface="Myriad Pro" pitchFamily="34" charset="0"/>
                <a:cs typeface="Calibri" pitchFamily="34" charset="0"/>
              </a:rPr>
            </a:br>
            <a:r>
              <a:rPr lang="it-IT" sz="900" b="0" kern="0" dirty="0">
                <a:solidFill>
                  <a:schemeClr val="tx1"/>
                </a:solidFill>
                <a:latin typeface="Myriad Pro" pitchFamily="34" charset="0"/>
                <a:cs typeface="Calibri" pitchFamily="34" charset="0"/>
              </a:rPr>
              <a:t>“Dispositivi” e “Gruppi”)</a:t>
            </a: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indent="88900" algn="l" eaLnBrk="0" hangingPunct="0">
              <a:spcBef>
                <a:spcPts val="200"/>
              </a:spcBef>
              <a:buFontTx/>
              <a:buChar char="•"/>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r>
              <a:rPr kumimoji="0" lang="it-IT" sz="900" b="0" i="0" u="none" strike="noStrike" kern="0" cap="none" spc="0" normalizeH="0" baseline="0" noProof="0" dirty="0" err="1">
                <a:ln>
                  <a:noFill/>
                </a:ln>
                <a:solidFill>
                  <a:schemeClr val="tx1"/>
                </a:solidFill>
                <a:effectLst/>
                <a:uLnTx/>
                <a:uFillTx/>
                <a:latin typeface="Myriad Pro" pitchFamily="34" charset="0"/>
                <a:ea typeface="+mn-ea"/>
                <a:cs typeface="Calibri" pitchFamily="34" charset="0"/>
              </a:rPr>
              <a:t>overall</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Total</a:t>
            </a:r>
            <a:r>
              <a:rPr lang="it-IT" sz="900" b="0" kern="0" dirty="0">
                <a:solidFill>
                  <a:schemeClr val="tx1"/>
                </a:solidFill>
                <a:latin typeface="Myriad Pro" pitchFamily="34" charset="0"/>
                <a:cs typeface="Calibri" pitchFamily="34" charset="0"/>
              </a:rPr>
              <a:t>”: contiene dati relativi a consumi complessivi di energia elettrica, gas e acqua</a:t>
            </a: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indent="88900" algn="l" eaLnBrk="0" hangingPunct="0">
              <a:spcBef>
                <a:spcPts val="200"/>
              </a:spcBef>
              <a:buFontTx/>
              <a:buChar char="•"/>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r>
              <a:rPr kumimoji="0" lang="it-IT" sz="900" b="0" i="0" u="none" strike="noStrike" kern="0" cap="none" spc="0" normalizeH="0" baseline="0" noProof="0" dirty="0" err="1">
                <a:ln>
                  <a:noFill/>
                </a:ln>
                <a:solidFill>
                  <a:schemeClr val="tx1"/>
                </a:solidFill>
                <a:effectLst/>
                <a:uLnTx/>
                <a:uFillTx/>
                <a:latin typeface="Myriad Pro" pitchFamily="34" charset="0"/>
                <a:ea typeface="+mn-ea"/>
                <a:cs typeface="Calibri" pitchFamily="34" charset="0"/>
              </a:rPr>
              <a:t>settings</a:t>
            </a:r>
            <a:r>
              <a:rPr lang="it-IT" sz="900" b="0" kern="0" dirty="0">
                <a:solidFill>
                  <a:schemeClr val="tx1"/>
                </a:solidFill>
                <a:latin typeface="Myriad Pro" pitchFamily="34" charset="0"/>
                <a:cs typeface="Calibri" pitchFamily="34" charset="0"/>
              </a:rPr>
              <a:t>”: contiene dei files che mostrano la struttura del sistema dettagliata per indirizzi IP e Modbus, gruppi, carichi, ecc. </a:t>
            </a: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indent="88900" algn="l" eaLnBrk="0" hangingPunct="0">
              <a:spcBef>
                <a:spcPts val="200"/>
              </a:spcBef>
              <a:buFontTx/>
              <a:buChar char="•"/>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“water”</a:t>
            </a:r>
            <a:r>
              <a:rPr lang="it-IT" sz="900" b="0" kern="0" dirty="0">
                <a:solidFill>
                  <a:schemeClr val="tx1"/>
                </a:solidFill>
                <a:latin typeface="Myriad Pro" pitchFamily="34" charset="0"/>
                <a:cs typeface="Calibri" pitchFamily="34" charset="0"/>
              </a:rPr>
              <a:t>: contiene dati relativi al consumo di Acqua (i files sono salvati per </a:t>
            </a:r>
            <a:br>
              <a:rPr lang="it-IT" sz="900" b="0" kern="0" dirty="0">
                <a:solidFill>
                  <a:schemeClr val="tx1"/>
                </a:solidFill>
                <a:latin typeface="Myriad Pro" pitchFamily="34" charset="0"/>
                <a:cs typeface="Calibri" pitchFamily="34" charset="0"/>
              </a:rPr>
            </a:br>
            <a:r>
              <a:rPr lang="it-IT" sz="900" b="0" kern="0" dirty="0">
                <a:solidFill>
                  <a:schemeClr val="tx1"/>
                </a:solidFill>
                <a:latin typeface="Myriad Pro" pitchFamily="34" charset="0"/>
                <a:cs typeface="Calibri" pitchFamily="34" charset="0"/>
              </a:rPr>
              <a:t>“Dispositivi” e “Gruppi”)</a:t>
            </a: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r>
              <a:rPr lang="it-IT" sz="900" kern="0" dirty="0">
                <a:solidFill>
                  <a:srgbClr val="146BBA"/>
                </a:solidFill>
                <a:latin typeface="Myriad Pro" pitchFamily="34" charset="0"/>
                <a:cs typeface="Calibri" pitchFamily="34" charset="0"/>
              </a:rPr>
              <a:t>Note:</a:t>
            </a:r>
            <a:r>
              <a:rPr lang="it-IT" sz="900" b="0" kern="0" dirty="0">
                <a:solidFill>
                  <a:srgbClr val="146BBA"/>
                </a:solidFill>
                <a:latin typeface="Myriad Pro" pitchFamily="34" charset="0"/>
                <a:cs typeface="Calibri" pitchFamily="34" charset="0"/>
              </a:rPr>
              <a:t> </a:t>
            </a:r>
          </a:p>
          <a:p>
            <a:pPr lvl="0" algn="l" eaLnBrk="0" hangingPunct="0">
              <a:spcBef>
                <a:spcPts val="200"/>
              </a:spcBef>
              <a:defRPr/>
            </a:pPr>
            <a:r>
              <a:rPr lang="it-IT" sz="900" b="0" kern="0" dirty="0">
                <a:solidFill>
                  <a:schemeClr val="tx1"/>
                </a:solidFill>
                <a:latin typeface="Myriad Pro" pitchFamily="34" charset="0"/>
                <a:cs typeface="Calibri" pitchFamily="34" charset="0"/>
              </a:rPr>
              <a:t>- tutti i dati di consumo sono salvati in Wh per i dati di elettricità e dm</a:t>
            </a:r>
            <a:r>
              <a:rPr lang="it-IT" sz="900" b="0" kern="0" baseline="30000" dirty="0">
                <a:solidFill>
                  <a:schemeClr val="tx1"/>
                </a:solidFill>
                <a:latin typeface="Myriad Pro" pitchFamily="34" charset="0"/>
                <a:cs typeface="Calibri" pitchFamily="34" charset="0"/>
              </a:rPr>
              <a:t>3</a:t>
            </a:r>
            <a:r>
              <a:rPr lang="it-IT" sz="900" b="0" kern="0" dirty="0">
                <a:solidFill>
                  <a:schemeClr val="tx1"/>
                </a:solidFill>
                <a:latin typeface="Myriad Pro" pitchFamily="34" charset="0"/>
                <a:cs typeface="Calibri" pitchFamily="34" charset="0"/>
              </a:rPr>
              <a:t> per i dati di acqua e gas</a:t>
            </a:r>
          </a:p>
          <a:p>
            <a:pPr lvl="0" algn="l" eaLnBrk="0" hangingPunct="0">
              <a:spcBef>
                <a:spcPts val="200"/>
              </a:spcBef>
              <a:defRPr/>
            </a:pPr>
            <a:r>
              <a:rPr lang="it-IT" sz="900" b="0" kern="0" dirty="0">
                <a:solidFill>
                  <a:schemeClr val="tx1"/>
                </a:solidFill>
                <a:latin typeface="Myriad Pro" pitchFamily="34" charset="0"/>
                <a:cs typeface="Calibri" pitchFamily="34" charset="0"/>
              </a:rPr>
              <a:t>- i valori salvati (risoluzione, cifre decimali, ecc.) dipendono unicamente dalle grandezze rilevate dagli strumenti di misura in campo.</a:t>
            </a:r>
          </a:p>
        </p:txBody>
      </p:sp>
      <p:sp>
        <p:nvSpPr>
          <p:cNvPr id="10" name="Rettangolo 9">
            <a:extLst>
              <a:ext uri="{FF2B5EF4-FFF2-40B4-BE49-F238E27FC236}">
                <a16:creationId xmlns:a16="http://schemas.microsoft.com/office/drawing/2014/main" id="{0C6F11F7-AF27-4137-92E1-71659A66C4E5}"/>
              </a:ext>
            </a:extLst>
          </p:cNvPr>
          <p:cNvSpPr/>
          <p:nvPr/>
        </p:nvSpPr>
        <p:spPr bwMode="auto">
          <a:xfrm>
            <a:off x="2578100" y="5486398"/>
            <a:ext cx="3924000" cy="828000"/>
          </a:xfrm>
          <a:prstGeom prst="rect">
            <a:avLst/>
          </a:prstGeom>
          <a:noFill/>
          <a:ln w="1905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GB" sz="4000" b="1" i="0" u="none" strike="noStrike" cap="none" normalizeH="0" baseline="0">
              <a:ln>
                <a:noFill/>
              </a:ln>
              <a:solidFill>
                <a:srgbClr val="006699"/>
              </a:solidFill>
              <a:effectLst/>
              <a:latin typeface="Arial"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egnaposto contenuto 2">
            <a:extLst>
              <a:ext uri="{FF2B5EF4-FFF2-40B4-BE49-F238E27FC236}">
                <a16:creationId xmlns:a16="http://schemas.microsoft.com/office/drawing/2014/main" id="{7CA44B43-D0D4-42B8-92E9-6B5A5D5B0166}"/>
              </a:ext>
            </a:extLst>
          </p:cNvPr>
          <p:cNvSpPr txBox="1">
            <a:spLocks/>
          </p:cNvSpPr>
          <p:nvPr/>
        </p:nvSpPr>
        <p:spPr>
          <a:xfrm>
            <a:off x="2520000" y="1173163"/>
            <a:ext cx="3971925" cy="8005762"/>
          </a:xfrm>
          <a:prstGeom prst="rect">
            <a:avLst/>
          </a:prstGeom>
        </p:spPr>
        <p:txBody>
          <a:bodyPr/>
          <a:lstStyle/>
          <a:p>
            <a:pPr lvl="0" algn="l" eaLnBrk="0" hangingPunct="0">
              <a:spcBef>
                <a:spcPts val="200"/>
              </a:spcBef>
              <a:defRPr/>
            </a:pPr>
            <a:r>
              <a:rPr lang="it-IT" sz="900" kern="0" dirty="0">
                <a:solidFill>
                  <a:srgbClr val="146BBA"/>
                </a:solidFill>
                <a:latin typeface="Myriad Pro" pitchFamily="34" charset="0"/>
                <a:cs typeface="Calibri" pitchFamily="34" charset="0"/>
              </a:rPr>
              <a:t>8.3.3.1</a:t>
            </a:r>
            <a:r>
              <a:rPr lang="it-IT" sz="900" kern="0" dirty="0">
                <a:solidFill>
                  <a:schemeClr val="tx1"/>
                </a:solidFill>
                <a:latin typeface="Myriad Pro" pitchFamily="34" charset="0"/>
                <a:cs typeface="Calibri" pitchFamily="34" charset="0"/>
              </a:rPr>
              <a:t> Cartella “devices”</a:t>
            </a:r>
          </a:p>
          <a:p>
            <a:pPr lvl="0" algn="l" eaLnBrk="0" hangingPunct="0">
              <a:spcBef>
                <a:spcPts val="200"/>
              </a:spcBef>
              <a:defRPr/>
            </a:pPr>
            <a:r>
              <a:rPr lang="it-IT" sz="900" b="0" kern="0" dirty="0">
                <a:solidFill>
                  <a:schemeClr val="tx1"/>
                </a:solidFill>
                <a:latin typeface="Myriad Pro" pitchFamily="34" charset="0"/>
                <a:cs typeface="Calibri" pitchFamily="34" charset="0"/>
              </a:rPr>
              <a:t>Contiene una cartella per ciascun dispositivo configurato nel sistema</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p>
          <a:p>
            <a:pPr lvl="0" algn="l" eaLnBrk="0" hangingPunct="0">
              <a:spcBef>
                <a:spcPts val="200"/>
              </a:spcBef>
              <a:defRPr/>
            </a:pPr>
            <a:r>
              <a:rPr lang="it-IT" sz="900" b="0" kern="0" dirty="0">
                <a:solidFill>
                  <a:schemeClr val="tx1"/>
                </a:solidFill>
                <a:latin typeface="Myriad Pro" pitchFamily="34" charset="0"/>
                <a:cs typeface="Calibri" pitchFamily="34" charset="0"/>
              </a:rPr>
              <a:t>Nome della cartella </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“ID Dispositivo”</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algn="l" eaLnBrk="0" hangingPunct="0">
              <a:spcBef>
                <a:spcPts val="200"/>
              </a:spcBef>
              <a:defRPr/>
            </a:pPr>
            <a:r>
              <a:rPr lang="it-IT" sz="900" b="0" kern="0" dirty="0">
                <a:solidFill>
                  <a:schemeClr val="tx1"/>
                </a:solidFill>
                <a:latin typeface="Myriad Pro" pitchFamily="34" charset="0"/>
                <a:cs typeface="Calibri" pitchFamily="34" charset="0"/>
              </a:rPr>
              <a:t>Ciascuna cartella “Dispositivo” contiene una serie di files chiamati: </a:t>
            </a:r>
            <a:b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br>
            <a:r>
              <a:rPr lang="it-IT" sz="900" b="0" kern="0" dirty="0">
                <a:solidFill>
                  <a:schemeClr val="tx1"/>
                </a:solidFill>
                <a:latin typeface="Myriad Pro" pitchFamily="34" charset="0"/>
                <a:cs typeface="Calibri" pitchFamily="34" charset="0"/>
              </a:rPr>
              <a:t>“</a:t>
            </a:r>
            <a:r>
              <a:rPr lang="it-IT" sz="900" b="0" kern="0" dirty="0" err="1">
                <a:solidFill>
                  <a:schemeClr val="tx1"/>
                </a:solidFill>
                <a:latin typeface="Myriad Pro" pitchFamily="34" charset="0"/>
                <a:cs typeface="Calibri" pitchFamily="34" charset="0"/>
              </a:rPr>
              <a:t>ID_tipo</a:t>
            </a:r>
            <a:r>
              <a:rPr lang="it-IT" sz="900" b="0" kern="0" dirty="0">
                <a:solidFill>
                  <a:schemeClr val="tx1"/>
                </a:solidFill>
                <a:latin typeface="Myriad Pro" pitchFamily="34" charset="0"/>
                <a:cs typeface="Calibri" pitchFamily="34" charset="0"/>
              </a:rPr>
              <a:t> di dato </a:t>
            </a:r>
            <a:r>
              <a:rPr lang="it-IT" sz="900" b="0" kern="0" dirty="0" err="1">
                <a:solidFill>
                  <a:schemeClr val="tx1"/>
                </a:solidFill>
                <a:latin typeface="Myriad Pro" pitchFamily="34" charset="0"/>
                <a:cs typeface="Calibri" pitchFamily="34" charset="0"/>
              </a:rPr>
              <a:t>registrato_periodo</a:t>
            </a:r>
            <a:r>
              <a:rPr lang="it-IT" sz="900" b="0" kern="0" dirty="0">
                <a:solidFill>
                  <a:schemeClr val="tx1"/>
                </a:solidFill>
                <a:latin typeface="Myriad Pro" pitchFamily="34" charset="0"/>
                <a:cs typeface="Calibri" pitchFamily="34" charset="0"/>
              </a:rPr>
              <a:t> di campionamento”</a:t>
            </a:r>
          </a:p>
          <a:p>
            <a:pPr lvl="0" algn="l" eaLnBrk="0" hangingPunct="0">
              <a:spcBef>
                <a:spcPts val="200"/>
              </a:spcBef>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0000" indent="90488" algn="l" eaLnBrk="0" hangingPunct="0">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ID: (</a:t>
            </a:r>
            <a:r>
              <a:rPr lang="it-IT" sz="900" b="0" kern="0" dirty="0">
                <a:solidFill>
                  <a:srgbClr val="146BBA"/>
                </a:solidFill>
                <a:latin typeface="Myriad Pro" pitchFamily="34" charset="0"/>
                <a:cs typeface="Calibri" pitchFamily="34" charset="0"/>
              </a:rPr>
              <a:t>numero di identificazione </a:t>
            </a:r>
            <a:r>
              <a:rPr lang="it-IT" sz="900" b="0" kern="0" dirty="0">
                <a:solidFill>
                  <a:schemeClr val="tx1"/>
                </a:solidFill>
                <a:latin typeface="Myriad Pro" pitchFamily="34" charset="0"/>
                <a:cs typeface="Calibri" pitchFamily="34" charset="0"/>
              </a:rPr>
              <a:t>del dispositivo, “fisico“ o “virtuale“, nel database) è un numero univoco assegnato al dispositivo durante la configurazione del sistema e viene visualizzato nella pagina “Gateway e dispositivi” </a:t>
            </a:r>
            <a:r>
              <a:rPr lang="it-IT" sz="800" b="0" kern="0" dirty="0">
                <a:solidFill>
                  <a:schemeClr val="tx1"/>
                </a:solidFill>
                <a:latin typeface="Myriad Pro" pitchFamily="34" charset="0"/>
                <a:cs typeface="Calibri" pitchFamily="34" charset="0"/>
              </a:rPr>
              <a:t>(vedi immagine sotto)</a:t>
            </a:r>
            <a:endParaRPr lang="it-IT" sz="900" b="0" kern="0" dirty="0">
              <a:solidFill>
                <a:schemeClr val="tx1"/>
              </a:solidFill>
              <a:latin typeface="Myriad Pro" pitchFamily="34" charset="0"/>
              <a:cs typeface="Calibri" pitchFamily="34" charset="0"/>
            </a:endParaRPr>
          </a:p>
          <a:p>
            <a:pPr marL="90000" lvl="0" indent="90488" algn="l" eaLnBrk="0" hangingPunct="0">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tipo di dato registrato: energia, gas, acqua, statistiche</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THD, armoniche, ecc.</a:t>
            </a:r>
          </a:p>
          <a:p>
            <a:pPr marL="90000" lvl="0" indent="90488" algn="l" eaLnBrk="0" hangingPunct="0">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periodo di campionamento: anno-mese di campionamento</a:t>
            </a: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p:txBody>
      </p:sp>
      <p:pic>
        <p:nvPicPr>
          <p:cNvPr id="13" name="Picture 2">
            <a:extLst>
              <a:ext uri="{FF2B5EF4-FFF2-40B4-BE49-F238E27FC236}">
                <a16:creationId xmlns:a16="http://schemas.microsoft.com/office/drawing/2014/main" id="{534FBA13-04DD-4832-B35C-5A2707AB2EC4}"/>
              </a:ext>
            </a:extLst>
          </p:cNvPr>
          <p:cNvPicPr>
            <a:picLocks noChangeAspect="1" noChangeArrowheads="1"/>
          </p:cNvPicPr>
          <p:nvPr/>
        </p:nvPicPr>
        <p:blipFill>
          <a:blip r:embed="rId2" cstate="print"/>
          <a:srcRect/>
          <a:stretch>
            <a:fillRect/>
          </a:stretch>
        </p:blipFill>
        <p:spPr bwMode="auto">
          <a:xfrm>
            <a:off x="2988000" y="5048494"/>
            <a:ext cx="2753438" cy="1980000"/>
          </a:xfrm>
          <a:prstGeom prst="rect">
            <a:avLst/>
          </a:prstGeom>
          <a:noFill/>
          <a:ln w="9525">
            <a:noFill/>
            <a:miter lim="800000"/>
            <a:headEnd/>
            <a:tailEnd/>
          </a:ln>
        </p:spPr>
      </p:pic>
      <p:pic>
        <p:nvPicPr>
          <p:cNvPr id="14" name="Picture 2">
            <a:extLst>
              <a:ext uri="{FF2B5EF4-FFF2-40B4-BE49-F238E27FC236}">
                <a16:creationId xmlns:a16="http://schemas.microsoft.com/office/drawing/2014/main" id="{4F447826-3EB4-46C4-984A-1C1347C04E55}"/>
              </a:ext>
            </a:extLst>
          </p:cNvPr>
          <p:cNvPicPr>
            <a:picLocks noChangeAspect="1" noChangeArrowheads="1"/>
          </p:cNvPicPr>
          <p:nvPr/>
        </p:nvPicPr>
        <p:blipFill>
          <a:blip r:embed="rId3" cstate="print"/>
          <a:srcRect/>
          <a:stretch>
            <a:fillRect/>
          </a:stretch>
        </p:blipFill>
        <p:spPr bwMode="auto">
          <a:xfrm>
            <a:off x="2988000" y="1739872"/>
            <a:ext cx="352425" cy="209550"/>
          </a:xfrm>
          <a:prstGeom prst="rect">
            <a:avLst/>
          </a:prstGeom>
          <a:noFill/>
          <a:ln w="9525">
            <a:noFill/>
            <a:miter lim="800000"/>
            <a:headEnd/>
            <a:tailEnd/>
          </a:ln>
        </p:spPr>
      </p:pic>
      <p:pic>
        <p:nvPicPr>
          <p:cNvPr id="15" name="Picture 3">
            <a:extLst>
              <a:ext uri="{FF2B5EF4-FFF2-40B4-BE49-F238E27FC236}">
                <a16:creationId xmlns:a16="http://schemas.microsoft.com/office/drawing/2014/main" id="{3619FC91-CA84-4373-B049-9E3D0D4517AD}"/>
              </a:ext>
            </a:extLst>
          </p:cNvPr>
          <p:cNvPicPr>
            <a:picLocks noChangeAspect="1" noChangeArrowheads="1"/>
          </p:cNvPicPr>
          <p:nvPr/>
        </p:nvPicPr>
        <p:blipFill>
          <a:blip r:embed="rId4" cstate="print"/>
          <a:srcRect/>
          <a:stretch>
            <a:fillRect/>
          </a:stretch>
        </p:blipFill>
        <p:spPr bwMode="auto">
          <a:xfrm>
            <a:off x="2988000" y="2520000"/>
            <a:ext cx="1600200" cy="1228725"/>
          </a:xfrm>
          <a:prstGeom prst="rect">
            <a:avLst/>
          </a:prstGeom>
          <a:noFill/>
          <a:ln w="9525">
            <a:noFill/>
            <a:miter lim="800000"/>
            <a:headEnd/>
            <a:tailEnd/>
          </a:ln>
        </p:spPr>
      </p:pic>
      <p:sp>
        <p:nvSpPr>
          <p:cNvPr id="16" name="Rettangolo 15">
            <a:extLst>
              <a:ext uri="{FF2B5EF4-FFF2-40B4-BE49-F238E27FC236}">
                <a16:creationId xmlns:a16="http://schemas.microsoft.com/office/drawing/2014/main" id="{75EE258B-6E18-4A66-BEE9-F94926FD42CD}"/>
              </a:ext>
            </a:extLst>
          </p:cNvPr>
          <p:cNvSpPr/>
          <p:nvPr/>
        </p:nvSpPr>
        <p:spPr bwMode="auto">
          <a:xfrm>
            <a:off x="4212000" y="6156000"/>
            <a:ext cx="769620" cy="143510"/>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contenuto 2">
            <a:extLst>
              <a:ext uri="{FF2B5EF4-FFF2-40B4-BE49-F238E27FC236}">
                <a16:creationId xmlns:a16="http://schemas.microsoft.com/office/drawing/2014/main" id="{9C917B5F-8A80-436E-8D9F-E194231C86DE}"/>
              </a:ext>
            </a:extLst>
          </p:cNvPr>
          <p:cNvSpPr txBox="1">
            <a:spLocks/>
          </p:cNvSpPr>
          <p:nvPr/>
        </p:nvSpPr>
        <p:spPr>
          <a:xfrm>
            <a:off x="2520000" y="1173163"/>
            <a:ext cx="3971925" cy="8005762"/>
          </a:xfrm>
          <a:prstGeom prst="rect">
            <a:avLst/>
          </a:prstGeom>
        </p:spPr>
        <p:txBody>
          <a:bodyPr/>
          <a:lstStyle/>
          <a:p>
            <a:pPr lvl="0" algn="l" eaLnBrk="0" hangingPunct="0">
              <a:spcBef>
                <a:spcPts val="200"/>
              </a:spcBef>
              <a:defRPr/>
            </a:pPr>
            <a:r>
              <a:rPr lang="it-IT" sz="900" kern="0" dirty="0">
                <a:solidFill>
                  <a:srgbClr val="146BBA"/>
                </a:solidFill>
                <a:latin typeface="Myriad Pro" pitchFamily="34" charset="0"/>
                <a:cs typeface="Calibri" pitchFamily="34" charset="0"/>
              </a:rPr>
              <a:t>8.3.3.2</a:t>
            </a:r>
            <a:r>
              <a:rPr lang="it-IT" sz="900" kern="0" dirty="0">
                <a:solidFill>
                  <a:schemeClr val="tx1"/>
                </a:solidFill>
                <a:latin typeface="Myriad Pro" pitchFamily="34" charset="0"/>
                <a:cs typeface="Calibri" pitchFamily="34" charset="0"/>
              </a:rPr>
              <a:t> Cartella “</a:t>
            </a:r>
            <a:r>
              <a:rPr lang="it-IT" sz="900" kern="0" dirty="0" err="1">
                <a:solidFill>
                  <a:schemeClr val="tx1"/>
                </a:solidFill>
                <a:latin typeface="Myriad Pro" pitchFamily="34" charset="0"/>
                <a:cs typeface="Calibri" pitchFamily="34" charset="0"/>
              </a:rPr>
              <a:t>energies</a:t>
            </a:r>
            <a:r>
              <a:rPr lang="it-IT" sz="900" kern="0" dirty="0">
                <a:solidFill>
                  <a:schemeClr val="tx1"/>
                </a:solidFill>
                <a:latin typeface="Myriad Pro" pitchFamily="34" charset="0"/>
                <a:cs typeface="Calibri" pitchFamily="34" charset="0"/>
              </a:rPr>
              <a:t>”</a:t>
            </a:r>
          </a:p>
          <a:p>
            <a:pPr lvl="0" algn="l" eaLnBrk="0" hangingPunct="0">
              <a:spcBef>
                <a:spcPts val="200"/>
              </a:spcBef>
              <a:defRPr/>
            </a:pPr>
            <a:r>
              <a:rPr lang="it-IT" sz="900" b="0" kern="0" dirty="0">
                <a:solidFill>
                  <a:schemeClr val="tx1"/>
                </a:solidFill>
                <a:latin typeface="Myriad Pro" pitchFamily="34" charset="0"/>
                <a:cs typeface="Calibri" pitchFamily="34" charset="0"/>
              </a:rPr>
              <a:t>Contiene una serie di file “.</a:t>
            </a:r>
            <a:r>
              <a:rPr lang="it-IT" sz="900" b="0" kern="0" dirty="0" err="1">
                <a:solidFill>
                  <a:schemeClr val="tx1"/>
                </a:solidFill>
                <a:latin typeface="Myriad Pro" pitchFamily="34" charset="0"/>
                <a:cs typeface="Calibri" pitchFamily="34" charset="0"/>
              </a:rPr>
              <a:t>csv</a:t>
            </a:r>
            <a:r>
              <a:rPr lang="it-IT" sz="900" b="0" kern="0" dirty="0">
                <a:solidFill>
                  <a:schemeClr val="tx1"/>
                </a:solidFill>
                <a:latin typeface="Myriad Pro" pitchFamily="34" charset="0"/>
                <a:cs typeface="Calibri" pitchFamily="34" charset="0"/>
              </a:rPr>
              <a:t>” con la registrazione dei consumi di energia suddivisi per “Dispositivi”, “Gruppi” e “Carichi”.</a:t>
            </a:r>
            <a:b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b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Nome del file </a:t>
            </a:r>
            <a:r>
              <a:rPr lang="it-IT" sz="900" b="0" kern="0" dirty="0">
                <a:solidFill>
                  <a:schemeClr val="tx1"/>
                </a:solidFill>
                <a:latin typeface="Myriad Pro" pitchFamily="34" charset="0"/>
                <a:cs typeface="Calibri" pitchFamily="34" charset="0"/>
              </a:rPr>
              <a:t>“</a:t>
            </a:r>
            <a:r>
              <a:rPr lang="it-IT" sz="900" b="0" kern="0" dirty="0" err="1">
                <a:solidFill>
                  <a:schemeClr val="tx1"/>
                </a:solidFill>
                <a:latin typeface="Myriad Pro" pitchFamily="34" charset="0"/>
                <a:cs typeface="Calibri" pitchFamily="34" charset="0"/>
              </a:rPr>
              <a:t>tipo_periodo</a:t>
            </a:r>
            <a:r>
              <a:rPr lang="it-IT" sz="900" b="0" kern="0" dirty="0">
                <a:solidFill>
                  <a:schemeClr val="tx1"/>
                </a:solidFill>
                <a:latin typeface="Myriad Pro" pitchFamily="34" charset="0"/>
                <a:cs typeface="Calibri" pitchFamily="34" charset="0"/>
              </a:rPr>
              <a:t> di </a:t>
            </a:r>
            <a:r>
              <a:rPr lang="it-IT" sz="900" b="0" kern="0" dirty="0" err="1">
                <a:solidFill>
                  <a:schemeClr val="tx1"/>
                </a:solidFill>
                <a:latin typeface="Myriad Pro" pitchFamily="34" charset="0"/>
                <a:cs typeface="Calibri" pitchFamily="34" charset="0"/>
              </a:rPr>
              <a:t>campionamento_versione</a:t>
            </a:r>
            <a:r>
              <a:rPr lang="it-IT" sz="900" b="0" kern="0" dirty="0">
                <a:solidFill>
                  <a:schemeClr val="tx1"/>
                </a:solidFill>
                <a:latin typeface="Myriad Pro" pitchFamily="34" charset="0"/>
                <a:cs typeface="Calibri" pitchFamily="34" charset="0"/>
              </a:rPr>
              <a:t> file</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0000" lvl="0" indent="90488" algn="l" eaLnBrk="0" hangingPunct="0">
              <a:spcBef>
                <a:spcPts val="200"/>
              </a:spcBef>
              <a:buFont typeface="Calibri" pitchFamily="34" charset="0"/>
              <a:buChar char="‒"/>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tipo</a:t>
            </a:r>
            <a:r>
              <a:rPr lang="it-IT" sz="900" b="0" kern="0" dirty="0">
                <a:solidFill>
                  <a:schemeClr val="tx1"/>
                </a:solidFill>
                <a:latin typeface="Myriad Pro" pitchFamily="34" charset="0"/>
                <a:cs typeface="Calibri" pitchFamily="34" charset="0"/>
              </a:rPr>
              <a:t>: consumi suddivisi per dispositivi, gruppi o carichi</a:t>
            </a: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0000" lvl="0" indent="90488" algn="l" eaLnBrk="0" hangingPunct="0">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periodo di campionamento</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anno-mese di campionamento</a:t>
            </a:r>
          </a:p>
          <a:p>
            <a:pPr marL="90000" lvl="0" indent="90488" algn="l" eaLnBrk="0" hangingPunct="0">
              <a:spcBef>
                <a:spcPts val="200"/>
              </a:spcBef>
              <a:buFont typeface="Calibri" pitchFamily="34" charset="0"/>
              <a:buChar char="‒"/>
              <a:tabLst>
                <a:tab pos="177800" algn="l"/>
              </a:tabLst>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versione file</a:t>
            </a:r>
            <a:r>
              <a:rPr lang="it-IT" sz="900" b="0" kern="0" dirty="0">
                <a:solidFill>
                  <a:schemeClr val="tx1"/>
                </a:solidFill>
                <a:latin typeface="Myriad Pro" pitchFamily="34" charset="0"/>
                <a:cs typeface="Calibri" pitchFamily="34" charset="0"/>
              </a:rPr>
              <a:t>: viene incrementata in caso di modifiche nella configurazione del sistema (aggiunta di un Carico, Gruppo, ecc.)</a:t>
            </a: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0488" algn="l" defTabSz="914400" rtl="0" eaLnBrk="0" fontAlgn="base" latinLnBrk="0" hangingPunct="0">
              <a:lnSpc>
                <a:spcPct val="100000"/>
              </a:lnSpc>
              <a:spcBef>
                <a:spcPts val="200"/>
              </a:spcBef>
              <a:spcAft>
                <a:spcPct val="0"/>
              </a:spcAft>
              <a:buClrTx/>
              <a:buSzTx/>
              <a:buFont typeface="Calibri" pitchFamily="34" charset="0"/>
              <a:buChar char="‒"/>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it-IT" sz="900" kern="0" dirty="0">
                <a:solidFill>
                  <a:srgbClr val="146BBA"/>
                </a:solidFill>
                <a:latin typeface="Myriad Pro" pitchFamily="34" charset="0"/>
                <a:cs typeface="Calibri" pitchFamily="34" charset="0"/>
              </a:rPr>
              <a:t>8.3.3.3</a:t>
            </a:r>
            <a:r>
              <a:rPr lang="it-IT" sz="900" kern="0" dirty="0">
                <a:solidFill>
                  <a:srgbClr val="F56600"/>
                </a:solidFill>
                <a:latin typeface="Myriad Pro" pitchFamily="34" charset="0"/>
                <a:cs typeface="Calibri" pitchFamily="34" charset="0"/>
              </a:rPr>
              <a:t> </a:t>
            </a: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Cartella</a:t>
            </a:r>
            <a:r>
              <a:rPr kumimoji="0" lang="it-IT" sz="900" b="1" i="0" u="none" strike="noStrike" kern="0" cap="none" spc="0" normalizeH="0" noProof="0" dirty="0">
                <a:ln>
                  <a:noFill/>
                </a:ln>
                <a:solidFill>
                  <a:schemeClr val="tx1"/>
                </a:solidFill>
                <a:effectLst/>
                <a:uLnTx/>
                <a:uFillTx/>
                <a:latin typeface="Myriad Pro" pitchFamily="34" charset="0"/>
                <a:ea typeface="+mn-ea"/>
                <a:cs typeface="Calibri" pitchFamily="34" charset="0"/>
              </a:rPr>
              <a:t> “</a:t>
            </a:r>
            <a:r>
              <a:rPr kumimoji="0" lang="it-IT" sz="900" b="1" i="0" u="none" strike="noStrike" kern="0" cap="none" spc="0" normalizeH="0" baseline="0" noProof="0" dirty="0" err="1">
                <a:ln>
                  <a:noFill/>
                </a:ln>
                <a:solidFill>
                  <a:schemeClr val="tx1"/>
                </a:solidFill>
                <a:effectLst/>
                <a:uLnTx/>
                <a:uFillTx/>
                <a:latin typeface="Myriad Pro" pitchFamily="34" charset="0"/>
                <a:ea typeface="+mn-ea"/>
                <a:cs typeface="Calibri" pitchFamily="34" charset="0"/>
              </a:rPr>
              <a:t>eqcheck</a:t>
            </a:r>
            <a:r>
              <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p>
          <a:p>
            <a:pPr lvl="0" algn="l" eaLnBrk="0" hangingPunct="0">
              <a:spcBef>
                <a:spcPts val="200"/>
              </a:spcBef>
              <a:defRPr/>
            </a:pPr>
            <a:r>
              <a:rPr lang="it-IT" sz="900" b="0" kern="0" dirty="0">
                <a:solidFill>
                  <a:schemeClr val="tx1"/>
                </a:solidFill>
                <a:latin typeface="Myriad Pro" pitchFamily="34" charset="0"/>
                <a:cs typeface="Calibri" pitchFamily="34" charset="0"/>
              </a:rPr>
              <a:t>Contiene file “.</a:t>
            </a:r>
            <a:r>
              <a:rPr lang="it-IT" sz="900" b="0" kern="0" dirty="0" err="1">
                <a:solidFill>
                  <a:schemeClr val="tx1"/>
                </a:solidFill>
                <a:latin typeface="Myriad Pro" pitchFamily="34" charset="0"/>
                <a:cs typeface="Calibri" pitchFamily="34" charset="0"/>
              </a:rPr>
              <a:t>csv</a:t>
            </a:r>
            <a:r>
              <a:rPr lang="it-IT" sz="900" b="0" kern="0" dirty="0">
                <a:solidFill>
                  <a:schemeClr val="tx1"/>
                </a:solidFill>
                <a:latin typeface="Myriad Pro" pitchFamily="34" charset="0"/>
                <a:cs typeface="Calibri" pitchFamily="34" charset="0"/>
              </a:rPr>
              <a:t>” chiamati</a:t>
            </a:r>
            <a:br>
              <a:rPr lang="it-IT" sz="900" b="0" kern="0" dirty="0">
                <a:solidFill>
                  <a:schemeClr val="tx1"/>
                </a:solidFill>
                <a:latin typeface="Myriad Pro" pitchFamily="34" charset="0"/>
                <a:cs typeface="Calibri" pitchFamily="34" charset="0"/>
              </a:rPr>
            </a:b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a:t>
            </a:r>
            <a:r>
              <a:rPr kumimoji="0" lang="it-IT" sz="900" b="0" i="0" u="none" strike="noStrike" kern="0" cap="none" spc="0" normalizeH="0" baseline="0" noProof="0" dirty="0" err="1">
                <a:ln>
                  <a:noFill/>
                </a:ln>
                <a:solidFill>
                  <a:schemeClr val="tx1"/>
                </a:solidFill>
                <a:effectLst/>
                <a:uLnTx/>
                <a:uFillTx/>
                <a:latin typeface="Myriad Pro" pitchFamily="34" charset="0"/>
                <a:ea typeface="+mn-ea"/>
                <a:cs typeface="Calibri" pitchFamily="34" charset="0"/>
              </a:rPr>
              <a:t>eqcheck_</a:t>
            </a:r>
            <a:r>
              <a:rPr lang="it-IT" sz="900" b="0" kern="0" dirty="0">
                <a:solidFill>
                  <a:schemeClr val="tx1"/>
                </a:solidFill>
                <a:latin typeface="Myriad Pro" pitchFamily="34" charset="0"/>
                <a:cs typeface="Calibri" pitchFamily="34" charset="0"/>
              </a:rPr>
              <a:t>periodo di campionamento</a:t>
            </a:r>
            <a:r>
              <a:rPr kumimoji="0" lang="it-IT" sz="900" b="0" i="0" u="none" strike="noStrike" kern="0" cap="none" spc="0" normalizeH="0" baseline="0" noProof="0" dirty="0" err="1">
                <a:ln>
                  <a:noFill/>
                </a:ln>
                <a:solidFill>
                  <a:schemeClr val="tx1"/>
                </a:solidFill>
                <a:effectLst/>
                <a:uLnTx/>
                <a:uFillTx/>
                <a:latin typeface="Myriad Pro" pitchFamily="34" charset="0"/>
                <a:ea typeface="+mn-ea"/>
                <a:cs typeface="Calibri" pitchFamily="34" charset="0"/>
              </a:rPr>
              <a:t>_versione</a:t>
            </a: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file”</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lvl="0" indent="90488" algn="l" eaLnBrk="0" hangingPunct="0">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periodo di campionamento: anno di campionamento</a:t>
            </a:r>
          </a:p>
          <a:p>
            <a:pPr marL="92075" lvl="0" indent="90488" algn="l" eaLnBrk="0" hangingPunct="0">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versione: viene incrementata in caso di modifiche nella configurazione del sistema (modifica del dispositivo EQ)</a:t>
            </a:r>
          </a:p>
          <a:p>
            <a:pPr marL="92075" marR="0" lvl="0" indent="90488" algn="l" defTabSz="914400" rtl="0" eaLnBrk="0" fontAlgn="base" latinLnBrk="0" hangingPunct="0">
              <a:lnSpc>
                <a:spcPct val="100000"/>
              </a:lnSpc>
              <a:spcBef>
                <a:spcPts val="200"/>
              </a:spcBef>
              <a:spcAft>
                <a:spcPct val="0"/>
              </a:spcAft>
              <a:buClrTx/>
              <a:buSzTx/>
              <a:buFontTx/>
              <a:buNone/>
              <a:tabLst>
                <a:tab pos="1778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it-IT" sz="900" kern="0" dirty="0">
                <a:solidFill>
                  <a:srgbClr val="146BBA"/>
                </a:solidFill>
                <a:latin typeface="Myriad Pro" pitchFamily="34" charset="0"/>
                <a:cs typeface="Calibri" pitchFamily="34" charset="0"/>
              </a:rPr>
              <a:t>8.3.3.4</a:t>
            </a:r>
            <a:r>
              <a:rPr lang="it-IT" sz="900" kern="0" dirty="0">
                <a:solidFill>
                  <a:srgbClr val="F56600"/>
                </a:solidFill>
                <a:latin typeface="Myriad Pro" pitchFamily="34" charset="0"/>
                <a:cs typeface="Calibri" pitchFamily="34" charset="0"/>
              </a:rPr>
              <a:t> </a:t>
            </a:r>
            <a:r>
              <a:rPr lang="it-IT" sz="900" kern="0" dirty="0">
                <a:solidFill>
                  <a:schemeClr val="tx1"/>
                </a:solidFill>
                <a:latin typeface="Myriad Pro" pitchFamily="34" charset="0"/>
                <a:cs typeface="Calibri" pitchFamily="34" charset="0"/>
              </a:rPr>
              <a:t>Cartella “gas”</a:t>
            </a:r>
          </a:p>
          <a:p>
            <a:pPr lvl="0" algn="l" eaLnBrk="0" hangingPunct="0">
              <a:spcBef>
                <a:spcPts val="200"/>
              </a:spcBef>
              <a:defRPr/>
            </a:pPr>
            <a:r>
              <a:rPr lang="it-IT" sz="900" b="0" kern="0" dirty="0">
                <a:solidFill>
                  <a:schemeClr val="tx1"/>
                </a:solidFill>
                <a:latin typeface="Myriad Pro" pitchFamily="34" charset="0"/>
                <a:cs typeface="Calibri" pitchFamily="34" charset="0"/>
              </a:rPr>
              <a:t>Contiene una serie di file “.</a:t>
            </a:r>
            <a:r>
              <a:rPr lang="it-IT" sz="900" b="0" kern="0" dirty="0" err="1">
                <a:solidFill>
                  <a:schemeClr val="tx1"/>
                </a:solidFill>
                <a:latin typeface="Myriad Pro" pitchFamily="34" charset="0"/>
                <a:cs typeface="Calibri" pitchFamily="34" charset="0"/>
              </a:rPr>
              <a:t>csv</a:t>
            </a:r>
            <a:r>
              <a:rPr lang="it-IT" sz="900" b="0" kern="0" dirty="0">
                <a:solidFill>
                  <a:schemeClr val="tx1"/>
                </a:solidFill>
                <a:latin typeface="Myriad Pro" pitchFamily="34" charset="0"/>
                <a:cs typeface="Calibri" pitchFamily="34" charset="0"/>
              </a:rPr>
              <a:t>” con la registrazione dei consumi di gas suddivisi per “Dispositivi” e “Gruppi”.</a:t>
            </a:r>
            <a:br>
              <a:rPr lang="it-IT" sz="900" b="0" kern="0" dirty="0">
                <a:solidFill>
                  <a:schemeClr val="tx1"/>
                </a:solidFill>
                <a:latin typeface="Myriad Pro" pitchFamily="34" charset="0"/>
                <a:cs typeface="Calibri" pitchFamily="34" charset="0"/>
              </a:rPr>
            </a:br>
            <a:r>
              <a:rPr lang="it-IT" sz="900" b="0" kern="0" dirty="0">
                <a:solidFill>
                  <a:schemeClr val="tx1"/>
                </a:solidFill>
                <a:latin typeface="Myriad Pro" pitchFamily="34" charset="0"/>
                <a:cs typeface="Calibri" pitchFamily="34" charset="0"/>
              </a:rPr>
              <a:t> Nome del file “</a:t>
            </a:r>
            <a:r>
              <a:rPr lang="it-IT" sz="900" b="0" kern="0" dirty="0" err="1">
                <a:solidFill>
                  <a:schemeClr val="tx1"/>
                </a:solidFill>
                <a:latin typeface="Myriad Pro" pitchFamily="34" charset="0"/>
                <a:cs typeface="Calibri" pitchFamily="34" charset="0"/>
              </a:rPr>
              <a:t>tipo_periodo</a:t>
            </a:r>
            <a:r>
              <a:rPr lang="it-IT" sz="900" b="0" kern="0" dirty="0">
                <a:solidFill>
                  <a:schemeClr val="tx1"/>
                </a:solidFill>
                <a:latin typeface="Myriad Pro" pitchFamily="34" charset="0"/>
                <a:cs typeface="Calibri" pitchFamily="34" charset="0"/>
              </a:rPr>
              <a:t> di </a:t>
            </a:r>
            <a:r>
              <a:rPr lang="it-IT" sz="900" b="0" kern="0" dirty="0" err="1">
                <a:solidFill>
                  <a:schemeClr val="tx1"/>
                </a:solidFill>
                <a:latin typeface="Myriad Pro" pitchFamily="34" charset="0"/>
                <a:cs typeface="Calibri" pitchFamily="34" charset="0"/>
              </a:rPr>
              <a:t>campionamento_versione</a:t>
            </a:r>
            <a:r>
              <a:rPr lang="it-IT" sz="900" b="0" kern="0" dirty="0">
                <a:solidFill>
                  <a:schemeClr val="tx1"/>
                </a:solidFill>
                <a:latin typeface="Myriad Pro" pitchFamily="34" charset="0"/>
                <a:cs typeface="Calibri" pitchFamily="34" charset="0"/>
              </a:rPr>
              <a:t> file” </a:t>
            </a: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lvl="0" indent="90488" algn="l" eaLnBrk="0" hangingPunct="0">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tipo: consumi suddivisi per dispositivi o gruppi</a:t>
            </a:r>
          </a:p>
          <a:p>
            <a:pPr marL="92075" lvl="0" indent="90488" algn="l" eaLnBrk="0" hangingPunct="0">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periodo di campionamento: anno-mese di campionamento</a:t>
            </a:r>
          </a:p>
          <a:p>
            <a:pPr marL="90000" indent="90488" algn="l" eaLnBrk="0" hangingPunct="0">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versione file: viene incrementata in caso di modifiche nella configurazione del sistema (aggiunta di un Carico, Gruppo, ecc.)</a:t>
            </a:r>
          </a:p>
          <a:p>
            <a:pPr marL="92075" marR="0" lvl="0" indent="90488" algn="l" defTabSz="914400" rtl="0" eaLnBrk="0" fontAlgn="base" latinLnBrk="0" hangingPunct="0">
              <a:lnSpc>
                <a:spcPct val="100000"/>
              </a:lnSpc>
              <a:spcBef>
                <a:spcPts val="200"/>
              </a:spcBef>
              <a:spcAft>
                <a:spcPct val="0"/>
              </a:spcAft>
              <a:buClrTx/>
              <a:buSzTx/>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it-IT" sz="900" kern="0" dirty="0">
                <a:solidFill>
                  <a:srgbClr val="146BBA"/>
                </a:solidFill>
                <a:latin typeface="Myriad Pro" pitchFamily="34" charset="0"/>
                <a:cs typeface="Calibri" pitchFamily="34" charset="0"/>
              </a:rPr>
              <a:t>8.3.3.5</a:t>
            </a:r>
            <a:r>
              <a:rPr lang="it-IT" sz="900" kern="0" dirty="0">
                <a:solidFill>
                  <a:srgbClr val="F56600"/>
                </a:solidFill>
                <a:latin typeface="Myriad Pro" pitchFamily="34" charset="0"/>
                <a:cs typeface="Calibri" pitchFamily="34" charset="0"/>
              </a:rPr>
              <a:t> </a:t>
            </a:r>
            <a:r>
              <a:rPr lang="it-IT" sz="900" kern="0" dirty="0">
                <a:solidFill>
                  <a:schemeClr val="tx1"/>
                </a:solidFill>
                <a:latin typeface="Myriad Pro" pitchFamily="34" charset="0"/>
                <a:cs typeface="Calibri" pitchFamily="34" charset="0"/>
              </a:rPr>
              <a:t>Cartella “</a:t>
            </a:r>
            <a:r>
              <a:rPr lang="it-IT" sz="900" kern="0" dirty="0" err="1">
                <a:solidFill>
                  <a:schemeClr val="tx1"/>
                </a:solidFill>
                <a:latin typeface="Myriad Pro" pitchFamily="34" charset="0"/>
                <a:cs typeface="Calibri" pitchFamily="34" charset="0"/>
              </a:rPr>
              <a:t>overall</a:t>
            </a:r>
            <a:r>
              <a:rPr lang="it-IT" sz="900" kern="0" dirty="0">
                <a:solidFill>
                  <a:schemeClr val="tx1"/>
                </a:solidFill>
                <a:latin typeface="Myriad Pro" pitchFamily="34" charset="0"/>
                <a:cs typeface="Calibri" pitchFamily="34" charset="0"/>
              </a:rPr>
              <a:t> </a:t>
            </a:r>
            <a:r>
              <a:rPr lang="it-IT" sz="900" kern="0" dirty="0" err="1">
                <a:solidFill>
                  <a:schemeClr val="tx1"/>
                </a:solidFill>
                <a:latin typeface="Myriad Pro" pitchFamily="34" charset="0"/>
                <a:cs typeface="Calibri" pitchFamily="34" charset="0"/>
              </a:rPr>
              <a:t>total</a:t>
            </a:r>
            <a:r>
              <a:rPr lang="it-IT" sz="900" kern="0" dirty="0">
                <a:solidFill>
                  <a:schemeClr val="tx1"/>
                </a:solidFill>
                <a:latin typeface="Myriad Pro" pitchFamily="34" charset="0"/>
                <a:cs typeface="Calibri" pitchFamily="34" charset="0"/>
              </a:rPr>
              <a:t>”</a:t>
            </a:r>
          </a:p>
          <a:p>
            <a:pPr lvl="0" algn="l" eaLnBrk="0" hangingPunct="0">
              <a:spcBef>
                <a:spcPts val="200"/>
              </a:spcBef>
              <a:defRPr/>
            </a:pPr>
            <a:r>
              <a:rPr lang="it-IT" sz="900" b="0" kern="0" dirty="0">
                <a:solidFill>
                  <a:schemeClr val="tx1"/>
                </a:solidFill>
                <a:latin typeface="Myriad Pro" pitchFamily="34" charset="0"/>
                <a:cs typeface="Calibri" pitchFamily="34" charset="0"/>
              </a:rPr>
              <a:t>Contiene una serie di file “.</a:t>
            </a:r>
            <a:r>
              <a:rPr lang="it-IT" sz="900" b="0" kern="0" dirty="0" err="1">
                <a:solidFill>
                  <a:schemeClr val="tx1"/>
                </a:solidFill>
                <a:latin typeface="Myriad Pro" pitchFamily="34" charset="0"/>
                <a:cs typeface="Calibri" pitchFamily="34" charset="0"/>
              </a:rPr>
              <a:t>csv</a:t>
            </a:r>
            <a:r>
              <a:rPr lang="it-IT" sz="900" b="0" kern="0" dirty="0">
                <a:solidFill>
                  <a:schemeClr val="tx1"/>
                </a:solidFill>
                <a:latin typeface="Myriad Pro" pitchFamily="34" charset="0"/>
                <a:cs typeface="Calibri" pitchFamily="34" charset="0"/>
              </a:rPr>
              <a:t>” con la registrazione dei consumi complessivi di energia elettrica, gas e acqua.</a:t>
            </a:r>
          </a:p>
          <a:p>
            <a:pPr lvl="0" algn="l" eaLnBrk="0" hangingPunct="0">
              <a:spcBef>
                <a:spcPts val="200"/>
              </a:spcBef>
              <a:defRPr/>
            </a:pPr>
            <a:r>
              <a:rPr lang="it-IT" sz="900" b="0" kern="0" dirty="0">
                <a:solidFill>
                  <a:schemeClr val="tx1"/>
                </a:solidFill>
                <a:latin typeface="Myriad Pro" pitchFamily="34" charset="0"/>
                <a:cs typeface="Calibri" pitchFamily="34" charset="0"/>
              </a:rPr>
              <a:t>Nome del file “</a:t>
            </a:r>
            <a:r>
              <a:rPr lang="it-IT" sz="900" b="0" kern="0" dirty="0" err="1">
                <a:solidFill>
                  <a:schemeClr val="tx1"/>
                </a:solidFill>
                <a:latin typeface="Myriad Pro" pitchFamily="34" charset="0"/>
                <a:cs typeface="Calibri" pitchFamily="34" charset="0"/>
              </a:rPr>
              <a:t>tipo_periodo</a:t>
            </a:r>
            <a:r>
              <a:rPr lang="it-IT" sz="900" b="0" kern="0" dirty="0">
                <a:solidFill>
                  <a:schemeClr val="tx1"/>
                </a:solidFill>
                <a:latin typeface="Myriad Pro" pitchFamily="34" charset="0"/>
                <a:cs typeface="Calibri" pitchFamily="34" charset="0"/>
              </a:rPr>
              <a:t> di campionamento”</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lvl="0" indent="90488" algn="l" eaLnBrk="0" hangingPunct="0">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tipo: consumi distribuiti per costo (valuta configurata) o per valori (kWh di energia, m</a:t>
            </a:r>
            <a:r>
              <a:rPr lang="it-IT" sz="900" b="0" kern="0" baseline="30000" dirty="0">
                <a:solidFill>
                  <a:schemeClr val="tx1"/>
                </a:solidFill>
                <a:latin typeface="Myriad Pro" pitchFamily="34" charset="0"/>
                <a:cs typeface="Calibri" pitchFamily="34" charset="0"/>
              </a:rPr>
              <a:t>3 </a:t>
            </a:r>
            <a:r>
              <a:rPr lang="it-IT" sz="900" b="0" kern="0" dirty="0">
                <a:solidFill>
                  <a:schemeClr val="tx1"/>
                </a:solidFill>
                <a:latin typeface="Myriad Pro" pitchFamily="34" charset="0"/>
                <a:cs typeface="Calibri" pitchFamily="34" charset="0"/>
              </a:rPr>
              <a:t>di gas e m</a:t>
            </a:r>
            <a:r>
              <a:rPr lang="it-IT" sz="900" b="0" kern="0" baseline="30000" dirty="0">
                <a:solidFill>
                  <a:schemeClr val="tx1"/>
                </a:solidFill>
                <a:latin typeface="Myriad Pro" pitchFamily="34" charset="0"/>
                <a:cs typeface="Calibri" pitchFamily="34" charset="0"/>
              </a:rPr>
              <a:t>3 </a:t>
            </a:r>
            <a:r>
              <a:rPr lang="it-IT" sz="900" b="0" kern="0" dirty="0">
                <a:solidFill>
                  <a:schemeClr val="tx1"/>
                </a:solidFill>
                <a:latin typeface="Myriad Pro" pitchFamily="34" charset="0"/>
                <a:cs typeface="Calibri" pitchFamily="34" charset="0"/>
              </a:rPr>
              <a:t>d’acqua) </a:t>
            </a:r>
          </a:p>
          <a:p>
            <a:pPr marL="92075" lvl="0" indent="90488" algn="l" eaLnBrk="0" hangingPunct="0">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periodo di campionamento: anno-mese di campionamento</a:t>
            </a:r>
          </a:p>
          <a:p>
            <a:pPr marL="90000" marR="0" lvl="0" indent="90488" algn="l" defTabSz="914400" rtl="0" eaLnBrk="0" fontAlgn="base" latinLnBrk="0" hangingPunct="0">
              <a:lnSpc>
                <a:spcPct val="100000"/>
              </a:lnSpc>
              <a:spcBef>
                <a:spcPts val="200"/>
              </a:spcBef>
              <a:spcAft>
                <a:spcPct val="0"/>
              </a:spcAft>
              <a:buClrTx/>
              <a:buSzTx/>
              <a:buFont typeface="Calibri" pitchFamily="34" charset="0"/>
              <a:buChar char="‒"/>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p:txBody>
      </p:sp>
      <p:pic>
        <p:nvPicPr>
          <p:cNvPr id="17" name="Picture 2">
            <a:extLst>
              <a:ext uri="{FF2B5EF4-FFF2-40B4-BE49-F238E27FC236}">
                <a16:creationId xmlns:a16="http://schemas.microsoft.com/office/drawing/2014/main" id="{12B25E4B-6D55-40FB-BBCD-9CE0004586E2}"/>
              </a:ext>
            </a:extLst>
          </p:cNvPr>
          <p:cNvPicPr>
            <a:picLocks noChangeAspect="1" noChangeArrowheads="1"/>
          </p:cNvPicPr>
          <p:nvPr/>
        </p:nvPicPr>
        <p:blipFill>
          <a:blip r:embed="rId2" cstate="print"/>
          <a:srcRect/>
          <a:stretch>
            <a:fillRect/>
          </a:stretch>
        </p:blipFill>
        <p:spPr bwMode="auto">
          <a:xfrm>
            <a:off x="2988000" y="1882140"/>
            <a:ext cx="1381125" cy="228600"/>
          </a:xfrm>
          <a:prstGeom prst="rect">
            <a:avLst/>
          </a:prstGeom>
          <a:noFill/>
          <a:ln w="9525">
            <a:noFill/>
            <a:miter lim="800000"/>
            <a:headEnd/>
            <a:tailEnd/>
          </a:ln>
        </p:spPr>
      </p:pic>
      <p:pic>
        <p:nvPicPr>
          <p:cNvPr id="18" name="Picture 3">
            <a:extLst>
              <a:ext uri="{FF2B5EF4-FFF2-40B4-BE49-F238E27FC236}">
                <a16:creationId xmlns:a16="http://schemas.microsoft.com/office/drawing/2014/main" id="{5C4ECEEC-D44E-4E11-94BB-FD7CC4638BAF}"/>
              </a:ext>
            </a:extLst>
          </p:cNvPr>
          <p:cNvPicPr>
            <a:picLocks noChangeAspect="1" noChangeArrowheads="1"/>
          </p:cNvPicPr>
          <p:nvPr/>
        </p:nvPicPr>
        <p:blipFill>
          <a:blip r:embed="rId3" cstate="print"/>
          <a:srcRect/>
          <a:stretch>
            <a:fillRect/>
          </a:stretch>
        </p:blipFill>
        <p:spPr bwMode="auto">
          <a:xfrm>
            <a:off x="2988000" y="2125980"/>
            <a:ext cx="1381125" cy="228600"/>
          </a:xfrm>
          <a:prstGeom prst="rect">
            <a:avLst/>
          </a:prstGeom>
          <a:noFill/>
          <a:ln w="9525">
            <a:noFill/>
            <a:miter lim="800000"/>
            <a:headEnd/>
            <a:tailEnd/>
          </a:ln>
        </p:spPr>
      </p:pic>
      <p:pic>
        <p:nvPicPr>
          <p:cNvPr id="19" name="Picture 4">
            <a:extLst>
              <a:ext uri="{FF2B5EF4-FFF2-40B4-BE49-F238E27FC236}">
                <a16:creationId xmlns:a16="http://schemas.microsoft.com/office/drawing/2014/main" id="{050FF7B9-A114-4AE3-8919-BF8D4A29E84B}"/>
              </a:ext>
            </a:extLst>
          </p:cNvPr>
          <p:cNvPicPr>
            <a:picLocks noChangeAspect="1" noChangeArrowheads="1"/>
          </p:cNvPicPr>
          <p:nvPr/>
        </p:nvPicPr>
        <p:blipFill>
          <a:blip r:embed="rId4" cstate="print"/>
          <a:srcRect/>
          <a:stretch>
            <a:fillRect/>
          </a:stretch>
        </p:blipFill>
        <p:spPr bwMode="auto">
          <a:xfrm>
            <a:off x="2988000" y="2369820"/>
            <a:ext cx="1381125" cy="228600"/>
          </a:xfrm>
          <a:prstGeom prst="rect">
            <a:avLst/>
          </a:prstGeom>
          <a:noFill/>
          <a:ln w="9525">
            <a:noFill/>
            <a:miter lim="800000"/>
            <a:headEnd/>
            <a:tailEnd/>
          </a:ln>
        </p:spPr>
      </p:pic>
      <p:pic>
        <p:nvPicPr>
          <p:cNvPr id="20" name="Picture 2">
            <a:extLst>
              <a:ext uri="{FF2B5EF4-FFF2-40B4-BE49-F238E27FC236}">
                <a16:creationId xmlns:a16="http://schemas.microsoft.com/office/drawing/2014/main" id="{FD38CBC2-6C20-48EA-B067-28A7D0F95496}"/>
              </a:ext>
            </a:extLst>
          </p:cNvPr>
          <p:cNvPicPr>
            <a:picLocks noChangeAspect="1" noChangeArrowheads="1"/>
          </p:cNvPicPr>
          <p:nvPr/>
        </p:nvPicPr>
        <p:blipFill>
          <a:blip r:embed="rId5" cstate="print"/>
          <a:srcRect/>
          <a:stretch>
            <a:fillRect/>
          </a:stretch>
        </p:blipFill>
        <p:spPr bwMode="auto">
          <a:xfrm>
            <a:off x="2988000" y="3960000"/>
            <a:ext cx="1285875" cy="209550"/>
          </a:xfrm>
          <a:prstGeom prst="rect">
            <a:avLst/>
          </a:prstGeom>
          <a:noFill/>
          <a:ln w="9525">
            <a:noFill/>
            <a:miter lim="800000"/>
            <a:headEnd/>
            <a:tailEnd/>
          </a:ln>
        </p:spPr>
      </p:pic>
      <p:pic>
        <p:nvPicPr>
          <p:cNvPr id="21" name="Picture 2">
            <a:extLst>
              <a:ext uri="{FF2B5EF4-FFF2-40B4-BE49-F238E27FC236}">
                <a16:creationId xmlns:a16="http://schemas.microsoft.com/office/drawing/2014/main" id="{414F56ED-5D04-41EC-B495-223C3D85954D}"/>
              </a:ext>
            </a:extLst>
          </p:cNvPr>
          <p:cNvPicPr>
            <a:picLocks noChangeAspect="1" noChangeArrowheads="1"/>
          </p:cNvPicPr>
          <p:nvPr/>
        </p:nvPicPr>
        <p:blipFill>
          <a:blip r:embed="rId6" cstate="print"/>
          <a:srcRect l="2607"/>
          <a:stretch>
            <a:fillRect/>
          </a:stretch>
        </p:blipFill>
        <p:spPr bwMode="auto">
          <a:xfrm>
            <a:off x="2988000" y="5459400"/>
            <a:ext cx="1345125" cy="228600"/>
          </a:xfrm>
          <a:prstGeom prst="rect">
            <a:avLst/>
          </a:prstGeom>
          <a:noFill/>
          <a:ln w="9525">
            <a:noFill/>
            <a:miter lim="800000"/>
            <a:headEnd/>
            <a:tailEnd/>
          </a:ln>
        </p:spPr>
      </p:pic>
      <p:pic>
        <p:nvPicPr>
          <p:cNvPr id="26" name="Picture 3">
            <a:extLst>
              <a:ext uri="{FF2B5EF4-FFF2-40B4-BE49-F238E27FC236}">
                <a16:creationId xmlns:a16="http://schemas.microsoft.com/office/drawing/2014/main" id="{A03DE074-0AAE-456E-8835-DF6D121618D3}"/>
              </a:ext>
            </a:extLst>
          </p:cNvPr>
          <p:cNvPicPr>
            <a:picLocks noChangeAspect="1" noChangeArrowheads="1"/>
          </p:cNvPicPr>
          <p:nvPr/>
        </p:nvPicPr>
        <p:blipFill>
          <a:blip r:embed="rId7" cstate="print"/>
          <a:srcRect/>
          <a:stretch>
            <a:fillRect/>
          </a:stretch>
        </p:blipFill>
        <p:spPr bwMode="auto">
          <a:xfrm>
            <a:off x="2988000" y="5694452"/>
            <a:ext cx="1238250" cy="228600"/>
          </a:xfrm>
          <a:prstGeom prst="rect">
            <a:avLst/>
          </a:prstGeom>
          <a:noFill/>
          <a:ln w="9525">
            <a:noFill/>
            <a:miter lim="800000"/>
            <a:headEnd/>
            <a:tailEnd/>
          </a:ln>
        </p:spPr>
      </p:pic>
      <p:pic>
        <p:nvPicPr>
          <p:cNvPr id="27" name="Picture 2">
            <a:extLst>
              <a:ext uri="{FF2B5EF4-FFF2-40B4-BE49-F238E27FC236}">
                <a16:creationId xmlns:a16="http://schemas.microsoft.com/office/drawing/2014/main" id="{5AC155E7-9A10-45CD-9464-31454D8E1A0C}"/>
              </a:ext>
            </a:extLst>
          </p:cNvPr>
          <p:cNvPicPr>
            <a:picLocks noChangeAspect="1" noChangeArrowheads="1"/>
          </p:cNvPicPr>
          <p:nvPr/>
        </p:nvPicPr>
        <p:blipFill>
          <a:blip r:embed="rId8" cstate="print"/>
          <a:srcRect/>
          <a:stretch>
            <a:fillRect/>
          </a:stretch>
        </p:blipFill>
        <p:spPr bwMode="auto">
          <a:xfrm>
            <a:off x="2988000" y="7362000"/>
            <a:ext cx="1762125" cy="228600"/>
          </a:xfrm>
          <a:prstGeom prst="rect">
            <a:avLst/>
          </a:prstGeom>
          <a:noFill/>
          <a:ln w="9525">
            <a:noFill/>
            <a:miter lim="800000"/>
            <a:headEnd/>
            <a:tailEnd/>
          </a:ln>
        </p:spPr>
      </p:pic>
      <p:pic>
        <p:nvPicPr>
          <p:cNvPr id="28" name="Picture 3">
            <a:extLst>
              <a:ext uri="{FF2B5EF4-FFF2-40B4-BE49-F238E27FC236}">
                <a16:creationId xmlns:a16="http://schemas.microsoft.com/office/drawing/2014/main" id="{29A54849-F14C-4294-A61C-ABA4C261D422}"/>
              </a:ext>
            </a:extLst>
          </p:cNvPr>
          <p:cNvPicPr>
            <a:picLocks noChangeAspect="1" noChangeArrowheads="1"/>
          </p:cNvPicPr>
          <p:nvPr/>
        </p:nvPicPr>
        <p:blipFill>
          <a:blip r:embed="rId9" cstate="print"/>
          <a:srcRect/>
          <a:stretch>
            <a:fillRect/>
          </a:stretch>
        </p:blipFill>
        <p:spPr bwMode="auto">
          <a:xfrm>
            <a:off x="2988000" y="7596000"/>
            <a:ext cx="1809750" cy="228600"/>
          </a:xfrm>
          <a:prstGeom prst="rect">
            <a:avLst/>
          </a:prstGeom>
          <a:noFill/>
          <a:ln w="9525">
            <a:noFill/>
            <a:miter lim="800000"/>
            <a:headEnd/>
            <a:tailEnd/>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gnaposto contenuto 2">
            <a:extLst>
              <a:ext uri="{FF2B5EF4-FFF2-40B4-BE49-F238E27FC236}">
                <a16:creationId xmlns:a16="http://schemas.microsoft.com/office/drawing/2014/main" id="{8AF8B3ED-E1D3-497E-A9F7-3AE4075C8EBE}"/>
              </a:ext>
            </a:extLst>
          </p:cNvPr>
          <p:cNvSpPr txBox="1">
            <a:spLocks/>
          </p:cNvSpPr>
          <p:nvPr/>
        </p:nvSpPr>
        <p:spPr>
          <a:xfrm>
            <a:off x="2520000" y="1173163"/>
            <a:ext cx="3971925" cy="8005762"/>
          </a:xfrm>
          <a:prstGeom prst="rect">
            <a:avLst/>
          </a:prstGeom>
        </p:spPr>
        <p:txBody>
          <a:bodyPr/>
          <a:lstStyle/>
          <a:p>
            <a:pPr lvl="0" algn="l" eaLnBrk="0" hangingPunct="0">
              <a:spcBef>
                <a:spcPts val="200"/>
              </a:spcBef>
              <a:defRPr/>
            </a:pPr>
            <a:r>
              <a:rPr lang="it-IT" sz="900" kern="0" dirty="0">
                <a:solidFill>
                  <a:srgbClr val="146BBA"/>
                </a:solidFill>
                <a:latin typeface="Myriad Pro" pitchFamily="34" charset="0"/>
                <a:cs typeface="Calibri" pitchFamily="34" charset="0"/>
              </a:rPr>
              <a:t>8.3.3.6</a:t>
            </a:r>
            <a:r>
              <a:rPr lang="it-IT" sz="900" kern="0" dirty="0">
                <a:solidFill>
                  <a:srgbClr val="F56600"/>
                </a:solidFill>
                <a:latin typeface="Myriad Pro" pitchFamily="34" charset="0"/>
                <a:cs typeface="Calibri" pitchFamily="34" charset="0"/>
              </a:rPr>
              <a:t> </a:t>
            </a:r>
            <a:r>
              <a:rPr lang="it-IT" sz="900" kern="0" dirty="0" err="1">
                <a:solidFill>
                  <a:schemeClr val="tx1"/>
                </a:solidFill>
                <a:latin typeface="Myriad Pro" pitchFamily="34" charset="0"/>
                <a:cs typeface="Calibri" pitchFamily="34" charset="0"/>
              </a:rPr>
              <a:t>Cartella”settings</a:t>
            </a:r>
            <a:r>
              <a:rPr lang="it-IT" sz="900" kern="0" dirty="0">
                <a:solidFill>
                  <a:schemeClr val="tx1"/>
                </a:solidFill>
                <a:latin typeface="Myriad Pro" pitchFamily="34" charset="0"/>
                <a:cs typeface="Calibri" pitchFamily="34" charset="0"/>
              </a:rPr>
              <a:t>”</a:t>
            </a:r>
          </a:p>
          <a:p>
            <a:pPr lvl="0" algn="l" eaLnBrk="0" hangingPunct="0">
              <a:spcBef>
                <a:spcPts val="200"/>
              </a:spcBef>
              <a:defRPr/>
            </a:pPr>
            <a:r>
              <a:rPr lang="it-IT" sz="900" b="0" kern="0" dirty="0">
                <a:solidFill>
                  <a:schemeClr val="tx1"/>
                </a:solidFill>
                <a:latin typeface="Myriad Pro" pitchFamily="34" charset="0"/>
                <a:cs typeface="Calibri" pitchFamily="34" charset="0"/>
              </a:rPr>
              <a:t>Contiene file che mostrano la struttura del sistema per Gateway IP, Indirizzi Modbus, gruppi, carichi, ecc.</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marR="0" lvl="0" indent="-92075" algn="l" defTabSz="914400" rtl="0" eaLnBrk="0" fontAlgn="base" latinLnBrk="0" hangingPunct="0">
              <a:lnSpc>
                <a:spcPct val="100000"/>
              </a:lnSpc>
              <a:spcBef>
                <a:spcPts val="200"/>
              </a:spcBef>
              <a:spcAft>
                <a:spcPct val="0"/>
              </a:spcAft>
              <a:buClrTx/>
              <a:buSzTx/>
              <a:buFontTx/>
              <a:buChar char="•"/>
              <a:tabLst/>
              <a:defRPr/>
            </a:pPr>
            <a:endParaRPr kumimoji="0" lang="it-IT"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it-IT" sz="900" kern="0" dirty="0">
                <a:solidFill>
                  <a:srgbClr val="146BBA"/>
                </a:solidFill>
                <a:latin typeface="Myriad Pro" pitchFamily="34" charset="0"/>
                <a:cs typeface="Calibri" pitchFamily="34" charset="0"/>
              </a:rPr>
              <a:t>8.3.3.7</a:t>
            </a:r>
            <a:r>
              <a:rPr lang="it-IT" sz="900" kern="0" dirty="0">
                <a:solidFill>
                  <a:srgbClr val="F56600"/>
                </a:solidFill>
                <a:latin typeface="Myriad Pro" pitchFamily="34" charset="0"/>
                <a:cs typeface="Calibri" pitchFamily="34" charset="0"/>
              </a:rPr>
              <a:t> </a:t>
            </a:r>
            <a:r>
              <a:rPr lang="it-IT" sz="900" kern="0" dirty="0">
                <a:solidFill>
                  <a:schemeClr val="tx1"/>
                </a:solidFill>
                <a:latin typeface="Myriad Pro" pitchFamily="34" charset="0"/>
                <a:cs typeface="Calibri" pitchFamily="34" charset="0"/>
              </a:rPr>
              <a:t>Cartella “water”</a:t>
            </a:r>
          </a:p>
          <a:p>
            <a:pPr lvl="0" algn="l" eaLnBrk="0" hangingPunct="0">
              <a:spcBef>
                <a:spcPts val="200"/>
              </a:spcBef>
              <a:defRPr/>
            </a:pPr>
            <a:r>
              <a:rPr lang="it-IT" sz="900" b="0" kern="0" dirty="0">
                <a:solidFill>
                  <a:schemeClr val="tx1"/>
                </a:solidFill>
                <a:latin typeface="Myriad Pro" pitchFamily="34" charset="0"/>
                <a:cs typeface="Calibri" pitchFamily="34" charset="0"/>
              </a:rPr>
              <a:t>Contiene una serie di file “.</a:t>
            </a:r>
            <a:r>
              <a:rPr lang="it-IT" sz="900" b="0" kern="0" dirty="0" err="1">
                <a:solidFill>
                  <a:schemeClr val="tx1"/>
                </a:solidFill>
                <a:latin typeface="Myriad Pro" pitchFamily="34" charset="0"/>
                <a:cs typeface="Calibri" pitchFamily="34" charset="0"/>
              </a:rPr>
              <a:t>csv</a:t>
            </a:r>
            <a:r>
              <a:rPr lang="it-IT" sz="900" b="0" kern="0" dirty="0">
                <a:solidFill>
                  <a:schemeClr val="tx1"/>
                </a:solidFill>
                <a:latin typeface="Myriad Pro" pitchFamily="34" charset="0"/>
                <a:cs typeface="Calibri" pitchFamily="34" charset="0"/>
              </a:rPr>
              <a:t>” con la registrazione dei consumi di acqua suddivisi per “Dispositivi” e “Gruppi”.</a:t>
            </a:r>
            <a:br>
              <a:rPr lang="it-IT" sz="900" b="0" kern="0" dirty="0">
                <a:solidFill>
                  <a:schemeClr val="tx1"/>
                </a:solidFill>
                <a:latin typeface="Myriad Pro" pitchFamily="34" charset="0"/>
                <a:cs typeface="Calibri" pitchFamily="34" charset="0"/>
              </a:rPr>
            </a:br>
            <a:r>
              <a:rPr lang="it-IT" sz="900" b="0" kern="0" dirty="0">
                <a:solidFill>
                  <a:schemeClr val="tx1"/>
                </a:solidFill>
                <a:latin typeface="Myriad Pro" pitchFamily="34" charset="0"/>
                <a:cs typeface="Calibri" pitchFamily="34" charset="0"/>
              </a:rPr>
              <a:t>Nome del file “</a:t>
            </a:r>
            <a:r>
              <a:rPr lang="it-IT" sz="900" b="0" kern="0" dirty="0" err="1">
                <a:solidFill>
                  <a:schemeClr val="tx1"/>
                </a:solidFill>
                <a:latin typeface="Myriad Pro" pitchFamily="34" charset="0"/>
                <a:cs typeface="Calibri" pitchFamily="34" charset="0"/>
              </a:rPr>
              <a:t>tipo_periodo</a:t>
            </a:r>
            <a:r>
              <a:rPr lang="it-IT" sz="900" b="0" kern="0" dirty="0">
                <a:solidFill>
                  <a:schemeClr val="tx1"/>
                </a:solidFill>
                <a:latin typeface="Myriad Pro" pitchFamily="34" charset="0"/>
                <a:cs typeface="Calibri" pitchFamily="34" charset="0"/>
              </a:rPr>
              <a:t> di </a:t>
            </a:r>
            <a:r>
              <a:rPr lang="it-IT" sz="900" b="0" kern="0" dirty="0" err="1">
                <a:solidFill>
                  <a:schemeClr val="tx1"/>
                </a:solidFill>
                <a:latin typeface="Myriad Pro" pitchFamily="34" charset="0"/>
                <a:cs typeface="Calibri" pitchFamily="34" charset="0"/>
              </a:rPr>
              <a:t>campionamento_versione</a:t>
            </a:r>
            <a:r>
              <a:rPr lang="it-IT" sz="900" b="0" kern="0" dirty="0">
                <a:solidFill>
                  <a:schemeClr val="tx1"/>
                </a:solidFill>
                <a:latin typeface="Myriad Pro" pitchFamily="34" charset="0"/>
                <a:cs typeface="Calibri" pitchFamily="34" charset="0"/>
              </a:rPr>
              <a:t> file”</a:t>
            </a:r>
          </a:p>
          <a:p>
            <a:pPr marL="457200" marR="0" lvl="0" indent="-4572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92075" lvl="0" indent="90488" algn="l" eaLnBrk="0" hangingPunct="0">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tipo: consumi suddivisi per dispositivi o gruppi</a:t>
            </a:r>
          </a:p>
          <a:p>
            <a:pPr marL="92075" lvl="0" indent="90488" algn="l" eaLnBrk="0" hangingPunct="0">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periodo di campionamento: anno-mese di campionamento</a:t>
            </a:r>
          </a:p>
          <a:p>
            <a:pPr marL="92075" lvl="0" indent="90488" algn="l" eaLnBrk="0" hangingPunct="0">
              <a:spcBef>
                <a:spcPts val="200"/>
              </a:spcBef>
              <a:buFont typeface="Calibri" pitchFamily="34" charset="0"/>
              <a:buChar char="‒"/>
              <a:defRPr/>
            </a:pPr>
            <a:r>
              <a:rPr lang="it-IT" sz="900" b="0" kern="0" dirty="0">
                <a:solidFill>
                  <a:schemeClr val="tx1"/>
                </a:solidFill>
                <a:latin typeface="Myriad Pro" pitchFamily="34" charset="0"/>
                <a:cs typeface="Calibri" pitchFamily="34" charset="0"/>
              </a:rPr>
              <a:t>versione file: viene incrementata in caso di modifiche nella configurazione del sistema (aggiunta di un Gruppo etc.)</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p:txBody>
      </p:sp>
      <p:pic>
        <p:nvPicPr>
          <p:cNvPr id="11" name="Picture 2">
            <a:extLst>
              <a:ext uri="{FF2B5EF4-FFF2-40B4-BE49-F238E27FC236}">
                <a16:creationId xmlns:a16="http://schemas.microsoft.com/office/drawing/2014/main" id="{9F689D6E-C0F2-41F9-AB53-75C0A936493A}"/>
              </a:ext>
            </a:extLst>
          </p:cNvPr>
          <p:cNvPicPr>
            <a:picLocks noChangeAspect="1" noChangeArrowheads="1"/>
          </p:cNvPicPr>
          <p:nvPr/>
        </p:nvPicPr>
        <p:blipFill>
          <a:blip r:embed="rId2" cstate="print"/>
          <a:srcRect/>
          <a:stretch>
            <a:fillRect/>
          </a:stretch>
        </p:blipFill>
        <p:spPr bwMode="auto">
          <a:xfrm>
            <a:off x="2988000" y="1675765"/>
            <a:ext cx="1238250" cy="209550"/>
          </a:xfrm>
          <a:prstGeom prst="rect">
            <a:avLst/>
          </a:prstGeom>
          <a:noFill/>
          <a:ln w="9525">
            <a:noFill/>
            <a:miter lim="800000"/>
            <a:headEnd/>
            <a:tailEnd/>
          </a:ln>
        </p:spPr>
      </p:pic>
      <p:pic>
        <p:nvPicPr>
          <p:cNvPr id="12" name="Picture 3">
            <a:extLst>
              <a:ext uri="{FF2B5EF4-FFF2-40B4-BE49-F238E27FC236}">
                <a16:creationId xmlns:a16="http://schemas.microsoft.com/office/drawing/2014/main" id="{DE35C469-D9E6-4B78-9F6B-BF7AD615F4E0}"/>
              </a:ext>
            </a:extLst>
          </p:cNvPr>
          <p:cNvPicPr>
            <a:picLocks noChangeAspect="1" noChangeArrowheads="1"/>
          </p:cNvPicPr>
          <p:nvPr/>
        </p:nvPicPr>
        <p:blipFill>
          <a:blip r:embed="rId3" cstate="print"/>
          <a:srcRect/>
          <a:stretch>
            <a:fillRect/>
          </a:stretch>
        </p:blipFill>
        <p:spPr bwMode="auto">
          <a:xfrm>
            <a:off x="2988000" y="1891665"/>
            <a:ext cx="857250" cy="209550"/>
          </a:xfrm>
          <a:prstGeom prst="rect">
            <a:avLst/>
          </a:prstGeom>
          <a:noFill/>
          <a:ln w="9525">
            <a:noFill/>
            <a:miter lim="800000"/>
            <a:headEnd/>
            <a:tailEnd/>
          </a:ln>
        </p:spPr>
      </p:pic>
      <p:pic>
        <p:nvPicPr>
          <p:cNvPr id="13" name="Picture 2">
            <a:extLst>
              <a:ext uri="{FF2B5EF4-FFF2-40B4-BE49-F238E27FC236}">
                <a16:creationId xmlns:a16="http://schemas.microsoft.com/office/drawing/2014/main" id="{5AC8A49E-B2BA-4101-87D6-F470F07362FF}"/>
              </a:ext>
            </a:extLst>
          </p:cNvPr>
          <p:cNvPicPr>
            <a:picLocks noChangeAspect="1" noChangeArrowheads="1"/>
          </p:cNvPicPr>
          <p:nvPr/>
        </p:nvPicPr>
        <p:blipFill>
          <a:blip r:embed="rId4" cstate="print"/>
          <a:srcRect l="2607"/>
          <a:stretch>
            <a:fillRect/>
          </a:stretch>
        </p:blipFill>
        <p:spPr bwMode="auto">
          <a:xfrm>
            <a:off x="2988000" y="2950215"/>
            <a:ext cx="1345125" cy="228600"/>
          </a:xfrm>
          <a:prstGeom prst="rect">
            <a:avLst/>
          </a:prstGeom>
          <a:noFill/>
          <a:ln w="9525">
            <a:noFill/>
            <a:miter lim="800000"/>
            <a:headEnd/>
            <a:tailEnd/>
          </a:ln>
        </p:spPr>
      </p:pic>
      <p:pic>
        <p:nvPicPr>
          <p:cNvPr id="14" name="Picture 3">
            <a:extLst>
              <a:ext uri="{FF2B5EF4-FFF2-40B4-BE49-F238E27FC236}">
                <a16:creationId xmlns:a16="http://schemas.microsoft.com/office/drawing/2014/main" id="{F40623B6-D29C-4CB3-96BB-CCC756CEC2D4}"/>
              </a:ext>
            </a:extLst>
          </p:cNvPr>
          <p:cNvPicPr>
            <a:picLocks noChangeAspect="1" noChangeArrowheads="1"/>
          </p:cNvPicPr>
          <p:nvPr/>
        </p:nvPicPr>
        <p:blipFill>
          <a:blip r:embed="rId5" cstate="print"/>
          <a:srcRect/>
          <a:stretch>
            <a:fillRect/>
          </a:stretch>
        </p:blipFill>
        <p:spPr bwMode="auto">
          <a:xfrm>
            <a:off x="2988000" y="3185267"/>
            <a:ext cx="1238250" cy="228600"/>
          </a:xfrm>
          <a:prstGeom prst="rect">
            <a:avLst/>
          </a:prstGeom>
          <a:noFill/>
          <a:ln w="9525">
            <a:noFill/>
            <a:miter lim="800000"/>
            <a:headEnd/>
            <a:tailEnd/>
          </a:ln>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egnaposto contenuto 2"/>
          <p:cNvSpPr txBox="1">
            <a:spLocks/>
          </p:cNvSpPr>
          <p:nvPr/>
        </p:nvSpPr>
        <p:spPr>
          <a:xfrm>
            <a:off x="2520000" y="1173163"/>
            <a:ext cx="4032250" cy="8005762"/>
          </a:xfrm>
          <a:prstGeom prst="rect">
            <a:avLst/>
          </a:prstGeom>
          <a:noFill/>
        </p:spPr>
        <p:txBody>
          <a:bodyPr/>
          <a:lstStyle/>
          <a:p>
            <a:pPr marL="457200" marR="0" lvl="0" indent="-457200" algn="l" defTabSz="914400" rtl="0" eaLnBrk="0" fontAlgn="base" latinLnBrk="0" hangingPunct="0">
              <a:lnSpc>
                <a:spcPct val="100000"/>
              </a:lnSpc>
              <a:spcBef>
                <a:spcPts val="200"/>
              </a:spcBef>
              <a:spcAft>
                <a:spcPct val="0"/>
              </a:spcAft>
              <a:buClrTx/>
              <a:buSzTx/>
              <a:buFontTx/>
              <a:buNone/>
              <a:tabLst/>
              <a:defRPr/>
            </a:pPr>
            <a:r>
              <a:rPr kumimoji="0" lang="es-ES" sz="1000" b="1" i="0" u="none" strike="noStrike" kern="0" cap="none" spc="0" normalizeH="0" baseline="0" noProof="0" dirty="0">
                <a:ln>
                  <a:noFill/>
                </a:ln>
                <a:solidFill>
                  <a:srgbClr val="146BBA"/>
                </a:solidFill>
                <a:effectLst/>
                <a:uLnTx/>
                <a:uFillTx/>
                <a:latin typeface="Myriad Pro" pitchFamily="34" charset="0"/>
                <a:ea typeface="+mn-ea"/>
                <a:cs typeface="Calibri" pitchFamily="34" charset="0"/>
              </a:rPr>
              <a:t>8.4</a:t>
            </a:r>
            <a:r>
              <a:rPr kumimoji="0" lang="es-ES" sz="10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Report &amp; data download</a:t>
            </a:r>
          </a:p>
          <a:p>
            <a:pPr marL="457200" marR="0" lvl="0" indent="-457200" algn="l" defTabSz="914400" rtl="0" eaLnBrk="0" fontAlgn="base" latinLnBrk="0" hangingPunct="0">
              <a:lnSpc>
                <a:spcPct val="100000"/>
              </a:lnSpc>
              <a:spcBef>
                <a:spcPts val="200"/>
              </a:spcBef>
              <a:spcAft>
                <a:spcPct val="0"/>
              </a:spcAft>
              <a:buClrTx/>
              <a:buSzTx/>
              <a:buFontTx/>
              <a:buNone/>
              <a:tabLst/>
              <a:defRPr/>
            </a:pPr>
            <a:endParaRPr kumimoji="0" lang="es-ES"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457200" marR="0" lvl="0" indent="-457200" algn="l" defTabSz="914400" rtl="0" eaLnBrk="0" fontAlgn="base" latinLnBrk="0" hangingPunct="0">
              <a:lnSpc>
                <a:spcPct val="100000"/>
              </a:lnSpc>
              <a:spcBef>
                <a:spcPts val="200"/>
              </a:spcBef>
              <a:spcAft>
                <a:spcPct val="0"/>
              </a:spcAft>
              <a:buClrTx/>
              <a:buSzTx/>
              <a:buFontTx/>
              <a:buNone/>
              <a:tabLst/>
              <a:defRPr/>
            </a:pPr>
            <a:r>
              <a:rPr kumimoji="0" lang="es-ES" sz="900" b="1" i="0" u="none" strike="noStrike" kern="0" cap="none" spc="0" normalizeH="0" baseline="0" noProof="0" dirty="0">
                <a:ln>
                  <a:noFill/>
                </a:ln>
                <a:solidFill>
                  <a:srgbClr val="146BBA"/>
                </a:solidFill>
                <a:effectLst/>
                <a:uLnTx/>
                <a:uFillTx/>
                <a:latin typeface="Myriad Pro" pitchFamily="34" charset="0"/>
                <a:ea typeface="+mn-ea"/>
                <a:cs typeface="Calibri" pitchFamily="34" charset="0"/>
              </a:rPr>
              <a:t>8.4.1</a:t>
            </a:r>
            <a:r>
              <a:rPr kumimoji="0" lang="es-ES" sz="900" b="1" i="0" u="none" strike="noStrike" kern="0" cap="none" spc="0" normalizeH="0" baseline="0" noProof="0" dirty="0">
                <a:ln>
                  <a:noFill/>
                </a:ln>
                <a:solidFill>
                  <a:srgbClr val="F56600"/>
                </a:solidFill>
                <a:effectLst/>
                <a:uLnTx/>
                <a:uFillTx/>
                <a:latin typeface="Myriad Pro" pitchFamily="34" charset="0"/>
                <a:ea typeface="+mn-ea"/>
                <a:cs typeface="Calibri" pitchFamily="34" charset="0"/>
              </a:rPr>
              <a:t> </a:t>
            </a:r>
            <a:r>
              <a:rPr kumimoji="0" lang="es-ES"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Download dati</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Questa funzione consente di esportare direttamente i dati di consumo in formato “.csv” per un singolo dispositivo, un gruppo di dispositivi o di tutti i dispositivi installati nel sistema.</a:t>
            </a: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Nella home page del Web server</a:t>
            </a: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marR="0" lvl="0" indent="-88900" algn="l" defTabSz="914400" rtl="0" eaLnBrk="0" fontAlgn="base" latinLnBrk="0" hangingPunct="0">
              <a:lnSpc>
                <a:spcPct val="100000"/>
              </a:lnSpc>
              <a:spcBef>
                <a:spcPts val="200"/>
              </a:spcBef>
              <a:spcAft>
                <a:spcPct val="0"/>
              </a:spcAft>
              <a:buClrTx/>
              <a:buSzTx/>
              <a:buFontTx/>
              <a:buNone/>
              <a:tabLst/>
              <a:defRPr/>
            </a:pPr>
            <a:endParaRPr kumimoji="0" lang="es-ES"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lvl="0" indent="-88900" algn="l" eaLnBrk="0" hangingPunct="0">
              <a:spcBef>
                <a:spcPts val="200"/>
              </a:spcBef>
              <a:defRPr/>
            </a:pPr>
            <a:r>
              <a:rPr kumimoji="0" lang="es-ES"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1.</a:t>
            </a:r>
            <a:r>
              <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a:t>
            </a:r>
            <a:r>
              <a:rPr lang="it-IT" sz="900" b="0" kern="0" dirty="0">
                <a:solidFill>
                  <a:schemeClr val="tx1"/>
                </a:solidFill>
                <a:latin typeface="Myriad Pro" pitchFamily="34" charset="0"/>
                <a:cs typeface="Calibri" pitchFamily="34" charset="0"/>
              </a:rPr>
              <a:t>Premere su “Report &amp; data download”</a:t>
            </a: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0" marR="0" lvl="0" indent="0" algn="l" defTabSz="914400" rtl="0" eaLnBrk="0" fontAlgn="base" latinLnBrk="0" hangingPunct="0">
              <a:lnSpc>
                <a:spcPct val="100000"/>
              </a:lnSpc>
              <a:spcBef>
                <a:spcPts val="200"/>
              </a:spcBef>
              <a:spcAft>
                <a:spcPct val="0"/>
              </a:spcAft>
              <a:buClrTx/>
              <a:buSzTx/>
              <a:buFontTx/>
              <a:buNone/>
              <a:tabLst/>
              <a:defRPr/>
            </a:pPr>
            <a:r>
              <a:rPr kumimoji="0" lang="es-ES"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2.</a:t>
            </a:r>
            <a:r>
              <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Premere su “Download dati”</a:t>
            </a:r>
          </a:p>
          <a:p>
            <a:pPr lvl="0" algn="l" eaLnBrk="0" hangingPunct="0">
              <a:spcBef>
                <a:spcPts val="200"/>
              </a:spcBef>
            </a:pPr>
            <a:r>
              <a:rPr lang="it-IT" sz="900" b="0" kern="0" dirty="0">
                <a:solidFill>
                  <a:schemeClr val="tx1"/>
                </a:solidFill>
                <a:latin typeface="Myriad Pro" pitchFamily="34" charset="0"/>
                <a:cs typeface="Calibri" pitchFamily="34" charset="0"/>
              </a:rPr>
              <a:t>Viene visualizzata la pagine di Download dei dati</a:t>
            </a:r>
          </a:p>
        </p:txBody>
      </p:sp>
      <p:pic>
        <p:nvPicPr>
          <p:cNvPr id="80898" name="Picture 2"/>
          <p:cNvPicPr>
            <a:picLocks noChangeAspect="1" noChangeArrowheads="1"/>
          </p:cNvPicPr>
          <p:nvPr/>
        </p:nvPicPr>
        <p:blipFill>
          <a:blip r:embed="rId2" cstate="print"/>
          <a:srcRect/>
          <a:stretch>
            <a:fillRect/>
          </a:stretch>
        </p:blipFill>
        <p:spPr bwMode="auto">
          <a:xfrm>
            <a:off x="2988000" y="4644000"/>
            <a:ext cx="2753438" cy="1980000"/>
          </a:xfrm>
          <a:prstGeom prst="rect">
            <a:avLst/>
          </a:prstGeom>
          <a:noFill/>
          <a:ln w="9525">
            <a:noFill/>
            <a:miter lim="800000"/>
            <a:headEnd/>
            <a:tailEnd/>
          </a:ln>
        </p:spPr>
      </p:pic>
      <p:pic>
        <p:nvPicPr>
          <p:cNvPr id="80900" name="Picture 4"/>
          <p:cNvPicPr>
            <a:picLocks noChangeAspect="1" noChangeArrowheads="1"/>
          </p:cNvPicPr>
          <p:nvPr/>
        </p:nvPicPr>
        <p:blipFill>
          <a:blip r:embed="rId3" cstate="print"/>
          <a:srcRect/>
          <a:stretch>
            <a:fillRect/>
          </a:stretch>
        </p:blipFill>
        <p:spPr bwMode="auto">
          <a:xfrm>
            <a:off x="2988000" y="7092000"/>
            <a:ext cx="2753438" cy="1980000"/>
          </a:xfrm>
          <a:prstGeom prst="rect">
            <a:avLst/>
          </a:prstGeom>
          <a:noFill/>
          <a:ln w="9525">
            <a:noFill/>
            <a:miter lim="800000"/>
            <a:headEnd/>
            <a:tailEnd/>
          </a:ln>
        </p:spPr>
      </p:pic>
      <p:pic>
        <p:nvPicPr>
          <p:cNvPr id="15" name="Picture 2"/>
          <p:cNvPicPr>
            <a:picLocks noChangeAspect="1" noChangeArrowheads="1"/>
          </p:cNvPicPr>
          <p:nvPr/>
        </p:nvPicPr>
        <p:blipFill>
          <a:blip r:embed="rId4" cstate="print"/>
          <a:srcRect/>
          <a:stretch>
            <a:fillRect/>
          </a:stretch>
        </p:blipFill>
        <p:spPr bwMode="auto">
          <a:xfrm>
            <a:off x="2988000" y="2376000"/>
            <a:ext cx="2753438" cy="1980000"/>
          </a:xfrm>
          <a:prstGeom prst="rect">
            <a:avLst/>
          </a:prstGeom>
          <a:noFill/>
          <a:ln w="9525">
            <a:noFill/>
            <a:miter lim="800000"/>
            <a:headEnd/>
            <a:tailEnd/>
          </a:ln>
        </p:spPr>
      </p:pic>
      <p:grpSp>
        <p:nvGrpSpPr>
          <p:cNvPr id="17" name="Gruppo 16"/>
          <p:cNvGrpSpPr/>
          <p:nvPr/>
        </p:nvGrpSpPr>
        <p:grpSpPr>
          <a:xfrm>
            <a:off x="4068000" y="3492000"/>
            <a:ext cx="293824" cy="360000"/>
            <a:chOff x="1483200" y="4590000"/>
            <a:chExt cx="293824" cy="360000"/>
          </a:xfrm>
        </p:grpSpPr>
        <p:pic>
          <p:nvPicPr>
            <p:cNvPr id="20"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2" name="CasellaDiTesto 21"/>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23" name="Gruppo 22"/>
          <p:cNvGrpSpPr/>
          <p:nvPr/>
        </p:nvGrpSpPr>
        <p:grpSpPr>
          <a:xfrm>
            <a:off x="4068000" y="5184000"/>
            <a:ext cx="293824" cy="360000"/>
            <a:chOff x="1483200" y="4590000"/>
            <a:chExt cx="293824" cy="360000"/>
          </a:xfrm>
        </p:grpSpPr>
        <p:pic>
          <p:nvPicPr>
            <p:cNvPr id="24"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5" name="CasellaDiTesto 2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Segnaposto contenuto 2">
            <a:extLst>
              <a:ext uri="{FF2B5EF4-FFF2-40B4-BE49-F238E27FC236}">
                <a16:creationId xmlns:a16="http://schemas.microsoft.com/office/drawing/2014/main" id="{31F43600-6B51-4EE3-A742-3F6F862DD300}"/>
              </a:ext>
            </a:extLst>
          </p:cNvPr>
          <p:cNvSpPr txBox="1">
            <a:spLocks/>
          </p:cNvSpPr>
          <p:nvPr/>
        </p:nvSpPr>
        <p:spPr>
          <a:xfrm>
            <a:off x="2438112" y="1173163"/>
            <a:ext cx="4032250" cy="8005762"/>
          </a:xfrm>
          <a:prstGeom prst="rect">
            <a:avLst/>
          </a:prstGeom>
        </p:spPr>
        <p:txBody>
          <a:bodyPr/>
          <a:lstStyle/>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algn="l">
              <a:spcBef>
                <a:spcPts val="200"/>
              </a:spcBef>
              <a:buNone/>
              <a:tabLst>
                <a:tab pos="1257300" algn="l"/>
              </a:tabLst>
            </a:pPr>
            <a:endParaRPr lang="it-IT" sz="900" b="0" dirty="0">
              <a:solidFill>
                <a:schemeClr val="tx1"/>
              </a:solidFill>
              <a:latin typeface="Myriad Pro" pitchFamily="34" charset="0"/>
            </a:endParaRPr>
          </a:p>
          <a:p>
            <a:pPr marL="0" lvl="0" indent="0" algn="l">
              <a:spcBef>
                <a:spcPts val="200"/>
              </a:spcBef>
              <a:buNone/>
              <a:defRPr/>
            </a:pPr>
            <a:r>
              <a:rPr lang="it-IT" sz="900" b="0" dirty="0">
                <a:solidFill>
                  <a:schemeClr val="tx1"/>
                </a:solidFill>
                <a:latin typeface="Myriad Pro" pitchFamily="34" charset="0"/>
              </a:rPr>
              <a:t>La pagina è divisa un due sezioni:</a:t>
            </a:r>
          </a:p>
          <a:p>
            <a:pPr marL="0" lvl="0" indent="0" algn="l">
              <a:spcBef>
                <a:spcPts val="200"/>
              </a:spcBef>
              <a:buNone/>
              <a:defRPr/>
            </a:pPr>
            <a:r>
              <a:rPr lang="it-IT" sz="900" b="0" dirty="0">
                <a:solidFill>
                  <a:schemeClr val="tx1"/>
                </a:solidFill>
                <a:latin typeface="Myriad Pro" pitchFamily="34" charset="0"/>
              </a:rPr>
              <a:t>la sezione        mostra i Dispositivi</a:t>
            </a:r>
            <a:r>
              <a:rPr lang="it-IT" sz="900" b="0" kern="0" dirty="0">
                <a:solidFill>
                  <a:schemeClr val="tx1"/>
                </a:solidFill>
                <a:latin typeface="Myriad Pro" pitchFamily="34" charset="0"/>
                <a:cs typeface="Calibri" pitchFamily="34" charset="0"/>
              </a:rPr>
              <a:t>, “fisici“ o “virtuali“, </a:t>
            </a:r>
            <a:r>
              <a:rPr lang="it-IT" sz="900" b="0" dirty="0">
                <a:solidFill>
                  <a:schemeClr val="tx1"/>
                </a:solidFill>
                <a:latin typeface="Myriad Pro" pitchFamily="34" charset="0"/>
              </a:rPr>
              <a:t>configurati dall’utente con le caratteristiche e le icone di stato proprie di ciascun dispositivo. E 'possibile creare una lista di Dispositivi di misura, Gruppi o Carichi</a:t>
            </a:r>
          </a:p>
          <a:p>
            <a:pPr marL="0" lvl="0" indent="0" algn="l">
              <a:spcBef>
                <a:spcPts val="200"/>
              </a:spcBef>
              <a:buNone/>
              <a:defRPr/>
            </a:pPr>
            <a:r>
              <a:rPr lang="it-IT" sz="900" b="0" dirty="0">
                <a:solidFill>
                  <a:schemeClr val="tx1"/>
                </a:solidFill>
                <a:latin typeface="Myriad Pro" pitchFamily="34" charset="0"/>
              </a:rPr>
              <a:t>la sezione        è l’area dove è possibile selezionare: </a:t>
            </a:r>
          </a:p>
          <a:p>
            <a:pPr marL="90000" lvl="0" indent="90000" algn="l">
              <a:spcBef>
                <a:spcPts val="200"/>
              </a:spcBef>
              <a:buFontTx/>
              <a:buChar char="-"/>
              <a:tabLst>
                <a:tab pos="182563" algn="l"/>
              </a:tabLst>
              <a:defRPr/>
            </a:pPr>
            <a:r>
              <a:rPr lang="it-IT" sz="900" b="0" dirty="0">
                <a:solidFill>
                  <a:schemeClr val="tx1"/>
                </a:solidFill>
                <a:latin typeface="Myriad Pro" pitchFamily="34" charset="0"/>
              </a:rPr>
              <a:t>la data di inizio e di fine del periodo di riferimento</a:t>
            </a:r>
            <a:endParaRPr lang="it-IT" sz="800" b="0" dirty="0">
              <a:solidFill>
                <a:schemeClr val="tx1"/>
              </a:solidFill>
              <a:latin typeface="Myriad Pro" panose="020B0503030403020204" pitchFamily="34" charset="0"/>
            </a:endParaRPr>
          </a:p>
          <a:p>
            <a:pPr marL="90000" lvl="0" indent="90000" algn="l">
              <a:spcBef>
                <a:spcPts val="200"/>
              </a:spcBef>
              <a:buFontTx/>
              <a:buChar char="-"/>
              <a:tabLst>
                <a:tab pos="182563" algn="l"/>
              </a:tabLst>
              <a:defRPr/>
            </a:pPr>
            <a:r>
              <a:rPr lang="it-IT" sz="900" b="0" dirty="0">
                <a:solidFill>
                  <a:schemeClr val="tx1"/>
                </a:solidFill>
                <a:latin typeface="Myriad Pro" panose="020B0503030403020204" pitchFamily="34" charset="0"/>
              </a:rPr>
              <a:t>se includere nel download anche i file con i costi</a:t>
            </a:r>
          </a:p>
          <a:p>
            <a:pPr marL="90000" lvl="0" indent="90000" algn="l">
              <a:spcBef>
                <a:spcPts val="200"/>
              </a:spcBef>
              <a:buFontTx/>
              <a:buChar char="-"/>
              <a:defRPr/>
            </a:pPr>
            <a:r>
              <a:rPr lang="it-IT" sz="900" b="0" dirty="0">
                <a:solidFill>
                  <a:schemeClr val="tx1"/>
                </a:solidFill>
                <a:latin typeface="Myriad Pro" panose="020B0503030403020204" pitchFamily="34" charset="0"/>
              </a:rPr>
              <a:t>il tempo di campionamento: 15 minuti </a:t>
            </a:r>
            <a:r>
              <a:rPr lang="it-IT" sz="800" b="0" dirty="0">
                <a:solidFill>
                  <a:schemeClr val="tx1"/>
                </a:solidFill>
                <a:latin typeface="Myriad Pro" panose="020B0503030403020204" pitchFamily="34" charset="0"/>
              </a:rPr>
              <a:t>(default)</a:t>
            </a:r>
            <a:r>
              <a:rPr lang="it-IT" sz="900" b="0" dirty="0">
                <a:solidFill>
                  <a:schemeClr val="tx1"/>
                </a:solidFill>
                <a:latin typeface="Myriad Pro" pitchFamily="34" charset="0"/>
              </a:rPr>
              <a:t>, 1 ora, 1 giorno</a:t>
            </a:r>
          </a:p>
          <a:p>
            <a:pPr marL="0" lvl="0" indent="0" algn="l">
              <a:spcBef>
                <a:spcPts val="200"/>
              </a:spcBef>
              <a:buNone/>
              <a:defRPr/>
            </a:pPr>
            <a:endParaRPr lang="it-IT" sz="900" b="0" dirty="0">
              <a:solidFill>
                <a:schemeClr val="tx1"/>
              </a:solidFill>
              <a:latin typeface="Myriad Pro" pitchFamily="34" charset="0"/>
            </a:endParaRPr>
          </a:p>
          <a:p>
            <a:pPr marL="0" indent="0" algn="l">
              <a:spcBef>
                <a:spcPts val="200"/>
              </a:spcBef>
              <a:buNone/>
              <a:defRPr/>
            </a:pPr>
            <a:r>
              <a:rPr lang="it-IT" sz="900" b="0" dirty="0">
                <a:solidFill>
                  <a:schemeClr val="tx1"/>
                </a:solidFill>
                <a:latin typeface="Myriad Pro" pitchFamily="34" charset="0"/>
              </a:rPr>
              <a:t>Per scaricare i file </a:t>
            </a:r>
            <a:r>
              <a:rPr lang="it-IT" sz="900" b="0" dirty="0" err="1">
                <a:solidFill>
                  <a:schemeClr val="tx1"/>
                </a:solidFill>
                <a:latin typeface="Myriad Pro" panose="020B0503030403020204" pitchFamily="34" charset="0"/>
              </a:rPr>
              <a:t>csv</a:t>
            </a:r>
            <a:r>
              <a:rPr lang="it-IT" sz="900" b="0" dirty="0">
                <a:solidFill>
                  <a:schemeClr val="tx1"/>
                </a:solidFill>
                <a:latin typeface="Myriad Pro" pitchFamily="34" charset="0"/>
              </a:rPr>
              <a:t>:</a:t>
            </a:r>
          </a:p>
          <a:p>
            <a:pPr marL="0" lvl="0" indent="0" algn="l">
              <a:spcBef>
                <a:spcPts val="200"/>
              </a:spcBef>
              <a:buNone/>
              <a:defRPr/>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indent="0" algn="l">
              <a:spcBef>
                <a:spcPts val="200"/>
              </a:spcBef>
              <a:buNone/>
            </a:pPr>
            <a:endParaRPr lang="it-IT" sz="900" b="0" dirty="0">
              <a:solidFill>
                <a:schemeClr val="tx1"/>
              </a:solidFill>
              <a:latin typeface="Myriad Pro" pitchFamily="34" charset="0"/>
            </a:endParaRPr>
          </a:p>
          <a:p>
            <a:pPr marL="0" lvl="0" indent="0" algn="l">
              <a:spcBef>
                <a:spcPts val="200"/>
              </a:spcBef>
              <a:buNone/>
            </a:pPr>
            <a:endParaRPr lang="it-IT" sz="900" b="0" dirty="0">
              <a:solidFill>
                <a:schemeClr val="tx1"/>
              </a:solidFill>
              <a:latin typeface="Myriad Pro" pitchFamily="34" charset="0"/>
            </a:endParaRPr>
          </a:p>
          <a:p>
            <a:pPr marL="0" lvl="0" indent="0" algn="l">
              <a:spcBef>
                <a:spcPts val="200"/>
              </a:spcBef>
              <a:buNone/>
            </a:pPr>
            <a:r>
              <a:rPr lang="it-IT" sz="900" dirty="0">
                <a:solidFill>
                  <a:schemeClr val="tx1"/>
                </a:solidFill>
                <a:latin typeface="Myriad Pro" pitchFamily="34" charset="0"/>
              </a:rPr>
              <a:t>1. </a:t>
            </a:r>
            <a:r>
              <a:rPr lang="it-IT" sz="900" b="0" dirty="0">
                <a:solidFill>
                  <a:schemeClr val="tx1"/>
                </a:solidFill>
                <a:latin typeface="Myriad Pro" pitchFamily="34" charset="0"/>
              </a:rPr>
              <a:t>Premere per selezionare il tipo di lista da visualizzare: Dispositivi di misura </a:t>
            </a:r>
            <a:r>
              <a:rPr lang="it-IT" sz="800" b="0" dirty="0">
                <a:solidFill>
                  <a:schemeClr val="tx1"/>
                </a:solidFill>
                <a:latin typeface="Myriad Pro" panose="020B0503030403020204" pitchFamily="34" charset="0"/>
              </a:rPr>
              <a:t>(default)</a:t>
            </a:r>
            <a:r>
              <a:rPr lang="it-IT" sz="900" b="0" dirty="0">
                <a:solidFill>
                  <a:schemeClr val="tx1"/>
                </a:solidFill>
                <a:latin typeface="Myriad Pro" panose="020B0503030403020204" pitchFamily="34" charset="0"/>
              </a:rPr>
              <a:t>, Gruppi o Carichi</a:t>
            </a:r>
          </a:p>
          <a:p>
            <a:pPr marL="0" lvl="0" indent="0" algn="l">
              <a:spcBef>
                <a:spcPts val="200"/>
              </a:spcBef>
              <a:buNone/>
            </a:pPr>
            <a:r>
              <a:rPr lang="it-IT" sz="900" dirty="0">
                <a:solidFill>
                  <a:schemeClr val="tx1"/>
                </a:solidFill>
                <a:latin typeface="Myriad Pro" panose="020B0503030403020204" pitchFamily="34" charset="0"/>
              </a:rPr>
              <a:t>2. </a:t>
            </a:r>
            <a:r>
              <a:rPr lang="it-IT" sz="900" b="0" dirty="0">
                <a:solidFill>
                  <a:schemeClr val="tx1"/>
                </a:solidFill>
                <a:latin typeface="Myriad Pro" panose="020B0503030403020204" pitchFamily="34" charset="0"/>
              </a:rPr>
              <a:t>Premere per selezionare i Dispositivi / Gruppi o Carichi uno ad uno </a:t>
            </a:r>
            <a:r>
              <a:rPr lang="it-IT" sz="800" b="0" dirty="0">
                <a:solidFill>
                  <a:schemeClr val="tx1"/>
                </a:solidFill>
                <a:latin typeface="Myriad Pro" panose="020B0503030403020204" pitchFamily="34" charset="0"/>
              </a:rPr>
              <a:t>(gli oggetti selezionati sono evidenziati in verde)</a:t>
            </a:r>
            <a:r>
              <a:rPr lang="it-IT" sz="900" b="0" dirty="0">
                <a:solidFill>
                  <a:schemeClr val="tx1"/>
                </a:solidFill>
                <a:latin typeface="Myriad Pro" panose="020B0503030403020204" pitchFamily="34" charset="0"/>
              </a:rPr>
              <a:t> o </a:t>
            </a:r>
            <a:r>
              <a:rPr lang="it-IT" sz="900" dirty="0">
                <a:solidFill>
                  <a:schemeClr val="tx1"/>
                </a:solidFill>
                <a:latin typeface="Myriad Pro" panose="020B0503030403020204" pitchFamily="34" charset="0"/>
              </a:rPr>
              <a:t>3. </a:t>
            </a:r>
            <a:r>
              <a:rPr lang="it-IT" sz="900" b="0" dirty="0">
                <a:solidFill>
                  <a:schemeClr val="tx1"/>
                </a:solidFill>
                <a:latin typeface="Myriad Pro" panose="020B0503030403020204" pitchFamily="34" charset="0"/>
              </a:rPr>
              <a:t>premere "tutti" per selezionare tutti i Dispositivi / Gruppi o Carichi in una sola volta</a:t>
            </a:r>
          </a:p>
          <a:p>
            <a:pPr marL="0" lvl="0" indent="0" algn="l">
              <a:spcBef>
                <a:spcPts val="200"/>
              </a:spcBef>
              <a:buNone/>
            </a:pPr>
            <a:r>
              <a:rPr lang="it-IT" sz="900" dirty="0">
                <a:solidFill>
                  <a:schemeClr val="tx1"/>
                </a:solidFill>
                <a:latin typeface="Myriad Pro" panose="020B0503030403020204" pitchFamily="34" charset="0"/>
              </a:rPr>
              <a:t>4. </a:t>
            </a:r>
            <a:r>
              <a:rPr lang="it-IT" sz="900" b="0" dirty="0">
                <a:solidFill>
                  <a:schemeClr val="tx1"/>
                </a:solidFill>
                <a:latin typeface="Myriad Pro" panose="020B0503030403020204" pitchFamily="34" charset="0"/>
              </a:rPr>
              <a:t>Scrivere la data di inizio e di fine periodo</a:t>
            </a:r>
          </a:p>
          <a:p>
            <a:pPr marL="0" lvl="0" indent="0" algn="l">
              <a:spcBef>
                <a:spcPts val="200"/>
              </a:spcBef>
              <a:buNone/>
            </a:pPr>
            <a:r>
              <a:rPr lang="it-IT" sz="900" dirty="0">
                <a:solidFill>
                  <a:schemeClr val="tx1"/>
                </a:solidFill>
                <a:latin typeface="Myriad Pro" panose="020B0503030403020204" pitchFamily="34" charset="0"/>
              </a:rPr>
              <a:t>5. </a:t>
            </a:r>
            <a:r>
              <a:rPr lang="it-IT" sz="900" b="0" dirty="0">
                <a:solidFill>
                  <a:schemeClr val="tx1"/>
                </a:solidFill>
                <a:latin typeface="Myriad Pro" panose="020B0503030403020204" pitchFamily="34" charset="0"/>
              </a:rPr>
              <a:t>Selezionare se si desidera includere nel download anche i file con i costi </a:t>
            </a:r>
          </a:p>
          <a:p>
            <a:pPr marL="0" lvl="0" indent="0" algn="l">
              <a:spcBef>
                <a:spcPts val="200"/>
              </a:spcBef>
              <a:buNone/>
            </a:pPr>
            <a:r>
              <a:rPr lang="it-IT" sz="900" dirty="0">
                <a:solidFill>
                  <a:schemeClr val="tx1"/>
                </a:solidFill>
                <a:latin typeface="Myriad Pro" panose="020B0503030403020204" pitchFamily="34" charset="0"/>
              </a:rPr>
              <a:t>6. </a:t>
            </a:r>
            <a:r>
              <a:rPr lang="it-IT" sz="900" b="0" dirty="0">
                <a:solidFill>
                  <a:schemeClr val="tx1"/>
                </a:solidFill>
                <a:latin typeface="Myriad Pro" panose="020B0503030403020204" pitchFamily="34" charset="0"/>
              </a:rPr>
              <a:t>Selezionare il tempo di campionamento in base al quale saranno raggruppati i dati di consumo e di costo</a:t>
            </a:r>
          </a:p>
          <a:p>
            <a:pPr marL="0" lvl="0" indent="0" algn="l">
              <a:spcBef>
                <a:spcPts val="200"/>
              </a:spcBef>
              <a:buNone/>
            </a:pPr>
            <a:r>
              <a:rPr lang="it-IT" sz="900" dirty="0">
                <a:solidFill>
                  <a:schemeClr val="tx1"/>
                </a:solidFill>
                <a:latin typeface="Myriad Pro" panose="020B0503030403020204" pitchFamily="34" charset="0"/>
              </a:rPr>
              <a:t>7. </a:t>
            </a:r>
            <a:r>
              <a:rPr lang="it-IT" sz="900" b="0" dirty="0">
                <a:solidFill>
                  <a:schemeClr val="tx1"/>
                </a:solidFill>
                <a:latin typeface="Myriad Pro" panose="020B0503030403020204" pitchFamily="34" charset="0"/>
              </a:rPr>
              <a:t>Premere su “Download” per completare la procedura</a:t>
            </a:r>
          </a:p>
          <a:p>
            <a:pPr marL="0" lvl="0" indent="0" algn="l">
              <a:spcBef>
                <a:spcPts val="200"/>
              </a:spcBef>
              <a:buNone/>
            </a:pPr>
            <a:r>
              <a:rPr lang="it-IT" sz="900" b="0" dirty="0">
                <a:solidFill>
                  <a:schemeClr val="tx1"/>
                </a:solidFill>
                <a:latin typeface="Myriad Pro" panose="020B0503030403020204" pitchFamily="34" charset="0"/>
              </a:rPr>
              <a:t>Viene visualizzata una finestra intermedia con il progresso di creazione del(i) file</a:t>
            </a:r>
          </a:p>
        </p:txBody>
      </p:sp>
      <p:pic>
        <p:nvPicPr>
          <p:cNvPr id="38" name="Picture 4">
            <a:extLst>
              <a:ext uri="{FF2B5EF4-FFF2-40B4-BE49-F238E27FC236}">
                <a16:creationId xmlns:a16="http://schemas.microsoft.com/office/drawing/2014/main" id="{D5749EDD-F2A1-434D-AE14-81442121047D}"/>
              </a:ext>
            </a:extLst>
          </p:cNvPr>
          <p:cNvPicPr>
            <a:picLocks noChangeAspect="1" noChangeArrowheads="1"/>
          </p:cNvPicPr>
          <p:nvPr/>
        </p:nvPicPr>
        <p:blipFill>
          <a:blip r:embed="rId2" cstate="print"/>
          <a:srcRect/>
          <a:stretch>
            <a:fillRect/>
          </a:stretch>
        </p:blipFill>
        <p:spPr bwMode="auto">
          <a:xfrm>
            <a:off x="2988000" y="1080000"/>
            <a:ext cx="2753438" cy="1980000"/>
          </a:xfrm>
          <a:prstGeom prst="rect">
            <a:avLst/>
          </a:prstGeom>
          <a:noFill/>
          <a:ln w="9525">
            <a:noFill/>
            <a:miter lim="800000"/>
            <a:headEnd/>
            <a:tailEnd/>
          </a:ln>
        </p:spPr>
      </p:pic>
      <p:pic>
        <p:nvPicPr>
          <p:cNvPr id="39" name="Picture 2">
            <a:extLst>
              <a:ext uri="{FF2B5EF4-FFF2-40B4-BE49-F238E27FC236}">
                <a16:creationId xmlns:a16="http://schemas.microsoft.com/office/drawing/2014/main" id="{33F9181C-FA97-4B48-A700-90BE7F964BD2}"/>
              </a:ext>
            </a:extLst>
          </p:cNvPr>
          <p:cNvPicPr>
            <a:picLocks noChangeAspect="1" noChangeArrowheads="1"/>
          </p:cNvPicPr>
          <p:nvPr/>
        </p:nvPicPr>
        <p:blipFill>
          <a:blip r:embed="rId3" cstate="print"/>
          <a:srcRect/>
          <a:stretch>
            <a:fillRect/>
          </a:stretch>
        </p:blipFill>
        <p:spPr bwMode="auto">
          <a:xfrm>
            <a:off x="2988000" y="4752000"/>
            <a:ext cx="2753438" cy="1980000"/>
          </a:xfrm>
          <a:prstGeom prst="rect">
            <a:avLst/>
          </a:prstGeom>
          <a:noFill/>
          <a:ln w="9525">
            <a:noFill/>
            <a:miter lim="800000"/>
            <a:headEnd/>
            <a:tailEnd/>
          </a:ln>
        </p:spPr>
      </p:pic>
      <p:sp>
        <p:nvSpPr>
          <p:cNvPr id="42" name="Ovale 41">
            <a:extLst>
              <a:ext uri="{FF2B5EF4-FFF2-40B4-BE49-F238E27FC236}">
                <a16:creationId xmlns:a16="http://schemas.microsoft.com/office/drawing/2014/main" id="{65483818-EC41-475C-80A7-4AA25715B3B4}"/>
              </a:ext>
            </a:extLst>
          </p:cNvPr>
          <p:cNvSpPr>
            <a:spLocks noChangeAspect="1"/>
          </p:cNvSpPr>
          <p:nvPr/>
        </p:nvSpPr>
        <p:spPr bwMode="auto">
          <a:xfrm>
            <a:off x="3096000" y="3332068"/>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43" name="Ovale 42">
            <a:extLst>
              <a:ext uri="{FF2B5EF4-FFF2-40B4-BE49-F238E27FC236}">
                <a16:creationId xmlns:a16="http://schemas.microsoft.com/office/drawing/2014/main" id="{F7213750-724A-4E4C-974B-85E76A91DD15}"/>
              </a:ext>
            </a:extLst>
          </p:cNvPr>
          <p:cNvSpPr>
            <a:spLocks noChangeAspect="1"/>
          </p:cNvSpPr>
          <p:nvPr/>
        </p:nvSpPr>
        <p:spPr bwMode="auto">
          <a:xfrm>
            <a:off x="3096000" y="3774979"/>
            <a:ext cx="151200" cy="151200"/>
          </a:xfrm>
          <a:prstGeom prst="ellipse">
            <a:avLst/>
          </a:prstGeom>
          <a:solidFill>
            <a:srgbClr val="146BBA"/>
          </a:solidFill>
          <a:ln w="9525" cap="flat" cmpd="sng" algn="ctr">
            <a:noFill/>
            <a:prstDash val="solid"/>
            <a:round/>
            <a:headEnd type="none" w="med" len="med"/>
            <a:tailEnd type="none" w="med" len="med"/>
          </a:ln>
          <a:effectLst/>
        </p:spPr>
        <p:txBody>
          <a:bodyPr vert="horz" wrap="square" lIns="91440" tIns="36000" rIns="9000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sp>
        <p:nvSpPr>
          <p:cNvPr id="44" name="Ovale 43">
            <a:extLst>
              <a:ext uri="{FF2B5EF4-FFF2-40B4-BE49-F238E27FC236}">
                <a16:creationId xmlns:a16="http://schemas.microsoft.com/office/drawing/2014/main" id="{FE32AFD6-14A6-4AC4-AD0C-FD3689737D0C}"/>
              </a:ext>
            </a:extLst>
          </p:cNvPr>
          <p:cNvSpPr>
            <a:spLocks noChangeAspect="1"/>
          </p:cNvSpPr>
          <p:nvPr/>
        </p:nvSpPr>
        <p:spPr bwMode="auto">
          <a:xfrm>
            <a:off x="3924000" y="1620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A</a:t>
            </a:r>
            <a:endParaRPr kumimoji="0" lang="it-IT" sz="4000" b="1" i="0" u="none" strike="noStrike" cap="none" normalizeH="0" baseline="0" dirty="0">
              <a:ln>
                <a:noFill/>
              </a:ln>
              <a:solidFill>
                <a:schemeClr val="bg1"/>
              </a:solidFill>
              <a:effectLst/>
              <a:latin typeface="Myriad Pro" pitchFamily="34" charset="0"/>
            </a:endParaRPr>
          </a:p>
        </p:txBody>
      </p:sp>
      <p:sp>
        <p:nvSpPr>
          <p:cNvPr id="45" name="Ovale 44">
            <a:extLst>
              <a:ext uri="{FF2B5EF4-FFF2-40B4-BE49-F238E27FC236}">
                <a16:creationId xmlns:a16="http://schemas.microsoft.com/office/drawing/2014/main" id="{0DA54027-DA8D-4E06-A53D-BC8894BAFEA9}"/>
              </a:ext>
            </a:extLst>
          </p:cNvPr>
          <p:cNvSpPr>
            <a:spLocks noChangeAspect="1"/>
          </p:cNvSpPr>
          <p:nvPr/>
        </p:nvSpPr>
        <p:spPr bwMode="auto">
          <a:xfrm>
            <a:off x="4716000" y="1620000"/>
            <a:ext cx="151200" cy="151200"/>
          </a:xfrm>
          <a:prstGeom prst="ellipse">
            <a:avLst/>
          </a:prstGeom>
          <a:solidFill>
            <a:srgbClr val="146BBA"/>
          </a:solidFill>
          <a:ln w="9525" cap="flat" cmpd="sng" algn="ctr">
            <a:solidFill>
              <a:srgbClr val="146BBA"/>
            </a:solidFill>
            <a:prstDash val="solid"/>
            <a:round/>
            <a:headEnd type="none" w="med" len="med"/>
            <a:tailEnd type="none" w="med" len="med"/>
          </a:ln>
          <a:effectLst/>
        </p:spPr>
        <p:txBody>
          <a:bodyPr vert="horz" wrap="square" lIns="91440" tIns="36000" rIns="91440" bIns="45720" numCol="1" rtlCol="0" anchor="ctr" anchorCtr="0" compatLnSpc="1">
            <a:prstTxWarp prst="textNoShape">
              <a:avLst/>
            </a:prstTxWarp>
          </a:bodyPr>
          <a:lstStyle/>
          <a:p>
            <a:pPr marL="0" marR="0" indent="0" algn="ctr" defTabSz="914400" rtl="0" eaLnBrk="1" fontAlgn="base" latinLnBrk="0" hangingPunct="1">
              <a:spcBef>
                <a:spcPct val="0"/>
              </a:spcBef>
              <a:spcAft>
                <a:spcPts val="0"/>
              </a:spcAft>
              <a:buClrTx/>
              <a:buSzTx/>
              <a:buFontTx/>
              <a:buNone/>
              <a:tabLst/>
            </a:pPr>
            <a:r>
              <a:rPr kumimoji="0" lang="it-IT" sz="700" b="1" i="0" u="none" strike="noStrike" cap="none" normalizeH="0" baseline="0" dirty="0">
                <a:ln>
                  <a:noFill/>
                </a:ln>
                <a:solidFill>
                  <a:schemeClr val="bg1"/>
                </a:solidFill>
                <a:effectLst/>
                <a:latin typeface="Myriad Pro" pitchFamily="34" charset="0"/>
              </a:rPr>
              <a:t>B</a:t>
            </a:r>
            <a:endParaRPr kumimoji="0" lang="it-IT" sz="4000" b="1" i="0" u="none" strike="noStrike" cap="none" normalizeH="0" baseline="0" dirty="0">
              <a:ln>
                <a:noFill/>
              </a:ln>
              <a:solidFill>
                <a:schemeClr val="bg1"/>
              </a:solidFill>
              <a:effectLst/>
              <a:latin typeface="Myriad Pro" pitchFamily="34" charset="0"/>
            </a:endParaRPr>
          </a:p>
        </p:txBody>
      </p:sp>
      <p:sp>
        <p:nvSpPr>
          <p:cNvPr id="46" name="Rettangolo 45">
            <a:extLst>
              <a:ext uri="{FF2B5EF4-FFF2-40B4-BE49-F238E27FC236}">
                <a16:creationId xmlns:a16="http://schemas.microsoft.com/office/drawing/2014/main" id="{56B4F905-1552-44D4-A9F0-AF3037BAAF8D}"/>
              </a:ext>
            </a:extLst>
          </p:cNvPr>
          <p:cNvSpPr/>
          <p:nvPr/>
        </p:nvSpPr>
        <p:spPr bwMode="auto">
          <a:xfrm>
            <a:off x="4428328" y="5303837"/>
            <a:ext cx="1116000" cy="432000"/>
          </a:xfrm>
          <a:prstGeom prst="rect">
            <a:avLst/>
          </a:prstGeom>
          <a:noFill/>
          <a:ln w="12700" cap="flat" cmpd="sng" algn="ctr">
            <a:solidFill>
              <a:srgbClr val="146BB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it-IT" sz="4000" b="1" i="0" u="none" strike="noStrike" cap="none" normalizeH="0" baseline="0">
              <a:ln>
                <a:noFill/>
              </a:ln>
              <a:solidFill>
                <a:srgbClr val="006699"/>
              </a:solidFill>
              <a:effectLst/>
              <a:latin typeface="Arial" charset="0"/>
            </a:endParaRPr>
          </a:p>
        </p:txBody>
      </p:sp>
      <p:grpSp>
        <p:nvGrpSpPr>
          <p:cNvPr id="47" name="Gruppo 46">
            <a:extLst>
              <a:ext uri="{FF2B5EF4-FFF2-40B4-BE49-F238E27FC236}">
                <a16:creationId xmlns:a16="http://schemas.microsoft.com/office/drawing/2014/main" id="{CA2A564C-E228-4F71-8169-5B163CBD6B85}"/>
              </a:ext>
            </a:extLst>
          </p:cNvPr>
          <p:cNvGrpSpPr/>
          <p:nvPr/>
        </p:nvGrpSpPr>
        <p:grpSpPr>
          <a:xfrm>
            <a:off x="2880000" y="4968000"/>
            <a:ext cx="293824" cy="360000"/>
            <a:chOff x="1483200" y="4590000"/>
            <a:chExt cx="293824" cy="360000"/>
          </a:xfrm>
        </p:grpSpPr>
        <p:pic>
          <p:nvPicPr>
            <p:cNvPr id="48" name="Picture 3" descr="C:\Users\Enrico Diani\Desktop\Mano IME.png">
              <a:extLst>
                <a:ext uri="{FF2B5EF4-FFF2-40B4-BE49-F238E27FC236}">
                  <a16:creationId xmlns:a16="http://schemas.microsoft.com/office/drawing/2014/main" id="{5955DC47-E257-4C78-8721-3245E06727BA}"/>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49" name="CasellaDiTesto 48">
              <a:extLst>
                <a:ext uri="{FF2B5EF4-FFF2-40B4-BE49-F238E27FC236}">
                  <a16:creationId xmlns:a16="http://schemas.microsoft.com/office/drawing/2014/main" id="{DC6418FF-36A7-40B6-B60C-09537B2C79A6}"/>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grpSp>
        <p:nvGrpSpPr>
          <p:cNvPr id="50" name="Gruppo 49">
            <a:extLst>
              <a:ext uri="{FF2B5EF4-FFF2-40B4-BE49-F238E27FC236}">
                <a16:creationId xmlns:a16="http://schemas.microsoft.com/office/drawing/2014/main" id="{0C483E55-F757-4A95-AD40-785FA8BE5022}"/>
              </a:ext>
            </a:extLst>
          </p:cNvPr>
          <p:cNvGrpSpPr/>
          <p:nvPr/>
        </p:nvGrpSpPr>
        <p:grpSpPr>
          <a:xfrm>
            <a:off x="2880000" y="5796000"/>
            <a:ext cx="293824" cy="360000"/>
            <a:chOff x="1483200" y="4590000"/>
            <a:chExt cx="293824" cy="360000"/>
          </a:xfrm>
        </p:grpSpPr>
        <p:pic>
          <p:nvPicPr>
            <p:cNvPr id="51" name="Picture 3" descr="C:\Users\Enrico Diani\Desktop\Mano IME.png">
              <a:extLst>
                <a:ext uri="{FF2B5EF4-FFF2-40B4-BE49-F238E27FC236}">
                  <a16:creationId xmlns:a16="http://schemas.microsoft.com/office/drawing/2014/main" id="{42E261F3-3F9C-449A-8415-DEF6DA0D9D48}"/>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52" name="CasellaDiTesto 51">
              <a:extLst>
                <a:ext uri="{FF2B5EF4-FFF2-40B4-BE49-F238E27FC236}">
                  <a16:creationId xmlns:a16="http://schemas.microsoft.com/office/drawing/2014/main" id="{30405E58-BE4A-40F7-A816-C59C494FB49C}"/>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grpSp>
        <p:nvGrpSpPr>
          <p:cNvPr id="53" name="Gruppo 28">
            <a:extLst>
              <a:ext uri="{FF2B5EF4-FFF2-40B4-BE49-F238E27FC236}">
                <a16:creationId xmlns:a16="http://schemas.microsoft.com/office/drawing/2014/main" id="{2AB4F8EC-042A-4236-A9C4-CDE6EC88D0E6}"/>
              </a:ext>
            </a:extLst>
          </p:cNvPr>
          <p:cNvGrpSpPr/>
          <p:nvPr/>
        </p:nvGrpSpPr>
        <p:grpSpPr>
          <a:xfrm>
            <a:off x="4104000" y="5508000"/>
            <a:ext cx="284401" cy="284400"/>
            <a:chOff x="1332000" y="2408400"/>
            <a:chExt cx="284401" cy="284400"/>
          </a:xfrm>
        </p:grpSpPr>
        <p:pic>
          <p:nvPicPr>
            <p:cNvPr id="54" name="Picture 2" descr="C:\Users\Enrico Diani\Desktop\Matita IME.png">
              <a:extLst>
                <a:ext uri="{FF2B5EF4-FFF2-40B4-BE49-F238E27FC236}">
                  <a16:creationId xmlns:a16="http://schemas.microsoft.com/office/drawing/2014/main" id="{93ED7034-E60B-4186-BAF9-77A8288C1F4B}"/>
                </a:ext>
              </a:extLst>
            </p:cNvPr>
            <p:cNvPicPr>
              <a:picLocks noChangeAspect="1" noChangeArrowheads="1"/>
            </p:cNvPicPr>
            <p:nvPr/>
          </p:nvPicPr>
          <p:blipFill>
            <a:blip r:embed="rId5" cstate="print"/>
            <a:srcRect/>
            <a:stretch>
              <a:fillRect/>
            </a:stretch>
          </p:blipFill>
          <p:spPr bwMode="auto">
            <a:xfrm>
              <a:off x="1332000" y="2408400"/>
              <a:ext cx="284401" cy="284400"/>
            </a:xfrm>
            <a:prstGeom prst="rect">
              <a:avLst/>
            </a:prstGeom>
            <a:noFill/>
          </p:spPr>
        </p:pic>
        <p:sp>
          <p:nvSpPr>
            <p:cNvPr id="55" name="CasellaDiTesto 54">
              <a:extLst>
                <a:ext uri="{FF2B5EF4-FFF2-40B4-BE49-F238E27FC236}">
                  <a16:creationId xmlns:a16="http://schemas.microsoft.com/office/drawing/2014/main" id="{6C8227A9-ECB0-45E1-9BD8-7EF9F8C73D0E}"/>
                </a:ext>
              </a:extLst>
            </p:cNvPr>
            <p:cNvSpPr txBox="1"/>
            <p:nvPr/>
          </p:nvSpPr>
          <p:spPr>
            <a:xfrm>
              <a:off x="1386613" y="2459944"/>
              <a:ext cx="95250" cy="200055"/>
            </a:xfrm>
            <a:prstGeom prst="rect">
              <a:avLst/>
            </a:prstGeom>
            <a:noFill/>
          </p:spPr>
          <p:txBody>
            <a:bodyPr wrap="square" rtlCol="0">
              <a:spAutoFit/>
            </a:bodyPr>
            <a:lstStyle/>
            <a:p>
              <a:r>
                <a:rPr lang="it-IT" sz="700" dirty="0">
                  <a:solidFill>
                    <a:srgbClr val="146BBA"/>
                  </a:solidFill>
                  <a:latin typeface="Myriad Pro" pitchFamily="34" charset="0"/>
                </a:rPr>
                <a:t>4</a:t>
              </a:r>
            </a:p>
          </p:txBody>
        </p:sp>
      </p:grpSp>
      <p:grpSp>
        <p:nvGrpSpPr>
          <p:cNvPr id="56" name="Gruppo 55">
            <a:extLst>
              <a:ext uri="{FF2B5EF4-FFF2-40B4-BE49-F238E27FC236}">
                <a16:creationId xmlns:a16="http://schemas.microsoft.com/office/drawing/2014/main" id="{58F10D95-C2C8-400B-850C-01A17B9E1314}"/>
              </a:ext>
            </a:extLst>
          </p:cNvPr>
          <p:cNvGrpSpPr/>
          <p:nvPr/>
        </p:nvGrpSpPr>
        <p:grpSpPr>
          <a:xfrm>
            <a:off x="5474926" y="5757074"/>
            <a:ext cx="360000" cy="293852"/>
            <a:chOff x="5474926" y="5901074"/>
            <a:chExt cx="360000" cy="293852"/>
          </a:xfrm>
        </p:grpSpPr>
        <p:pic>
          <p:nvPicPr>
            <p:cNvPr id="57" name="Picture 3">
              <a:extLst>
                <a:ext uri="{FF2B5EF4-FFF2-40B4-BE49-F238E27FC236}">
                  <a16:creationId xmlns:a16="http://schemas.microsoft.com/office/drawing/2014/main" id="{4C2DC89E-F476-48D9-AD51-1B995EDFD677}"/>
                </a:ext>
              </a:extLst>
            </p:cNvPr>
            <p:cNvPicPr>
              <a:picLocks noChangeAspect="1" noChangeArrowheads="1"/>
            </p:cNvPicPr>
            <p:nvPr/>
          </p:nvPicPr>
          <p:blipFill>
            <a:blip r:embed="rId6" cstate="print"/>
            <a:srcRect/>
            <a:stretch>
              <a:fillRect/>
            </a:stretch>
          </p:blipFill>
          <p:spPr bwMode="auto">
            <a:xfrm rot="16200000">
              <a:off x="5508000" y="5868000"/>
              <a:ext cx="293852" cy="360000"/>
            </a:xfrm>
            <a:prstGeom prst="rect">
              <a:avLst/>
            </a:prstGeom>
            <a:noFill/>
            <a:ln w="9525">
              <a:noFill/>
              <a:miter lim="800000"/>
              <a:headEnd/>
              <a:tailEnd/>
            </a:ln>
            <a:effectLst/>
          </p:spPr>
        </p:pic>
        <p:sp>
          <p:nvSpPr>
            <p:cNvPr id="58" name="CasellaDiTesto 57">
              <a:extLst>
                <a:ext uri="{FF2B5EF4-FFF2-40B4-BE49-F238E27FC236}">
                  <a16:creationId xmlns:a16="http://schemas.microsoft.com/office/drawing/2014/main" id="{1803F2CC-6B8B-4624-B7C6-D4C7799DD636}"/>
                </a:ext>
              </a:extLst>
            </p:cNvPr>
            <p:cNvSpPr txBox="1"/>
            <p:nvPr/>
          </p:nvSpPr>
          <p:spPr>
            <a:xfrm>
              <a:off x="5625526" y="5929474"/>
              <a:ext cx="95250" cy="200055"/>
            </a:xfrm>
            <a:prstGeom prst="rect">
              <a:avLst/>
            </a:prstGeom>
            <a:noFill/>
          </p:spPr>
          <p:txBody>
            <a:bodyPr wrap="square" rtlCol="0">
              <a:spAutoFit/>
            </a:bodyPr>
            <a:lstStyle/>
            <a:p>
              <a:r>
                <a:rPr lang="it-IT" sz="700" dirty="0">
                  <a:solidFill>
                    <a:srgbClr val="146BBA"/>
                  </a:solidFill>
                </a:rPr>
                <a:t>5</a:t>
              </a:r>
            </a:p>
          </p:txBody>
        </p:sp>
      </p:grpSp>
      <p:grpSp>
        <p:nvGrpSpPr>
          <p:cNvPr id="59" name="Gruppo 58">
            <a:extLst>
              <a:ext uri="{FF2B5EF4-FFF2-40B4-BE49-F238E27FC236}">
                <a16:creationId xmlns:a16="http://schemas.microsoft.com/office/drawing/2014/main" id="{7E95C94B-EB3B-4044-902D-3139CE6C9B0B}"/>
              </a:ext>
            </a:extLst>
          </p:cNvPr>
          <p:cNvGrpSpPr/>
          <p:nvPr/>
        </p:nvGrpSpPr>
        <p:grpSpPr>
          <a:xfrm>
            <a:off x="3455626" y="6408000"/>
            <a:ext cx="360000" cy="293852"/>
            <a:chOff x="5474926" y="5901074"/>
            <a:chExt cx="360000" cy="293852"/>
          </a:xfrm>
        </p:grpSpPr>
        <p:pic>
          <p:nvPicPr>
            <p:cNvPr id="60" name="Picture 3">
              <a:extLst>
                <a:ext uri="{FF2B5EF4-FFF2-40B4-BE49-F238E27FC236}">
                  <a16:creationId xmlns:a16="http://schemas.microsoft.com/office/drawing/2014/main" id="{A8F6A58B-47B4-44FD-9042-0C40949E2851}"/>
                </a:ext>
              </a:extLst>
            </p:cNvPr>
            <p:cNvPicPr>
              <a:picLocks noChangeAspect="1" noChangeArrowheads="1"/>
            </p:cNvPicPr>
            <p:nvPr/>
          </p:nvPicPr>
          <p:blipFill>
            <a:blip r:embed="rId6" cstate="print"/>
            <a:srcRect/>
            <a:stretch>
              <a:fillRect/>
            </a:stretch>
          </p:blipFill>
          <p:spPr bwMode="auto">
            <a:xfrm rot="16200000">
              <a:off x="5508000" y="5868000"/>
              <a:ext cx="293852" cy="360000"/>
            </a:xfrm>
            <a:prstGeom prst="rect">
              <a:avLst/>
            </a:prstGeom>
            <a:noFill/>
            <a:ln w="9525">
              <a:noFill/>
              <a:miter lim="800000"/>
              <a:headEnd/>
              <a:tailEnd/>
            </a:ln>
            <a:effectLst/>
          </p:spPr>
        </p:pic>
        <p:sp>
          <p:nvSpPr>
            <p:cNvPr id="61" name="CasellaDiTesto 60">
              <a:extLst>
                <a:ext uri="{FF2B5EF4-FFF2-40B4-BE49-F238E27FC236}">
                  <a16:creationId xmlns:a16="http://schemas.microsoft.com/office/drawing/2014/main" id="{F93C6369-5A86-48C8-9469-A6270BAA774D}"/>
                </a:ext>
              </a:extLst>
            </p:cNvPr>
            <p:cNvSpPr txBox="1"/>
            <p:nvPr/>
          </p:nvSpPr>
          <p:spPr>
            <a:xfrm>
              <a:off x="5625526" y="5929474"/>
              <a:ext cx="95250" cy="200055"/>
            </a:xfrm>
            <a:prstGeom prst="rect">
              <a:avLst/>
            </a:prstGeom>
            <a:noFill/>
          </p:spPr>
          <p:txBody>
            <a:bodyPr wrap="square" rtlCol="0">
              <a:spAutoFit/>
            </a:bodyPr>
            <a:lstStyle/>
            <a:p>
              <a:r>
                <a:rPr lang="it-IT" sz="700" dirty="0">
                  <a:solidFill>
                    <a:srgbClr val="146BBA"/>
                  </a:solidFill>
                </a:rPr>
                <a:t>3</a:t>
              </a:r>
            </a:p>
          </p:txBody>
        </p:sp>
      </p:grpSp>
      <p:grpSp>
        <p:nvGrpSpPr>
          <p:cNvPr id="62" name="Gruppo 18">
            <a:extLst>
              <a:ext uri="{FF2B5EF4-FFF2-40B4-BE49-F238E27FC236}">
                <a16:creationId xmlns:a16="http://schemas.microsoft.com/office/drawing/2014/main" id="{69F29B92-4682-4471-AC6E-782EAAB06FAF}"/>
              </a:ext>
            </a:extLst>
          </p:cNvPr>
          <p:cNvGrpSpPr/>
          <p:nvPr/>
        </p:nvGrpSpPr>
        <p:grpSpPr>
          <a:xfrm>
            <a:off x="5004000" y="6228000"/>
            <a:ext cx="293824" cy="360000"/>
            <a:chOff x="1483200" y="4590000"/>
            <a:chExt cx="293824" cy="360000"/>
          </a:xfrm>
        </p:grpSpPr>
        <p:pic>
          <p:nvPicPr>
            <p:cNvPr id="63" name="Picture 3" descr="C:\Users\Enrico Diani\Desktop\Mano IME.png">
              <a:extLst>
                <a:ext uri="{FF2B5EF4-FFF2-40B4-BE49-F238E27FC236}">
                  <a16:creationId xmlns:a16="http://schemas.microsoft.com/office/drawing/2014/main" id="{B8A35030-E1AA-445A-AD7C-6D9C10109A80}"/>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64" name="CasellaDiTesto 63">
              <a:extLst>
                <a:ext uri="{FF2B5EF4-FFF2-40B4-BE49-F238E27FC236}">
                  <a16:creationId xmlns:a16="http://schemas.microsoft.com/office/drawing/2014/main" id="{31014B90-EC72-4083-9328-02A3662535C9}"/>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6</a:t>
              </a:r>
            </a:p>
          </p:txBody>
        </p:sp>
      </p:grpSp>
      <p:grpSp>
        <p:nvGrpSpPr>
          <p:cNvPr id="65" name="Gruppo 18">
            <a:extLst>
              <a:ext uri="{FF2B5EF4-FFF2-40B4-BE49-F238E27FC236}">
                <a16:creationId xmlns:a16="http://schemas.microsoft.com/office/drawing/2014/main" id="{8BACED46-EF5E-4DE4-9C64-F8D3AEBE131A}"/>
              </a:ext>
            </a:extLst>
          </p:cNvPr>
          <p:cNvGrpSpPr/>
          <p:nvPr/>
        </p:nvGrpSpPr>
        <p:grpSpPr>
          <a:xfrm>
            <a:off x="5292000" y="6480000"/>
            <a:ext cx="293824" cy="360000"/>
            <a:chOff x="1483200" y="4590000"/>
            <a:chExt cx="293824" cy="360000"/>
          </a:xfrm>
        </p:grpSpPr>
        <p:pic>
          <p:nvPicPr>
            <p:cNvPr id="87" name="Picture 3" descr="C:\Users\Enrico Diani\Desktop\Mano IME.png">
              <a:extLst>
                <a:ext uri="{FF2B5EF4-FFF2-40B4-BE49-F238E27FC236}">
                  <a16:creationId xmlns:a16="http://schemas.microsoft.com/office/drawing/2014/main" id="{D31B6DB2-4637-4E44-9B7C-B094BF4ED27F}"/>
                </a:ext>
              </a:extLst>
            </p:cNvPr>
            <p:cNvPicPr>
              <a:picLocks noChangeAspect="1" noChangeArrowheads="1"/>
            </p:cNvPicPr>
            <p:nvPr/>
          </p:nvPicPr>
          <p:blipFill>
            <a:blip r:embed="rId4" cstate="print"/>
            <a:srcRect/>
            <a:stretch>
              <a:fillRect/>
            </a:stretch>
          </p:blipFill>
          <p:spPr bwMode="auto">
            <a:xfrm>
              <a:off x="1483200" y="4590000"/>
              <a:ext cx="293824" cy="360000"/>
            </a:xfrm>
            <a:prstGeom prst="rect">
              <a:avLst/>
            </a:prstGeom>
            <a:noFill/>
          </p:spPr>
        </p:pic>
        <p:sp>
          <p:nvSpPr>
            <p:cNvPr id="88" name="CasellaDiTesto 87">
              <a:extLst>
                <a:ext uri="{FF2B5EF4-FFF2-40B4-BE49-F238E27FC236}">
                  <a16:creationId xmlns:a16="http://schemas.microsoft.com/office/drawing/2014/main" id="{7175487D-67B6-4038-BB78-AAB699BB7423}"/>
                </a:ext>
              </a:extLst>
            </p:cNvPr>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7</a:t>
              </a:r>
            </a:p>
          </p:txBody>
        </p:sp>
      </p:gr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2"/>
          <p:cNvSpPr txBox="1">
            <a:spLocks/>
          </p:cNvSpPr>
          <p:nvPr/>
        </p:nvSpPr>
        <p:spPr>
          <a:xfrm>
            <a:off x="2520000" y="1173163"/>
            <a:ext cx="4032250" cy="8005762"/>
          </a:xfrm>
          <a:prstGeom prst="rect">
            <a:avLst/>
          </a:prstGeom>
        </p:spPr>
        <p:txBody>
          <a:bodyPr/>
          <a:lstStyle/>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it-IT"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r>
              <a:rPr lang="it-IT" sz="900" b="0" kern="0" dirty="0">
                <a:solidFill>
                  <a:schemeClr val="tx1"/>
                </a:solidFill>
                <a:latin typeface="Myriad Pro" pitchFamily="34" charset="0"/>
                <a:cs typeface="Calibri" pitchFamily="34" charset="0"/>
              </a:rPr>
              <a:t>Al termine del processo di creazione del(i) file(s)</a:t>
            </a: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r>
              <a:rPr lang="it-IT" sz="900" kern="0" dirty="0">
                <a:solidFill>
                  <a:schemeClr val="tx1"/>
                </a:solidFill>
                <a:latin typeface="Myriad Pro" pitchFamily="34" charset="0"/>
                <a:cs typeface="Calibri" pitchFamily="34" charset="0"/>
              </a:rPr>
              <a:t>8.</a:t>
            </a:r>
            <a:r>
              <a:rPr lang="it-IT" sz="900" b="0" kern="0" dirty="0">
                <a:solidFill>
                  <a:schemeClr val="tx1"/>
                </a:solidFill>
                <a:latin typeface="Myriad Pro" pitchFamily="34" charset="0"/>
                <a:cs typeface="Calibri" pitchFamily="34" charset="0"/>
              </a:rPr>
              <a:t> Premere su “Download”</a:t>
            </a:r>
          </a:p>
          <a:p>
            <a:pPr lvl="0" algn="l" eaLnBrk="0" hangingPunct="0">
              <a:spcBef>
                <a:spcPts val="200"/>
              </a:spcBef>
              <a:defRPr/>
            </a:pPr>
            <a:r>
              <a:rPr lang="it-IT" sz="900" b="0" kern="0" dirty="0">
                <a:solidFill>
                  <a:schemeClr val="tx1"/>
                </a:solidFill>
                <a:latin typeface="Myriad Pro" pitchFamily="34" charset="0"/>
                <a:cs typeface="Calibri" pitchFamily="34" charset="0"/>
              </a:rPr>
              <a:t>Viene visualizzata una finestra in pop-up</a:t>
            </a: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endParaRPr lang="it-IT" sz="900" b="0" kern="0" dirty="0">
              <a:solidFill>
                <a:schemeClr val="tx1"/>
              </a:solidFill>
              <a:latin typeface="Myriad Pro" pitchFamily="34" charset="0"/>
              <a:cs typeface="Calibri" pitchFamily="34" charset="0"/>
            </a:endParaRPr>
          </a:p>
          <a:p>
            <a:pPr lvl="0" algn="l" eaLnBrk="0" hangingPunct="0">
              <a:spcBef>
                <a:spcPts val="200"/>
              </a:spcBef>
              <a:defRPr/>
            </a:pPr>
            <a:r>
              <a:rPr lang="it-IT" sz="900" kern="0" dirty="0">
                <a:solidFill>
                  <a:schemeClr val="tx1"/>
                </a:solidFill>
                <a:latin typeface="Myriad Pro" pitchFamily="34" charset="0"/>
                <a:cs typeface="Calibri" pitchFamily="34" charset="0"/>
              </a:rPr>
              <a:t>9.</a:t>
            </a:r>
            <a:r>
              <a:rPr lang="it-IT" sz="900" b="0" kern="0" dirty="0">
                <a:solidFill>
                  <a:schemeClr val="tx1"/>
                </a:solidFill>
                <a:latin typeface="Myriad Pro" pitchFamily="34" charset="0"/>
                <a:cs typeface="Calibri" pitchFamily="34" charset="0"/>
              </a:rPr>
              <a:t> Premere per salvare il(i) file(s) sul proprio computer, quindi </a:t>
            </a:r>
            <a:r>
              <a:rPr lang="it-IT" sz="900" kern="0" dirty="0">
                <a:solidFill>
                  <a:schemeClr val="tx1"/>
                </a:solidFill>
                <a:latin typeface="Myriad Pro" pitchFamily="34" charset="0"/>
                <a:cs typeface="Calibri" pitchFamily="34" charset="0"/>
              </a:rPr>
              <a:t>10.</a:t>
            </a:r>
            <a:r>
              <a:rPr lang="it-IT" sz="900" b="0" kern="0" dirty="0">
                <a:solidFill>
                  <a:schemeClr val="tx1"/>
                </a:solidFill>
                <a:latin typeface="Myriad Pro" pitchFamily="34" charset="0"/>
                <a:cs typeface="Calibri" pitchFamily="34" charset="0"/>
              </a:rPr>
              <a:t> premere su “OK“</a:t>
            </a:r>
          </a:p>
          <a:p>
            <a:pPr lvl="0" algn="l" eaLnBrk="0" hangingPunct="0">
              <a:spcBef>
                <a:spcPts val="200"/>
              </a:spcBef>
              <a:defRPr/>
            </a:pPr>
            <a:r>
              <a:rPr lang="it-IT" sz="900" b="0" kern="0" dirty="0">
                <a:solidFill>
                  <a:schemeClr val="tx1"/>
                </a:solidFill>
                <a:latin typeface="Myriad Pro" pitchFamily="34" charset="0"/>
                <a:cs typeface="Calibri" pitchFamily="34" charset="0"/>
              </a:rPr>
              <a:t>I files sono ora scaricati sul computer a partire dal database del Web server in un archivio compresso chiamato “</a:t>
            </a:r>
            <a:r>
              <a:rPr lang="it-IT" sz="900" b="0" kern="0" dirty="0" err="1">
                <a:solidFill>
                  <a:schemeClr val="tx1"/>
                </a:solidFill>
                <a:latin typeface="Myriad Pro" pitchFamily="34" charset="0"/>
                <a:cs typeface="Calibri" pitchFamily="34" charset="0"/>
              </a:rPr>
              <a:t>reportdata.zip</a:t>
            </a:r>
            <a:r>
              <a:rPr lang="it-IT" sz="900" b="0" kern="0" dirty="0">
                <a:solidFill>
                  <a:schemeClr val="tx1"/>
                </a:solidFill>
                <a:latin typeface="Myriad Pro" pitchFamily="34" charset="0"/>
                <a:cs typeface="Calibri" pitchFamily="34" charset="0"/>
              </a:rPr>
              <a:t>”.</a:t>
            </a:r>
          </a:p>
          <a:p>
            <a:pPr lvl="0" algn="l" eaLnBrk="0" hangingPunct="0">
              <a:spcBef>
                <a:spcPts val="200"/>
              </a:spcBef>
              <a:defRPr/>
            </a:pPr>
            <a:r>
              <a:rPr lang="es-ES" sz="900" dirty="0">
                <a:solidFill>
                  <a:srgbClr val="146BBA"/>
                </a:solidFill>
                <a:latin typeface="Myriad Pro" pitchFamily="34" charset="0"/>
              </a:rPr>
              <a:t>Nota:</a:t>
            </a:r>
            <a:r>
              <a:rPr lang="es-ES" sz="900" b="0" kern="0" dirty="0">
                <a:solidFill>
                  <a:schemeClr val="tx1"/>
                </a:solidFill>
                <a:latin typeface="Myriad Pro" pitchFamily="34" charset="0"/>
                <a:cs typeface="Calibri" pitchFamily="34" charset="0"/>
              </a:rPr>
              <a:t> i </a:t>
            </a:r>
            <a:r>
              <a:rPr lang="it-IT" sz="900" b="0" kern="0" dirty="0">
                <a:solidFill>
                  <a:schemeClr val="tx1"/>
                </a:solidFill>
                <a:latin typeface="Myriad Pro" pitchFamily="34" charset="0"/>
                <a:cs typeface="Calibri" pitchFamily="34" charset="0"/>
              </a:rPr>
              <a:t>files conterranno solo i dati salvati correttamente nel database del Web server; se un dispositivo è in stato di errore di comunicazione o il Web server non è correttamente in funzione, i dati di consumo e di costo non saranno presenti nei files scaricati.</a:t>
            </a:r>
          </a:p>
        </p:txBody>
      </p:sp>
      <p:pic>
        <p:nvPicPr>
          <p:cNvPr id="82946" name="Picture 2"/>
          <p:cNvPicPr>
            <a:picLocks noChangeAspect="1" noChangeArrowheads="1"/>
          </p:cNvPicPr>
          <p:nvPr/>
        </p:nvPicPr>
        <p:blipFill>
          <a:blip r:embed="rId2" cstate="print"/>
          <a:srcRect/>
          <a:stretch>
            <a:fillRect/>
          </a:stretch>
        </p:blipFill>
        <p:spPr bwMode="auto">
          <a:xfrm>
            <a:off x="2988000" y="1080000"/>
            <a:ext cx="2753438" cy="1980000"/>
          </a:xfrm>
          <a:prstGeom prst="rect">
            <a:avLst/>
          </a:prstGeom>
          <a:noFill/>
          <a:ln w="9525">
            <a:noFill/>
            <a:miter lim="800000"/>
            <a:headEnd/>
            <a:tailEnd/>
          </a:ln>
        </p:spPr>
      </p:pic>
      <p:pic>
        <p:nvPicPr>
          <p:cNvPr id="82947" name="Picture 3"/>
          <p:cNvPicPr>
            <a:picLocks noChangeAspect="1" noChangeArrowheads="1"/>
          </p:cNvPicPr>
          <p:nvPr/>
        </p:nvPicPr>
        <p:blipFill>
          <a:blip r:embed="rId3" cstate="print"/>
          <a:srcRect/>
          <a:stretch>
            <a:fillRect/>
          </a:stretch>
        </p:blipFill>
        <p:spPr bwMode="auto">
          <a:xfrm>
            <a:off x="2988000" y="3348000"/>
            <a:ext cx="2753438" cy="1980000"/>
          </a:xfrm>
          <a:prstGeom prst="rect">
            <a:avLst/>
          </a:prstGeom>
          <a:noFill/>
          <a:ln w="9525">
            <a:noFill/>
            <a:miter lim="800000"/>
            <a:headEnd/>
            <a:tailEnd/>
          </a:ln>
        </p:spPr>
      </p:pic>
      <p:pic>
        <p:nvPicPr>
          <p:cNvPr id="82948" name="Picture 4"/>
          <p:cNvPicPr>
            <a:picLocks noChangeAspect="1" noChangeArrowheads="1"/>
          </p:cNvPicPr>
          <p:nvPr/>
        </p:nvPicPr>
        <p:blipFill>
          <a:blip r:embed="rId4" cstate="print"/>
          <a:srcRect/>
          <a:stretch>
            <a:fillRect/>
          </a:stretch>
        </p:blipFill>
        <p:spPr bwMode="auto">
          <a:xfrm>
            <a:off x="2988000" y="5796000"/>
            <a:ext cx="2753438" cy="1980000"/>
          </a:xfrm>
          <a:prstGeom prst="rect">
            <a:avLst/>
          </a:prstGeom>
          <a:noFill/>
          <a:ln w="9525">
            <a:noFill/>
            <a:miter lim="800000"/>
            <a:headEnd/>
            <a:tailEnd/>
          </a:ln>
        </p:spPr>
      </p:pic>
      <p:grpSp>
        <p:nvGrpSpPr>
          <p:cNvPr id="18" name="Gruppo 18"/>
          <p:cNvGrpSpPr/>
          <p:nvPr/>
        </p:nvGrpSpPr>
        <p:grpSpPr>
          <a:xfrm>
            <a:off x="5292000" y="5076000"/>
            <a:ext cx="293824" cy="360000"/>
            <a:chOff x="1483200" y="4590000"/>
            <a:chExt cx="293824" cy="360000"/>
          </a:xfrm>
        </p:grpSpPr>
        <p:pic>
          <p:nvPicPr>
            <p:cNvPr id="19"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0" name="CasellaDiTesto 19"/>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8</a:t>
              </a:r>
            </a:p>
          </p:txBody>
        </p:sp>
      </p:grpSp>
      <p:grpSp>
        <p:nvGrpSpPr>
          <p:cNvPr id="21" name="Gruppo 18"/>
          <p:cNvGrpSpPr/>
          <p:nvPr/>
        </p:nvGrpSpPr>
        <p:grpSpPr>
          <a:xfrm>
            <a:off x="3528000" y="6731424"/>
            <a:ext cx="293824" cy="360000"/>
            <a:chOff x="1483200" y="4590000"/>
            <a:chExt cx="293824" cy="360000"/>
          </a:xfrm>
        </p:grpSpPr>
        <p:pic>
          <p:nvPicPr>
            <p:cNvPr id="22" name="Picture 3" descr="C:\Users\Enrico Diani\Desktop\Mano IME.png"/>
            <p:cNvPicPr>
              <a:picLocks noChangeAspect="1" noChangeArrowheads="1"/>
            </p:cNvPicPr>
            <p:nvPr/>
          </p:nvPicPr>
          <p:blipFill>
            <a:blip r:embed="rId5" cstate="print"/>
            <a:srcRect/>
            <a:stretch>
              <a:fillRect/>
            </a:stretch>
          </p:blipFill>
          <p:spPr bwMode="auto">
            <a:xfrm>
              <a:off x="1483200" y="4590000"/>
              <a:ext cx="293824" cy="360000"/>
            </a:xfrm>
            <a:prstGeom prst="rect">
              <a:avLst/>
            </a:prstGeom>
            <a:noFill/>
          </p:spPr>
        </p:pic>
        <p:sp>
          <p:nvSpPr>
            <p:cNvPr id="25" name="CasellaDiTesto 24"/>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9</a:t>
              </a:r>
            </a:p>
          </p:txBody>
        </p:sp>
      </p:grpSp>
      <p:grpSp>
        <p:nvGrpSpPr>
          <p:cNvPr id="26" name="Gruppo 25"/>
          <p:cNvGrpSpPr/>
          <p:nvPr/>
        </p:nvGrpSpPr>
        <p:grpSpPr>
          <a:xfrm>
            <a:off x="4320000" y="7019424"/>
            <a:ext cx="308224" cy="360000"/>
            <a:chOff x="4284000" y="7236000"/>
            <a:chExt cx="308224" cy="360000"/>
          </a:xfrm>
        </p:grpSpPr>
        <p:pic>
          <p:nvPicPr>
            <p:cNvPr id="27" name="Picture 3" descr="C:\Users\Enrico Diani\Desktop\Mano IME.png"/>
            <p:cNvPicPr>
              <a:picLocks noChangeAspect="1" noChangeArrowheads="1"/>
            </p:cNvPicPr>
            <p:nvPr/>
          </p:nvPicPr>
          <p:blipFill>
            <a:blip r:embed="rId5" cstate="print"/>
            <a:srcRect/>
            <a:stretch>
              <a:fillRect/>
            </a:stretch>
          </p:blipFill>
          <p:spPr bwMode="auto">
            <a:xfrm>
              <a:off x="4298400" y="7236000"/>
              <a:ext cx="293824" cy="360000"/>
            </a:xfrm>
            <a:prstGeom prst="rect">
              <a:avLst/>
            </a:prstGeom>
            <a:noFill/>
          </p:spPr>
        </p:pic>
        <p:sp>
          <p:nvSpPr>
            <p:cNvPr id="30" name="CasellaDiTesto 29"/>
            <p:cNvSpPr txBox="1"/>
            <p:nvPr/>
          </p:nvSpPr>
          <p:spPr>
            <a:xfrm>
              <a:off x="4284000" y="7361413"/>
              <a:ext cx="283369" cy="200055"/>
            </a:xfrm>
            <a:prstGeom prst="rect">
              <a:avLst/>
            </a:prstGeom>
            <a:noFill/>
          </p:spPr>
          <p:txBody>
            <a:bodyPr wrap="square" rtlCol="0">
              <a:spAutoFit/>
            </a:bodyPr>
            <a:lstStyle/>
            <a:p>
              <a:r>
                <a:rPr lang="it-IT" sz="700" dirty="0">
                  <a:solidFill>
                    <a:srgbClr val="146BBA"/>
                  </a:solidFill>
                </a:rPr>
                <a:t>10</a:t>
              </a:r>
            </a:p>
          </p:txBody>
        </p:sp>
      </p:gr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2"/>
          <p:cNvSpPr txBox="1">
            <a:spLocks/>
          </p:cNvSpPr>
          <p:nvPr/>
        </p:nvSpPr>
        <p:spPr>
          <a:xfrm>
            <a:off x="2520000" y="1173163"/>
            <a:ext cx="4032250" cy="8005762"/>
          </a:xfrm>
          <a:prstGeom prst="rect">
            <a:avLst/>
          </a:prstGeom>
        </p:spPr>
        <p:txBody>
          <a:bodyPr/>
          <a:lstStyle/>
          <a:p>
            <a:pPr algn="l" eaLnBrk="0" hangingPunct="0">
              <a:spcBef>
                <a:spcPts val="200"/>
              </a:spcBef>
              <a:spcAft>
                <a:spcPts val="0"/>
              </a:spcAft>
            </a:pPr>
            <a:r>
              <a:rPr lang="it-IT" sz="900" b="0" dirty="0">
                <a:solidFill>
                  <a:schemeClr val="tx1"/>
                </a:solidFill>
                <a:latin typeface="Myriad Pro"/>
                <a:cs typeface="Calibri"/>
              </a:rPr>
              <a:t>Nella cartella compressa è possibile trovare un file con dati di consumo ed un file con i dati di costo per ciascun tipo di consumo: energia elettrica, gas e acqua per il(i) Dispositivo(i) / Carico(i) o Gruppo(i) selezionato(i)</a:t>
            </a: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r>
              <a:rPr lang="it-IT" sz="900" b="0" kern="0" dirty="0">
                <a:solidFill>
                  <a:schemeClr val="tx1"/>
                </a:solidFill>
                <a:latin typeface="Myriad Pro" pitchFamily="34" charset="0"/>
                <a:cs typeface="Calibri" pitchFamily="34" charset="0"/>
              </a:rPr>
              <a:t>Per eseguire un nuovo download di files csv</a:t>
            </a: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r>
              <a:rPr lang="es-ES" sz="900" kern="0" dirty="0">
                <a:solidFill>
                  <a:schemeClr val="tx1"/>
                </a:solidFill>
                <a:latin typeface="Myriad Pro" pitchFamily="34" charset="0"/>
                <a:cs typeface="Calibri" pitchFamily="34" charset="0"/>
              </a:rPr>
              <a:t>11.</a:t>
            </a:r>
            <a:r>
              <a:rPr lang="es-ES" sz="900" b="0" kern="0" dirty="0">
                <a:solidFill>
                  <a:schemeClr val="tx1"/>
                </a:solidFill>
                <a:latin typeface="Myriad Pro" pitchFamily="34" charset="0"/>
                <a:cs typeface="Calibri" pitchFamily="34" charset="0"/>
              </a:rPr>
              <a:t> Premere su “Annulla”</a:t>
            </a:r>
          </a:p>
          <a:p>
            <a:pPr lvl="0" algn="l" eaLnBrk="0" hangingPunct="0">
              <a:spcBef>
                <a:spcPts val="200"/>
              </a:spcBef>
              <a:defRPr/>
            </a:pPr>
            <a:r>
              <a:rPr lang="it-IT" sz="900" b="0" kern="0" dirty="0">
                <a:solidFill>
                  <a:schemeClr val="tx1"/>
                </a:solidFill>
                <a:latin typeface="Myriad Pro" pitchFamily="34" charset="0"/>
                <a:cs typeface="Calibri" pitchFamily="34" charset="0"/>
              </a:rPr>
              <a:t>Viene visualizzata una finestra in pop-up</a:t>
            </a:r>
          </a:p>
          <a:p>
            <a:pPr lvl="0" algn="l" eaLnBrk="0" hangingPunct="0">
              <a:spcBef>
                <a:spcPts val="200"/>
              </a:spcBef>
              <a:defRPr/>
            </a:pPr>
            <a:r>
              <a:rPr lang="es-ES" sz="900" kern="0" dirty="0">
                <a:solidFill>
                  <a:schemeClr val="tx1"/>
                </a:solidFill>
                <a:latin typeface="Myriad Pro" pitchFamily="34" charset="0"/>
                <a:cs typeface="Calibri" pitchFamily="34" charset="0"/>
              </a:rPr>
              <a:t>12.</a:t>
            </a:r>
            <a:r>
              <a:rPr lang="es-ES" sz="900" b="0" kern="0" dirty="0">
                <a:solidFill>
                  <a:schemeClr val="tx1"/>
                </a:solidFill>
                <a:latin typeface="Myriad Pro" pitchFamily="34" charset="0"/>
                <a:cs typeface="Calibri" pitchFamily="34" charset="0"/>
              </a:rPr>
              <a:t> Premere su “Si” per tornare alla pagina delle impostazioni del download di dati</a:t>
            </a:r>
          </a:p>
        </p:txBody>
      </p:sp>
      <p:pic>
        <p:nvPicPr>
          <p:cNvPr id="11" name="Picture 2"/>
          <p:cNvPicPr>
            <a:picLocks noChangeAspect="1" noChangeArrowheads="1"/>
          </p:cNvPicPr>
          <p:nvPr/>
        </p:nvPicPr>
        <p:blipFill>
          <a:blip r:embed="rId2" cstate="print"/>
          <a:srcRect l="422" t="5366" r="57854" b="50598"/>
          <a:stretch>
            <a:fillRect/>
          </a:stretch>
        </p:blipFill>
        <p:spPr bwMode="auto">
          <a:xfrm>
            <a:off x="2988000" y="1692000"/>
            <a:ext cx="2750400" cy="1598929"/>
          </a:xfrm>
          <a:prstGeom prst="rect">
            <a:avLst/>
          </a:prstGeom>
          <a:noFill/>
          <a:ln w="9525">
            <a:noFill/>
            <a:miter lim="800000"/>
            <a:headEnd/>
            <a:tailEnd/>
          </a:ln>
        </p:spPr>
      </p:pic>
      <p:pic>
        <p:nvPicPr>
          <p:cNvPr id="83970" name="Picture 2"/>
          <p:cNvPicPr>
            <a:picLocks noChangeAspect="1" noChangeArrowheads="1"/>
          </p:cNvPicPr>
          <p:nvPr/>
        </p:nvPicPr>
        <p:blipFill>
          <a:blip r:embed="rId3" cstate="print"/>
          <a:srcRect/>
          <a:stretch>
            <a:fillRect/>
          </a:stretch>
        </p:blipFill>
        <p:spPr bwMode="auto">
          <a:xfrm>
            <a:off x="2988000" y="3636000"/>
            <a:ext cx="2753438" cy="1980000"/>
          </a:xfrm>
          <a:prstGeom prst="rect">
            <a:avLst/>
          </a:prstGeom>
          <a:noFill/>
          <a:ln w="9525">
            <a:noFill/>
            <a:miter lim="800000"/>
            <a:headEnd/>
            <a:tailEnd/>
          </a:ln>
        </p:spPr>
      </p:pic>
      <p:grpSp>
        <p:nvGrpSpPr>
          <p:cNvPr id="24" name="Gruppo 23"/>
          <p:cNvGrpSpPr/>
          <p:nvPr/>
        </p:nvGrpSpPr>
        <p:grpSpPr>
          <a:xfrm>
            <a:off x="4392000" y="5040000"/>
            <a:ext cx="308224" cy="360000"/>
            <a:chOff x="4284000" y="7236000"/>
            <a:chExt cx="308224" cy="360000"/>
          </a:xfrm>
        </p:grpSpPr>
        <p:pic>
          <p:nvPicPr>
            <p:cNvPr id="25" name="Picture 3" descr="C:\Users\Enrico Diani\Desktop\Mano IME.png"/>
            <p:cNvPicPr>
              <a:picLocks noChangeAspect="1" noChangeArrowheads="1"/>
            </p:cNvPicPr>
            <p:nvPr/>
          </p:nvPicPr>
          <p:blipFill>
            <a:blip r:embed="rId4" cstate="print"/>
            <a:srcRect/>
            <a:stretch>
              <a:fillRect/>
            </a:stretch>
          </p:blipFill>
          <p:spPr bwMode="auto">
            <a:xfrm>
              <a:off x="4298400" y="7236000"/>
              <a:ext cx="293824" cy="360000"/>
            </a:xfrm>
            <a:prstGeom prst="rect">
              <a:avLst/>
            </a:prstGeom>
            <a:noFill/>
          </p:spPr>
        </p:pic>
        <p:sp>
          <p:nvSpPr>
            <p:cNvPr id="26" name="CasellaDiTesto 25"/>
            <p:cNvSpPr txBox="1"/>
            <p:nvPr/>
          </p:nvSpPr>
          <p:spPr>
            <a:xfrm>
              <a:off x="4284000" y="7361413"/>
              <a:ext cx="283369" cy="200055"/>
            </a:xfrm>
            <a:prstGeom prst="rect">
              <a:avLst/>
            </a:prstGeom>
            <a:noFill/>
          </p:spPr>
          <p:txBody>
            <a:bodyPr wrap="square" rtlCol="0">
              <a:spAutoFit/>
            </a:bodyPr>
            <a:lstStyle/>
            <a:p>
              <a:r>
                <a:rPr lang="it-IT" sz="700" dirty="0">
                  <a:solidFill>
                    <a:srgbClr val="146BBA"/>
                  </a:solidFill>
                </a:rPr>
                <a:t>12</a:t>
              </a:r>
            </a:p>
          </p:txBody>
        </p:sp>
      </p:grpSp>
      <p:grpSp>
        <p:nvGrpSpPr>
          <p:cNvPr id="27" name="Gruppo 26"/>
          <p:cNvGrpSpPr/>
          <p:nvPr/>
        </p:nvGrpSpPr>
        <p:grpSpPr>
          <a:xfrm>
            <a:off x="4860000" y="5364000"/>
            <a:ext cx="308224" cy="360000"/>
            <a:chOff x="4284000" y="7236000"/>
            <a:chExt cx="308224" cy="360000"/>
          </a:xfrm>
        </p:grpSpPr>
        <p:pic>
          <p:nvPicPr>
            <p:cNvPr id="28" name="Picture 3" descr="C:\Users\Enrico Diani\Desktop\Mano IME.png"/>
            <p:cNvPicPr>
              <a:picLocks noChangeAspect="1" noChangeArrowheads="1"/>
            </p:cNvPicPr>
            <p:nvPr/>
          </p:nvPicPr>
          <p:blipFill>
            <a:blip r:embed="rId4" cstate="print"/>
            <a:srcRect/>
            <a:stretch>
              <a:fillRect/>
            </a:stretch>
          </p:blipFill>
          <p:spPr bwMode="auto">
            <a:xfrm>
              <a:off x="4298400" y="7236000"/>
              <a:ext cx="293824" cy="360000"/>
            </a:xfrm>
            <a:prstGeom prst="rect">
              <a:avLst/>
            </a:prstGeom>
            <a:noFill/>
          </p:spPr>
        </p:pic>
        <p:sp>
          <p:nvSpPr>
            <p:cNvPr id="29" name="CasellaDiTesto 28"/>
            <p:cNvSpPr txBox="1"/>
            <p:nvPr/>
          </p:nvSpPr>
          <p:spPr>
            <a:xfrm>
              <a:off x="4284000" y="7361413"/>
              <a:ext cx="283369" cy="200055"/>
            </a:xfrm>
            <a:prstGeom prst="rect">
              <a:avLst/>
            </a:prstGeom>
            <a:noFill/>
          </p:spPr>
          <p:txBody>
            <a:bodyPr wrap="square" rtlCol="0">
              <a:spAutoFit/>
            </a:bodyPr>
            <a:lstStyle/>
            <a:p>
              <a:r>
                <a:rPr lang="it-IT" sz="700" dirty="0">
                  <a:solidFill>
                    <a:srgbClr val="146BBA"/>
                  </a:solidFill>
                </a:rPr>
                <a:t>11</a:t>
              </a:r>
            </a:p>
          </p:txBody>
        </p:sp>
      </p:gr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contenuto 2"/>
          <p:cNvSpPr txBox="1">
            <a:spLocks/>
          </p:cNvSpPr>
          <p:nvPr/>
        </p:nvSpPr>
        <p:spPr>
          <a:xfrm>
            <a:off x="2520000" y="1173163"/>
            <a:ext cx="4032250" cy="8005762"/>
          </a:xfrm>
          <a:prstGeom prst="rect">
            <a:avLst/>
          </a:prstGeom>
          <a:noFill/>
        </p:spPr>
        <p:txBody>
          <a:bodyPr/>
          <a:lstStyle/>
          <a:p>
            <a:pPr marL="457200" marR="0" lvl="0" indent="-457200" algn="l" defTabSz="914400" rtl="0" eaLnBrk="0" fontAlgn="base" latinLnBrk="0" hangingPunct="0">
              <a:lnSpc>
                <a:spcPct val="100000"/>
              </a:lnSpc>
              <a:spcBef>
                <a:spcPts val="200"/>
              </a:spcBef>
              <a:spcAft>
                <a:spcPct val="0"/>
              </a:spcAft>
              <a:buClrTx/>
              <a:buSzTx/>
              <a:buFontTx/>
              <a:buNone/>
              <a:tabLst/>
              <a:defRPr/>
            </a:pPr>
            <a:r>
              <a:rPr kumimoji="0" lang="es-ES" sz="900" b="1" i="0" u="none" strike="noStrike" kern="0" cap="none" spc="0" normalizeH="0" baseline="0" noProof="0" dirty="0">
                <a:ln>
                  <a:noFill/>
                </a:ln>
                <a:solidFill>
                  <a:srgbClr val="146BBA"/>
                </a:solidFill>
                <a:effectLst/>
                <a:uLnTx/>
                <a:uFillTx/>
                <a:latin typeface="Myriad Pro" pitchFamily="34" charset="0"/>
                <a:ea typeface="+mn-ea"/>
                <a:cs typeface="Calibri" pitchFamily="34" charset="0"/>
              </a:rPr>
              <a:t>8.4.2</a:t>
            </a:r>
            <a:r>
              <a:rPr kumimoji="0" lang="es-ES" sz="900" b="1"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 Report</a:t>
            </a:r>
          </a:p>
          <a:p>
            <a:pPr lvl="0" algn="l" eaLnBrk="0" hangingPunct="0">
              <a:spcBef>
                <a:spcPts val="200"/>
              </a:spcBef>
            </a:pPr>
            <a:r>
              <a:rPr lang="it-IT" sz="900" b="0" kern="0" dirty="0">
                <a:solidFill>
                  <a:schemeClr val="tx1"/>
                </a:solidFill>
                <a:latin typeface="Myriad Pro" pitchFamily="34" charset="0"/>
                <a:cs typeface="Calibri" pitchFamily="34" charset="0"/>
              </a:rPr>
              <a:t>Questa funzione permette di creare un report in formato “.pdf” a partire dai dati registrati nel data base del Web Server.</a:t>
            </a:r>
          </a:p>
          <a:p>
            <a:pPr lvl="0" algn="l" eaLnBrk="0" hangingPunct="0">
              <a:spcBef>
                <a:spcPts val="200"/>
              </a:spcBef>
            </a:pPr>
            <a:r>
              <a:rPr lang="it-IT" sz="900" b="0" kern="0" dirty="0">
                <a:solidFill>
                  <a:schemeClr val="tx1"/>
                </a:solidFill>
                <a:latin typeface="Myriad Pro" pitchFamily="34" charset="0"/>
                <a:cs typeface="Calibri" pitchFamily="34" charset="0"/>
              </a:rPr>
              <a:t>Sono disponibili due tipi di report:</a:t>
            </a:r>
          </a:p>
          <a:p>
            <a:pPr marL="92075" lvl="0" indent="90488" algn="l" eaLnBrk="0" hangingPunct="0">
              <a:spcBef>
                <a:spcPts val="200"/>
              </a:spcBef>
              <a:buFontTx/>
              <a:buChar char="-"/>
            </a:pPr>
            <a:r>
              <a:rPr lang="it-IT" sz="900" b="0" kern="0" dirty="0">
                <a:solidFill>
                  <a:schemeClr val="tx1"/>
                </a:solidFill>
                <a:latin typeface="Myriad Pro" pitchFamily="34" charset="0"/>
                <a:cs typeface="Calibri" pitchFamily="34" charset="0"/>
              </a:rPr>
              <a:t>un report generale, mensile o annuale, che contiene i dati globali di consumo del sistema suddivisi per tipologia: Energia elettrica, Gas e Acqua</a:t>
            </a:r>
          </a:p>
          <a:p>
            <a:pPr marL="92075" lvl="0" indent="90488" algn="l" eaLnBrk="0" hangingPunct="0">
              <a:spcBef>
                <a:spcPts val="200"/>
              </a:spcBef>
              <a:buFontTx/>
              <a:buChar char="-"/>
            </a:pPr>
            <a:r>
              <a:rPr lang="it-IT" sz="900" b="0" kern="0" dirty="0">
                <a:solidFill>
                  <a:schemeClr val="tx1"/>
                </a:solidFill>
                <a:latin typeface="Myriad Pro" pitchFamily="34" charset="0"/>
                <a:cs typeface="Calibri" pitchFamily="34" charset="0"/>
              </a:rPr>
              <a:t>un rapporto dettagliato, mensile o annuale, che contiene i dati di consumo del(dei) Dispositivo(i) selezionato(i)</a:t>
            </a:r>
          </a:p>
          <a:p>
            <a:pPr lvl="0" algn="l" eaLnBrk="0" hangingPunct="0">
              <a:spcBef>
                <a:spcPts val="200"/>
              </a:spcBef>
            </a:pPr>
            <a:r>
              <a:rPr lang="it-IT" sz="900" b="0" kern="0" dirty="0">
                <a:solidFill>
                  <a:schemeClr val="tx1"/>
                </a:solidFill>
                <a:latin typeface="Myriad Pro" pitchFamily="34" charset="0"/>
                <a:cs typeface="Calibri" pitchFamily="34" charset="0"/>
              </a:rPr>
              <a:t>Nella home page del W</a:t>
            </a:r>
            <a:r>
              <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rPr>
              <a:t>eb server</a:t>
            </a: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342900" marR="0" lvl="0" indent="-342900" algn="l" defTabSz="914400" rtl="0" eaLnBrk="0" fontAlgn="base" latinLnBrk="0" hangingPunct="0">
              <a:lnSpc>
                <a:spcPct val="100000"/>
              </a:lnSpc>
              <a:spcBef>
                <a:spcPts val="200"/>
              </a:spcBef>
              <a:spcAft>
                <a:spcPct val="0"/>
              </a:spcAft>
              <a:buClrTx/>
              <a:buSzTx/>
              <a:buFontTx/>
              <a:buNone/>
              <a:tabLst>
                <a:tab pos="1257300" algn="l"/>
              </a:tabLst>
              <a:defRPr/>
            </a:pP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a:p>
            <a:pPr marL="88900" lvl="0" indent="-88900" algn="l" eaLnBrk="0" hangingPunct="0">
              <a:spcBef>
                <a:spcPts val="200"/>
              </a:spcBef>
              <a:defRPr/>
            </a:pPr>
            <a:r>
              <a:rPr lang="es-ES" sz="900" kern="0" dirty="0">
                <a:solidFill>
                  <a:schemeClr val="tx1"/>
                </a:solidFill>
                <a:latin typeface="Myriad Pro" pitchFamily="34" charset="0"/>
                <a:cs typeface="Calibri" pitchFamily="34" charset="0"/>
              </a:rPr>
              <a:t>1.</a:t>
            </a:r>
            <a:r>
              <a:rPr lang="es-ES" sz="900" b="0" kern="0" dirty="0">
                <a:solidFill>
                  <a:schemeClr val="tx1"/>
                </a:solidFill>
                <a:latin typeface="Myriad Pro" pitchFamily="34" charset="0"/>
                <a:cs typeface="Calibri" pitchFamily="34" charset="0"/>
              </a:rPr>
              <a:t> </a:t>
            </a:r>
            <a:r>
              <a:rPr lang="it-IT" sz="900" b="0" kern="0" dirty="0">
                <a:solidFill>
                  <a:schemeClr val="tx1"/>
                </a:solidFill>
                <a:latin typeface="Myriad Pro" pitchFamily="34" charset="0"/>
                <a:cs typeface="Calibri" pitchFamily="34" charset="0"/>
              </a:rPr>
              <a:t>Premere su “Download dati e report”</a:t>
            </a: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endParaRPr lang="es-ES" sz="900" b="0" kern="0" dirty="0">
              <a:solidFill>
                <a:schemeClr val="tx1"/>
              </a:solidFill>
              <a:latin typeface="Myriad Pro" pitchFamily="34" charset="0"/>
              <a:cs typeface="Calibri" pitchFamily="34" charset="0"/>
            </a:endParaRPr>
          </a:p>
          <a:p>
            <a:pPr lvl="0" algn="l" eaLnBrk="0" hangingPunct="0">
              <a:spcBef>
                <a:spcPts val="200"/>
              </a:spcBef>
              <a:defRPr/>
            </a:pPr>
            <a:r>
              <a:rPr lang="it-IT" sz="900" kern="0" dirty="0">
                <a:solidFill>
                  <a:schemeClr val="tx1"/>
                </a:solidFill>
                <a:latin typeface="Myriad Pro" pitchFamily="34" charset="0"/>
                <a:cs typeface="Calibri" pitchFamily="34" charset="0"/>
              </a:rPr>
              <a:t>2.</a:t>
            </a:r>
            <a:r>
              <a:rPr lang="it-IT" sz="900" b="0" kern="0" dirty="0">
                <a:solidFill>
                  <a:schemeClr val="tx1"/>
                </a:solidFill>
                <a:latin typeface="Myriad Pro" pitchFamily="34" charset="0"/>
                <a:cs typeface="Calibri" pitchFamily="34" charset="0"/>
              </a:rPr>
              <a:t> Premere su “Report”</a:t>
            </a:r>
          </a:p>
          <a:p>
            <a:pPr lvl="0" algn="l" eaLnBrk="0" hangingPunct="0">
              <a:spcBef>
                <a:spcPts val="200"/>
              </a:spcBef>
              <a:defRPr/>
            </a:pPr>
            <a:r>
              <a:rPr lang="it-IT" sz="900" b="0" kern="0" dirty="0">
                <a:solidFill>
                  <a:schemeClr val="tx1"/>
                </a:solidFill>
                <a:latin typeface="Myriad Pro" pitchFamily="34" charset="0"/>
                <a:cs typeface="Calibri" pitchFamily="34" charset="0"/>
              </a:rPr>
              <a:t>Viene visualizzata la pagina di creazione dei report</a:t>
            </a:r>
            <a:endParaRPr kumimoji="0" lang="es-ES" sz="900" b="0" i="0" u="none" strike="noStrike" kern="0" cap="none" spc="0" normalizeH="0" baseline="0" noProof="0" dirty="0">
              <a:ln>
                <a:noFill/>
              </a:ln>
              <a:solidFill>
                <a:schemeClr val="tx1"/>
              </a:solidFill>
              <a:effectLst/>
              <a:uLnTx/>
              <a:uFillTx/>
              <a:latin typeface="Myriad Pro" pitchFamily="34" charset="0"/>
              <a:ea typeface="+mn-ea"/>
              <a:cs typeface="Calibri" pitchFamily="34" charset="0"/>
            </a:endParaRPr>
          </a:p>
        </p:txBody>
      </p:sp>
      <p:pic>
        <p:nvPicPr>
          <p:cNvPr id="22" name="Picture 2"/>
          <p:cNvPicPr>
            <a:picLocks noChangeAspect="1" noChangeArrowheads="1"/>
          </p:cNvPicPr>
          <p:nvPr/>
        </p:nvPicPr>
        <p:blipFill>
          <a:blip r:embed="rId2" cstate="print"/>
          <a:srcRect/>
          <a:stretch>
            <a:fillRect/>
          </a:stretch>
        </p:blipFill>
        <p:spPr bwMode="auto">
          <a:xfrm>
            <a:off x="2988000" y="4932000"/>
            <a:ext cx="2753438" cy="1980000"/>
          </a:xfrm>
          <a:prstGeom prst="rect">
            <a:avLst/>
          </a:prstGeom>
          <a:noFill/>
          <a:ln w="9525">
            <a:noFill/>
            <a:miter lim="800000"/>
            <a:headEnd/>
            <a:tailEnd/>
          </a:ln>
        </p:spPr>
      </p:pic>
      <p:grpSp>
        <p:nvGrpSpPr>
          <p:cNvPr id="26" name="Gruppo 25"/>
          <p:cNvGrpSpPr/>
          <p:nvPr/>
        </p:nvGrpSpPr>
        <p:grpSpPr>
          <a:xfrm>
            <a:off x="4068000" y="5616000"/>
            <a:ext cx="293824" cy="360000"/>
            <a:chOff x="1483200" y="4590000"/>
            <a:chExt cx="293824" cy="360000"/>
          </a:xfrm>
        </p:grpSpPr>
        <p:pic>
          <p:nvPicPr>
            <p:cNvPr id="27" name="Picture 3" descr="C:\Users\Enrico Diani\Desktop\Mano IME.png"/>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28" name="CasellaDiTesto 27"/>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2</a:t>
              </a:r>
            </a:p>
          </p:txBody>
        </p:sp>
      </p:grpSp>
      <p:pic>
        <p:nvPicPr>
          <p:cNvPr id="13" name="Picture 2"/>
          <p:cNvPicPr>
            <a:picLocks noChangeAspect="1" noChangeArrowheads="1"/>
          </p:cNvPicPr>
          <p:nvPr/>
        </p:nvPicPr>
        <p:blipFill>
          <a:blip r:embed="rId4" cstate="print"/>
          <a:srcRect/>
          <a:stretch>
            <a:fillRect/>
          </a:stretch>
        </p:blipFill>
        <p:spPr bwMode="auto">
          <a:xfrm>
            <a:off x="2988000" y="2628000"/>
            <a:ext cx="2753438" cy="1980000"/>
          </a:xfrm>
          <a:prstGeom prst="rect">
            <a:avLst/>
          </a:prstGeom>
          <a:noFill/>
          <a:ln w="9525">
            <a:noFill/>
            <a:miter lim="800000"/>
            <a:headEnd/>
            <a:tailEnd/>
          </a:ln>
        </p:spPr>
      </p:pic>
      <p:grpSp>
        <p:nvGrpSpPr>
          <p:cNvPr id="14" name="Gruppo 13"/>
          <p:cNvGrpSpPr/>
          <p:nvPr/>
        </p:nvGrpSpPr>
        <p:grpSpPr>
          <a:xfrm>
            <a:off x="4068000" y="3744000"/>
            <a:ext cx="293824" cy="360000"/>
            <a:chOff x="1483200" y="4590000"/>
            <a:chExt cx="293824" cy="360000"/>
          </a:xfrm>
        </p:grpSpPr>
        <p:pic>
          <p:nvPicPr>
            <p:cNvPr id="15" name="Picture 3" descr="C:\Users\Enrico Diani\Desktop\Mano IME.png"/>
            <p:cNvPicPr>
              <a:picLocks noChangeAspect="1" noChangeArrowheads="1"/>
            </p:cNvPicPr>
            <p:nvPr/>
          </p:nvPicPr>
          <p:blipFill>
            <a:blip r:embed="rId3" cstate="print"/>
            <a:srcRect/>
            <a:stretch>
              <a:fillRect/>
            </a:stretch>
          </p:blipFill>
          <p:spPr bwMode="auto">
            <a:xfrm>
              <a:off x="1483200" y="4590000"/>
              <a:ext cx="293824" cy="360000"/>
            </a:xfrm>
            <a:prstGeom prst="rect">
              <a:avLst/>
            </a:prstGeom>
            <a:noFill/>
          </p:spPr>
        </p:pic>
        <p:sp>
          <p:nvSpPr>
            <p:cNvPr id="16" name="CasellaDiTesto 15"/>
            <p:cNvSpPr txBox="1"/>
            <p:nvPr/>
          </p:nvSpPr>
          <p:spPr>
            <a:xfrm>
              <a:off x="1544823" y="4717709"/>
              <a:ext cx="95250" cy="200055"/>
            </a:xfrm>
            <a:prstGeom prst="rect">
              <a:avLst/>
            </a:prstGeom>
            <a:noFill/>
          </p:spPr>
          <p:txBody>
            <a:bodyPr wrap="square" rtlCol="0">
              <a:spAutoFit/>
            </a:bodyPr>
            <a:lstStyle/>
            <a:p>
              <a:r>
                <a:rPr lang="it-IT" sz="700" dirty="0">
                  <a:solidFill>
                    <a:srgbClr val="146BBA"/>
                  </a:solidFill>
                  <a:latin typeface="Myriad Pro" pitchFamily="34" charset="0"/>
                </a:rPr>
                <a:t>1</a:t>
              </a:r>
            </a:p>
          </p:txBody>
        </p:sp>
      </p:grpSp>
    </p:spTree>
  </p:cSld>
  <p:clrMapOvr>
    <a:masterClrMapping/>
  </p:clrMapOvr>
</p:sld>
</file>

<file path=ppt/theme/theme1.xml><?xml version="1.0" encoding="utf-8"?>
<a:theme xmlns:a="http://schemas.openxmlformats.org/drawingml/2006/main" name="Pagina Dispari">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it-IT" sz="4000" b="1" i="0" u="none" strike="noStrike" cap="none" normalizeH="0" baseline="0" smtClean="0">
            <a:ln>
              <a:noFill/>
            </a:ln>
            <a:solidFill>
              <a:srgbClr val="0066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it-IT" sz="4000" b="1" i="0" u="none" strike="noStrike" cap="none" normalizeH="0" baseline="0" smtClean="0">
            <a:ln>
              <a:noFill/>
            </a:ln>
            <a:solidFill>
              <a:srgbClr val="006699"/>
            </a:solidFill>
            <a:effectLst/>
            <a:latin typeface="Arial"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rima pagin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agina Pari">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it-IT" sz="4000" b="1" i="0" u="none" strike="noStrike" cap="none" normalizeH="0" baseline="0" smtClean="0">
            <a:ln>
              <a:noFill/>
            </a:ln>
            <a:solidFill>
              <a:srgbClr val="0066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it-IT" sz="4000" b="1" i="0" u="none" strike="noStrike" cap="none" normalizeH="0" baseline="0" smtClean="0">
            <a:ln>
              <a:noFill/>
            </a:ln>
            <a:solidFill>
              <a:srgbClr val="006699"/>
            </a:solidFill>
            <a:effectLst/>
            <a:latin typeface="Arial"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D40C31158BD924CBBA3C2006D0DE8BC" ma:contentTypeVersion="6" ma:contentTypeDescription="Crée un document." ma:contentTypeScope="" ma:versionID="7149a0a8e89f24e1f8cd2e15957e7584">
  <xsd:schema xmlns:xsd="http://www.w3.org/2001/XMLSchema" xmlns:xs="http://www.w3.org/2001/XMLSchema" xmlns:p="http://schemas.microsoft.com/office/2006/metadata/properties" xmlns:ns2="998d6f84-0e0e-41dc-a4ad-2112afb1563f" xmlns:ns3="be1fb8b3-5388-419c-bf2e-c096d59bd791" targetNamespace="http://schemas.microsoft.com/office/2006/metadata/properties" ma:root="true" ma:fieldsID="ec8bdbf9ad041fc4b793d0a94b7d05e0" ns2:_="" ns3:_="">
    <xsd:import namespace="998d6f84-0e0e-41dc-a4ad-2112afb1563f"/>
    <xsd:import namespace="be1fb8b3-5388-419c-bf2e-c096d59bd791"/>
    <xsd:element name="properties">
      <xsd:complexType>
        <xsd:sequence>
          <xsd:element name="documentManagement">
            <xsd:complexType>
              <xsd:all>
                <xsd:element ref="ns2:Version3_x002e_6_x002e_0" minOccurs="0"/>
                <xsd:element ref="ns3:SharedWithUsers" minOccurs="0"/>
                <xsd:element ref="ns3:SharedWithDetails" minOccurs="0"/>
                <xsd:element ref="ns2:MediaServiceMetadata" minOccurs="0"/>
                <xsd:element ref="ns2:MediaServiceFastMetadata"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8d6f84-0e0e-41dc-a4ad-2112afb1563f" elementFormDefault="qualified">
    <xsd:import namespace="http://schemas.microsoft.com/office/2006/documentManagement/types"/>
    <xsd:import namespace="http://schemas.microsoft.com/office/infopath/2007/PartnerControls"/>
    <xsd:element name="Version3_x002e_6_x002e_0" ma:index="8" nillable="true" ma:displayName="Version 3.6.0" ma:description="June 2019 last release" ma:format="Dropdown" ma:internalName="Version3_x002e_6_x002e_0">
      <xsd:simpleType>
        <xsd:restriction base="dms:Text">
          <xsd:maxLength value="255"/>
        </xsd:restriction>
      </xsd:simple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e1fb8b3-5388-419c-bf2e-c096d59bd791" elementFormDefault="qualified">
    <xsd:import namespace="http://schemas.microsoft.com/office/2006/documentManagement/types"/>
    <xsd:import namespace="http://schemas.microsoft.com/office/infopath/2007/PartnerControls"/>
    <xsd:element name="SharedWithUsers" ma:index="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0"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Version3_x002e_6_x002e_0 xmlns="998d6f84-0e0e-41dc-a4ad-2112afb1563f" xsi:nil="true"/>
  </documentManagement>
</p:properties>
</file>

<file path=customXml/itemProps1.xml><?xml version="1.0" encoding="utf-8"?>
<ds:datastoreItem xmlns:ds="http://schemas.openxmlformats.org/officeDocument/2006/customXml" ds:itemID="{D877BAB6-9CBF-4CAD-A0CF-C3EF73CC8542}"/>
</file>

<file path=customXml/itemProps2.xml><?xml version="1.0" encoding="utf-8"?>
<ds:datastoreItem xmlns:ds="http://schemas.openxmlformats.org/officeDocument/2006/customXml" ds:itemID="{48955EF7-2D0B-4C34-9779-67EEEDF4D402}"/>
</file>

<file path=customXml/itemProps3.xml><?xml version="1.0" encoding="utf-8"?>
<ds:datastoreItem xmlns:ds="http://schemas.openxmlformats.org/officeDocument/2006/customXml" ds:itemID="{7BF66479-1579-471A-BC8C-02A20F4327D1}"/>
</file>

<file path=docProps/app.xml><?xml version="1.0" encoding="utf-8"?>
<Properties xmlns="http://schemas.openxmlformats.org/officeDocument/2006/extended-properties" xmlns:vt="http://schemas.openxmlformats.org/officeDocument/2006/docPropsVTypes">
  <Template/>
  <TotalTime>32360</TotalTime>
  <Words>17892</Words>
  <Application>Microsoft Office PowerPoint</Application>
  <PresentationFormat>A4 (21x29,7 cm)</PresentationFormat>
  <Paragraphs>4803</Paragraphs>
  <Slides>128</Slides>
  <Notes>61</Notes>
  <HiddenSlides>0</HiddenSlides>
  <MMClips>0</MMClips>
  <ScaleCrop>false</ScaleCrop>
  <HeadingPairs>
    <vt:vector size="6" baseType="variant">
      <vt:variant>
        <vt:lpstr>Caratteri utilizzati</vt:lpstr>
      </vt:variant>
      <vt:variant>
        <vt:i4>6</vt:i4>
      </vt:variant>
      <vt:variant>
        <vt:lpstr>Tema</vt:lpstr>
      </vt:variant>
      <vt:variant>
        <vt:i4>3</vt:i4>
      </vt:variant>
      <vt:variant>
        <vt:lpstr>Titoli diapositive</vt:lpstr>
      </vt:variant>
      <vt:variant>
        <vt:i4>128</vt:i4>
      </vt:variant>
    </vt:vector>
  </HeadingPairs>
  <TitlesOfParts>
    <vt:vector size="137" baseType="lpstr">
      <vt:lpstr>Arial</vt:lpstr>
      <vt:lpstr>Calibri</vt:lpstr>
      <vt:lpstr>Gisha</vt:lpstr>
      <vt:lpstr>Myriad Pro</vt:lpstr>
      <vt:lpstr>Myriad Pro Light</vt:lpstr>
      <vt:lpstr>Wingdings</vt:lpstr>
      <vt:lpstr>Pagina Dispari</vt:lpstr>
      <vt:lpstr>Prima pagina</vt:lpstr>
      <vt:lpstr>Pagina Pari</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RA00161CF_S_IT</dc:title>
  <dc:creator>Enrico DIANI</dc:creator>
  <cp:lastModifiedBy>Camilla BINDA</cp:lastModifiedBy>
  <cp:revision>2643</cp:revision>
  <cp:lastPrinted>1601-01-01T00:00:00Z</cp:lastPrinted>
  <dcterms:created xsi:type="dcterms:W3CDTF">1601-01-01T00:00:00Z</dcterms:created>
  <dcterms:modified xsi:type="dcterms:W3CDTF">2022-07-11T12:52:07Z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ContentTypeId">
    <vt:lpwstr>0x010100DD40C31158BD924CBBA3C2006D0DE8BC</vt:lpwstr>
  </property>
</Properties>
</file>